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3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922BB-620E-FD48-8219-AA1569BEB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8F0D0B-6481-4442-83CE-2B4A6BBB4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936049-E424-1A41-A042-50DE3063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D33B-0FBC-7148-8F67-4A3B2F053E1A}" type="datetimeFigureOut">
              <a:rPr kumimoji="1" lang="zh-CN" altLang="en-US" smtClean="0"/>
              <a:t>2020/4/17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259016-25F0-CE4C-B8BA-689E23F4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E85844-873B-6A4C-B44F-1C0E040C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9F76-F138-BB44-B23B-DBC6440641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734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34385-D2F9-F447-A632-70EF5BCE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14832F-4998-534A-815F-393B4F5DB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0859D1-4A6F-4941-90C5-84E27B6F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D33B-0FBC-7148-8F67-4A3B2F053E1A}" type="datetimeFigureOut">
              <a:rPr kumimoji="1" lang="zh-CN" altLang="en-US" smtClean="0"/>
              <a:t>2020/4/17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44634-CBB0-AE45-89B0-7E02B1D1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F2DF9-9DB8-F04C-869E-7D596E65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9F76-F138-BB44-B23B-DBC6440641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72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52FD10-E295-BD46-BBA4-635C764BE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1000B0-6936-4849-8DA2-855401057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5756E-6BF0-7A4B-A02D-652854BC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D33B-0FBC-7148-8F67-4A3B2F053E1A}" type="datetimeFigureOut">
              <a:rPr kumimoji="1" lang="zh-CN" altLang="en-US" smtClean="0"/>
              <a:t>2020/4/17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28F195-3AB7-654E-A620-9FA3BE86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80ECE7-061F-7A4D-9FD5-49C52D5C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9F76-F138-BB44-B23B-DBC6440641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17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756DE-B373-274A-9FE0-9D200168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21801-98CA-7A44-8537-51F42B216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CEB598-2662-3F42-B813-7386A9C2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D33B-0FBC-7148-8F67-4A3B2F053E1A}" type="datetimeFigureOut">
              <a:rPr kumimoji="1" lang="zh-CN" altLang="en-US" smtClean="0"/>
              <a:t>2020/4/17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8BBB0-F7CA-B041-8628-141417E1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F6FB9B-D724-7B43-9C8B-148AEC40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9F76-F138-BB44-B23B-DBC6440641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4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966E9-908B-3D47-813A-5E089F252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321487-358A-744C-BB4B-244FE819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D6B2F7-5E34-1842-8A02-38C9A389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D33B-0FBC-7148-8F67-4A3B2F053E1A}" type="datetimeFigureOut">
              <a:rPr kumimoji="1" lang="zh-CN" altLang="en-US" smtClean="0"/>
              <a:t>2020/4/17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F0BA85-7C2E-9F4E-8C60-B565194F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4FF847-90E2-5E4B-A631-89CD1018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9F76-F138-BB44-B23B-DBC6440641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947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2981E-844C-9949-B927-F430DE8EA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2A05A8-06C5-B047-B954-B622027BA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36C37E-BF9E-EA4F-945F-08A2010AC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2852A7-4DD8-8345-972F-B0007318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D33B-0FBC-7148-8F67-4A3B2F053E1A}" type="datetimeFigureOut">
              <a:rPr kumimoji="1" lang="zh-CN" altLang="en-US" smtClean="0"/>
              <a:t>2020/4/17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4F3D21-A74D-BE42-89C6-8CB7A60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0E58A8-9728-C148-8842-8FCEC7A57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9F76-F138-BB44-B23B-DBC6440641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575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EF5B9-6F3A-8A46-96DF-8C5245D49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EFD3F7-459E-5843-871E-83887A948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271257-C410-D048-96CD-3E65593EF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6F295B-75BA-F14F-A9E7-098ECA1BE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0DD01E-0A4B-7646-BEFD-32C5CAAC0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5CAE95-DD0F-A248-82A8-9B3372477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D33B-0FBC-7148-8F67-4A3B2F053E1A}" type="datetimeFigureOut">
              <a:rPr kumimoji="1" lang="zh-CN" altLang="en-US" smtClean="0"/>
              <a:t>2020/4/17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0163A5-75CA-264E-83F4-88C38E3E6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932978-97D6-F148-90C1-9523F8BE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9F76-F138-BB44-B23B-DBC6440641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75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A7707-A189-704D-A40B-32C9B23C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69C67B-588D-6843-B0EF-27093E176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D33B-0FBC-7148-8F67-4A3B2F053E1A}" type="datetimeFigureOut">
              <a:rPr kumimoji="1" lang="zh-CN" altLang="en-US" smtClean="0"/>
              <a:t>2020/4/17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CC60A1-F2D8-CE49-9F5F-A317F1F2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2B0846-0783-054E-8C5F-01D7BE59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9F76-F138-BB44-B23B-DBC6440641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394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B64D34-2AA2-714F-ABB9-488B5A1F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D33B-0FBC-7148-8F67-4A3B2F053E1A}" type="datetimeFigureOut">
              <a:rPr kumimoji="1" lang="zh-CN" altLang="en-US" smtClean="0"/>
              <a:t>2020/4/17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D0C7E7-27FD-B14F-AA8C-492D552BE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3724E2-FAC9-204B-85E1-8618CCCD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9F76-F138-BB44-B23B-DBC6440641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292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32320-3EDB-424A-B309-8AA833E14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FBF06D-8ACA-E541-B267-07D333B68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6541E9-7558-F847-9717-F44489C91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9FF0E-ABDD-8240-B7F7-6D76CAFB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D33B-0FBC-7148-8F67-4A3B2F053E1A}" type="datetimeFigureOut">
              <a:rPr kumimoji="1" lang="zh-CN" altLang="en-US" smtClean="0"/>
              <a:t>2020/4/17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5743F9-6D7E-7949-86AC-85376BA3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8B9BCD-F914-ED47-9430-33485DAD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9F76-F138-BB44-B23B-DBC6440641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423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6198C-C6AC-B14E-8A5D-82CAC2F9D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DE9A9D-9ACF-B644-A7CD-6788C54DA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00CACC-A824-0241-8CED-3BB08E492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C054C4-6990-EE4C-8AC4-94C3F671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D33B-0FBC-7148-8F67-4A3B2F053E1A}" type="datetimeFigureOut">
              <a:rPr kumimoji="1" lang="zh-CN" altLang="en-US" smtClean="0"/>
              <a:t>2020/4/17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EA3FF1-9FD3-6E40-A682-9B42EA9E9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AF3135-E65D-CB49-B379-B4ADB1AC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9F76-F138-BB44-B23B-DBC6440641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691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B34330-D640-D840-A1C3-1539C8FE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1FB8B1-91FF-1940-B811-08A93C5C8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27BA10-E5C3-C54E-8FB8-1BE6AF0A1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0D33B-0FBC-7148-8F67-4A3B2F053E1A}" type="datetimeFigureOut">
              <a:rPr kumimoji="1" lang="zh-CN" altLang="en-US" smtClean="0"/>
              <a:t>2020/4/17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893E2-ABFB-BC46-8C50-D4B0D5CD2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5722F0-4A56-4E47-AF3C-D58E93E15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99F76-F138-BB44-B23B-DBC6440641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70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B3BBD4-AC1A-FE4E-9D43-2D88F197AB2B}"/>
              </a:ext>
            </a:extLst>
          </p:cNvPr>
          <p:cNvSpPr txBox="1"/>
          <p:nvPr/>
        </p:nvSpPr>
        <p:spPr>
          <a:xfrm>
            <a:off x="4521163" y="504337"/>
            <a:ext cx="3223962" cy="101566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b="1" dirty="0"/>
              <a:t>Field (Global)         </a:t>
            </a:r>
            <a:r>
              <a:rPr kumimoji="1" lang="en-US" altLang="zh-CN" sz="1400" dirty="0"/>
              <a:t>parent: </a:t>
            </a:r>
            <a:r>
              <a:rPr kumimoji="1" lang="en-US" altLang="zh-CN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NULL</a:t>
            </a:r>
          </a:p>
          <a:p>
            <a:r>
              <a:rPr kumimoji="1" lang="en-US" altLang="zh-CN" sz="1400" dirty="0"/>
              <a:t>func: </a:t>
            </a:r>
            <a:r>
              <a:rPr kumimoji="1" lang="en-US" altLang="zh-CN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NULL</a:t>
            </a:r>
          </a:p>
          <a:p>
            <a:r>
              <a:rPr kumimoji="1" lang="en-US" altLang="zh-CN" sz="1400" dirty="0"/>
              <a:t>varListLen: 2</a:t>
            </a:r>
          </a:p>
          <a:p>
            <a:r>
              <a:rPr kumimoji="1" lang="en-US" altLang="zh-CN" sz="1400" dirty="0"/>
              <a:t>varSymList: </a:t>
            </a:r>
            <a:r>
              <a:rPr kumimoji="1" lang="en-US" altLang="zh-CN" sz="1400" b="1" dirty="0"/>
              <a:t>a</a:t>
            </a:r>
            <a:r>
              <a:rPr kumimoji="1" lang="en-US" altLang="zh-CN" sz="1400" dirty="0"/>
              <a:t>(</a:t>
            </a:r>
            <a:r>
              <a:rPr kumimoji="1" lang="en-US" altLang="zh-CN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kumimoji="1" lang="en-US" altLang="zh-CN" sz="1400" dirty="0"/>
              <a:t>), </a:t>
            </a:r>
            <a:r>
              <a:rPr kumimoji="1" lang="en-US" altLang="zh-CN" sz="1400" b="1" dirty="0"/>
              <a:t>b</a:t>
            </a:r>
            <a:r>
              <a:rPr kumimoji="1" lang="en-US" altLang="zh-CN" sz="1400" dirty="0"/>
              <a:t>(</a:t>
            </a:r>
            <a:r>
              <a:rPr kumimoji="1" lang="en-US" altLang="zh-CN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kumimoji="1" lang="en-US" altLang="zh-CN" sz="1400" dirty="0"/>
              <a:t>)</a:t>
            </a:r>
            <a:endParaRPr kumimoji="1"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9FCB4A-E863-B44E-AF49-B52AA4547D53}"/>
              </a:ext>
            </a:extLst>
          </p:cNvPr>
          <p:cNvSpPr txBox="1"/>
          <p:nvPr/>
        </p:nvSpPr>
        <p:spPr>
          <a:xfrm>
            <a:off x="1067550" y="1878872"/>
            <a:ext cx="3223962" cy="101566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b="1" dirty="0"/>
              <a:t>Field (Function)            </a:t>
            </a:r>
            <a:r>
              <a:rPr kumimoji="1" lang="en-US" altLang="zh-CN" sz="1400" dirty="0"/>
              <a:t>parent:</a:t>
            </a:r>
          </a:p>
          <a:p>
            <a:r>
              <a:rPr kumimoji="1" lang="en-US" altLang="zh-CN" sz="1400" dirty="0"/>
              <a:t>func: int judge(int, float)</a:t>
            </a:r>
          </a:p>
          <a:p>
            <a:r>
              <a:rPr kumimoji="1" lang="en-US" altLang="zh-CN" sz="1400" dirty="0"/>
              <a:t>varListLen: 3</a:t>
            </a:r>
          </a:p>
          <a:p>
            <a:r>
              <a:rPr kumimoji="1" lang="en-US" altLang="zh-CN" sz="1400" dirty="0"/>
              <a:t>varSymList: </a:t>
            </a:r>
            <a:r>
              <a:rPr kumimoji="1" lang="en-US" altLang="zh-CN" sz="1400" b="1" dirty="0"/>
              <a:t>arg1</a:t>
            </a:r>
            <a:r>
              <a:rPr kumimoji="1" lang="en-US" altLang="zh-CN" sz="1400" dirty="0"/>
              <a:t>(</a:t>
            </a:r>
            <a:r>
              <a:rPr kumimoji="1" lang="en-US" altLang="zh-CN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kumimoji="1" lang="en-US" altLang="zh-CN" sz="1400" dirty="0"/>
              <a:t>), </a:t>
            </a:r>
            <a:r>
              <a:rPr kumimoji="1" lang="en-US" altLang="zh-CN" sz="1400" b="1" dirty="0"/>
              <a:t>arg2</a:t>
            </a:r>
            <a:r>
              <a:rPr kumimoji="1" lang="en-US" altLang="zh-CN" sz="1400" dirty="0"/>
              <a:t>(</a:t>
            </a:r>
            <a:r>
              <a:rPr kumimoji="1" lang="en-US" altLang="zh-CN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float</a:t>
            </a:r>
            <a:r>
              <a:rPr kumimoji="1" lang="en-US" altLang="zh-CN" sz="1400" dirty="0"/>
              <a:t>), </a:t>
            </a:r>
            <a:r>
              <a:rPr kumimoji="1" lang="en-US" altLang="zh-CN" sz="1400" b="1" dirty="0"/>
              <a:t>a</a:t>
            </a:r>
            <a:r>
              <a:rPr kumimoji="1" lang="en-US" altLang="zh-CN" sz="1400" dirty="0"/>
              <a:t>(</a:t>
            </a:r>
            <a:r>
              <a:rPr kumimoji="1" lang="en-US" altLang="zh-CN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kumimoji="1" lang="en-US" altLang="zh-CN" sz="1400" dirty="0"/>
              <a:t>)</a:t>
            </a:r>
            <a:endParaRPr kumimoji="1"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25BCCE-31AD-C54E-A35D-8E6BF1638610}"/>
              </a:ext>
            </a:extLst>
          </p:cNvPr>
          <p:cNvSpPr txBox="1"/>
          <p:nvPr/>
        </p:nvSpPr>
        <p:spPr>
          <a:xfrm>
            <a:off x="6460146" y="1878872"/>
            <a:ext cx="2690437" cy="101566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b="1" dirty="0"/>
              <a:t>Field (Function)     </a:t>
            </a:r>
            <a:r>
              <a:rPr kumimoji="1" lang="en-US" altLang="zh-CN" sz="1400" dirty="0"/>
              <a:t>parent:</a:t>
            </a:r>
          </a:p>
          <a:p>
            <a:r>
              <a:rPr kumimoji="1" lang="en-US" altLang="zh-CN" sz="1400" dirty="0"/>
              <a:t>func: int main()</a:t>
            </a:r>
          </a:p>
          <a:p>
            <a:r>
              <a:rPr kumimoji="1" lang="en-US" altLang="zh-CN" sz="1400" dirty="0"/>
              <a:t>varListLen: 1</a:t>
            </a:r>
          </a:p>
          <a:p>
            <a:r>
              <a:rPr kumimoji="1" lang="en-US" altLang="zh-CN" sz="1400" dirty="0"/>
              <a:t>varSymList: </a:t>
            </a:r>
            <a:r>
              <a:rPr kumimoji="1" lang="en-US" altLang="zh-CN" sz="1400" b="1" dirty="0"/>
              <a:t>c</a:t>
            </a:r>
            <a:r>
              <a:rPr kumimoji="1" lang="en-US" altLang="zh-CN" sz="1400" dirty="0"/>
              <a:t>(</a:t>
            </a:r>
            <a:r>
              <a:rPr kumimoji="1" lang="en-US" altLang="zh-CN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kumimoji="1" lang="en-US" altLang="zh-CN" sz="1400" dirty="0"/>
              <a:t>)</a:t>
            </a:r>
            <a:endParaRPr kumimoji="1"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21E70A-7A56-9846-9F3A-A43B74BA0C84}"/>
              </a:ext>
            </a:extLst>
          </p:cNvPr>
          <p:cNvSpPr txBox="1"/>
          <p:nvPr/>
        </p:nvSpPr>
        <p:spPr>
          <a:xfrm>
            <a:off x="3679219" y="3260846"/>
            <a:ext cx="3034086" cy="101566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b="1" dirty="0"/>
              <a:t>Field (Cond/Loop)      </a:t>
            </a:r>
            <a:r>
              <a:rPr kumimoji="1" lang="en-US" altLang="zh-CN" sz="1400" dirty="0"/>
              <a:t>parent:</a:t>
            </a:r>
          </a:p>
          <a:p>
            <a:r>
              <a:rPr kumimoji="1" lang="en-US" altLang="zh-CN" sz="1400" dirty="0"/>
              <a:t>func: </a:t>
            </a:r>
            <a:r>
              <a:rPr kumimoji="1" lang="en-US" altLang="zh-CN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NULL</a:t>
            </a:r>
            <a:endParaRPr kumimoji="1" lang="en-US" altLang="zh-CN" sz="1400" dirty="0"/>
          </a:p>
          <a:p>
            <a:r>
              <a:rPr kumimoji="1" lang="en-US" altLang="zh-CN" sz="1400" dirty="0"/>
              <a:t>varListLen: 2</a:t>
            </a:r>
          </a:p>
          <a:p>
            <a:r>
              <a:rPr kumimoji="1" lang="en-US" altLang="zh-CN" sz="1400" dirty="0"/>
              <a:t>varSymList: </a:t>
            </a:r>
            <a:r>
              <a:rPr kumimoji="1" lang="en-US" altLang="zh-CN" sz="1400" b="1" dirty="0"/>
              <a:t>c</a:t>
            </a:r>
            <a:r>
              <a:rPr kumimoji="1" lang="en-US" altLang="zh-CN" sz="1400" dirty="0"/>
              <a:t>(</a:t>
            </a:r>
            <a:r>
              <a:rPr kumimoji="1" lang="en-US" altLang="zh-CN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float</a:t>
            </a:r>
            <a:r>
              <a:rPr kumimoji="1" lang="en-US" altLang="zh-CN" sz="1400" dirty="0"/>
              <a:t>), </a:t>
            </a:r>
            <a:r>
              <a:rPr kumimoji="1" lang="en-US" altLang="zh-CN" sz="1400" b="1" dirty="0"/>
              <a:t>d</a:t>
            </a:r>
            <a:r>
              <a:rPr kumimoji="1" lang="en-US" altLang="zh-CN" sz="1400" dirty="0"/>
              <a:t>(</a:t>
            </a:r>
            <a:r>
              <a:rPr kumimoji="1" lang="en-US" altLang="zh-CN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float</a:t>
            </a:r>
            <a:r>
              <a:rPr kumimoji="1" lang="en-US" altLang="zh-CN" sz="1400" dirty="0"/>
              <a:t>)</a:t>
            </a:r>
            <a:endParaRPr kumimoji="1"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C473CE-727C-5E43-9A74-04344D629A62}"/>
              </a:ext>
            </a:extLst>
          </p:cNvPr>
          <p:cNvSpPr txBox="1"/>
          <p:nvPr/>
        </p:nvSpPr>
        <p:spPr>
          <a:xfrm>
            <a:off x="6955445" y="3260846"/>
            <a:ext cx="3034085" cy="101566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b="1" dirty="0"/>
              <a:t>Field (Cond/Loop)      </a:t>
            </a:r>
            <a:r>
              <a:rPr kumimoji="1" lang="en-US" altLang="zh-CN" sz="1400" dirty="0"/>
              <a:t>parent:</a:t>
            </a:r>
          </a:p>
          <a:p>
            <a:r>
              <a:rPr kumimoji="1" lang="en-US" altLang="zh-CN" sz="1400" dirty="0"/>
              <a:t>func: </a:t>
            </a:r>
            <a:r>
              <a:rPr kumimoji="1" lang="en-US" altLang="zh-CN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NULL</a:t>
            </a:r>
            <a:endParaRPr kumimoji="1" lang="en-US" altLang="zh-CN" sz="1400" dirty="0"/>
          </a:p>
          <a:p>
            <a:r>
              <a:rPr kumimoji="1" lang="en-US" altLang="zh-CN" sz="1400" dirty="0"/>
              <a:t>varListLen: 1</a:t>
            </a:r>
          </a:p>
          <a:p>
            <a:r>
              <a:rPr kumimoji="1" lang="en-US" altLang="zh-CN" sz="1400" dirty="0"/>
              <a:t>varSymList: </a:t>
            </a:r>
            <a:r>
              <a:rPr kumimoji="1" lang="en-US" altLang="zh-CN" sz="1400" b="1" dirty="0"/>
              <a:t>d</a:t>
            </a:r>
            <a:r>
              <a:rPr kumimoji="1" lang="en-US" altLang="zh-CN" sz="1400" dirty="0"/>
              <a:t>(</a:t>
            </a:r>
            <a:r>
              <a:rPr kumimoji="1" lang="en-US" altLang="zh-CN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kumimoji="1" lang="en-US" altLang="zh-CN" sz="1400" dirty="0"/>
              <a:t>)</a:t>
            </a:r>
            <a:endParaRPr kumimoji="1"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78260A-7CF2-8743-A72F-6109BA8E501A}"/>
              </a:ext>
            </a:extLst>
          </p:cNvPr>
          <p:cNvSpPr txBox="1"/>
          <p:nvPr/>
        </p:nvSpPr>
        <p:spPr>
          <a:xfrm>
            <a:off x="6955444" y="4426280"/>
            <a:ext cx="3034085" cy="101566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b="1" dirty="0"/>
              <a:t>Field (Anony)              </a:t>
            </a:r>
            <a:r>
              <a:rPr kumimoji="1" lang="en-US" altLang="zh-CN" sz="1400" dirty="0"/>
              <a:t>parent:</a:t>
            </a:r>
          </a:p>
          <a:p>
            <a:r>
              <a:rPr kumimoji="1" lang="en-US" altLang="zh-CN" sz="1400" dirty="0"/>
              <a:t>func: </a:t>
            </a:r>
            <a:r>
              <a:rPr kumimoji="1" lang="en-US" altLang="zh-CN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NULL</a:t>
            </a:r>
            <a:endParaRPr kumimoji="1" lang="en-US" altLang="zh-CN" sz="1400" dirty="0"/>
          </a:p>
          <a:p>
            <a:r>
              <a:rPr kumimoji="1" lang="en-US" altLang="zh-CN" sz="1400" dirty="0"/>
              <a:t>varListLen: 1</a:t>
            </a:r>
          </a:p>
          <a:p>
            <a:r>
              <a:rPr kumimoji="1" lang="en-US" altLang="zh-CN" sz="1400" dirty="0"/>
              <a:t>varSymList: </a:t>
            </a:r>
            <a:r>
              <a:rPr kumimoji="1" lang="en-US" altLang="zh-CN" sz="1400" b="1" dirty="0"/>
              <a:t>d</a:t>
            </a:r>
            <a:r>
              <a:rPr kumimoji="1" lang="en-US" altLang="zh-CN" sz="1400" dirty="0"/>
              <a:t>(</a:t>
            </a:r>
            <a:r>
              <a:rPr kumimoji="1" lang="en-US" altLang="zh-CN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float</a:t>
            </a:r>
            <a:r>
              <a:rPr kumimoji="1" lang="en-US" altLang="zh-CN" sz="1400" dirty="0"/>
              <a:t>)</a:t>
            </a:r>
            <a:endParaRPr kumimoji="1" lang="zh-CN" altLang="en-US" sz="1400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6E5BDFF4-3969-4344-88D7-FCA8687B607B}"/>
              </a:ext>
            </a:extLst>
          </p:cNvPr>
          <p:cNvCxnSpPr>
            <a:cxnSpLocks/>
          </p:cNvCxnSpPr>
          <p:nvPr/>
        </p:nvCxnSpPr>
        <p:spPr>
          <a:xfrm flipV="1">
            <a:off x="4086225" y="1518895"/>
            <a:ext cx="616837" cy="581368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FE9C1E5F-1959-884B-9DC7-89E931030B6C}"/>
              </a:ext>
            </a:extLst>
          </p:cNvPr>
          <p:cNvCxnSpPr>
            <a:cxnSpLocks/>
          </p:cNvCxnSpPr>
          <p:nvPr/>
        </p:nvCxnSpPr>
        <p:spPr>
          <a:xfrm flipH="1" flipV="1">
            <a:off x="7563226" y="1520000"/>
            <a:ext cx="909262" cy="580263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B0D38ABB-5FE0-9E4E-AA23-8F6003568380}"/>
              </a:ext>
            </a:extLst>
          </p:cNvPr>
          <p:cNvCxnSpPr>
            <a:cxnSpLocks/>
          </p:cNvCxnSpPr>
          <p:nvPr/>
        </p:nvCxnSpPr>
        <p:spPr>
          <a:xfrm flipV="1">
            <a:off x="6460146" y="2855072"/>
            <a:ext cx="377820" cy="573928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5325DE0D-7557-ED4E-A7CB-660A2DE748C1}"/>
              </a:ext>
            </a:extLst>
          </p:cNvPr>
          <p:cNvCxnSpPr>
            <a:cxnSpLocks/>
          </p:cNvCxnSpPr>
          <p:nvPr/>
        </p:nvCxnSpPr>
        <p:spPr>
          <a:xfrm flipH="1" flipV="1">
            <a:off x="8881939" y="2894535"/>
            <a:ext cx="612293" cy="506672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233C56C-6521-844D-8BA3-2787F304F58B}"/>
              </a:ext>
            </a:extLst>
          </p:cNvPr>
          <p:cNvCxnSpPr>
            <a:cxnSpLocks/>
          </p:cNvCxnSpPr>
          <p:nvPr/>
        </p:nvCxnSpPr>
        <p:spPr>
          <a:xfrm flipH="1" flipV="1">
            <a:off x="9646632" y="4098059"/>
            <a:ext cx="1" cy="506672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60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137</Words>
  <Application>Microsoft Macintosh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2904428882@qq.com</dc:creator>
  <cp:lastModifiedBy>2904428882@qq.com</cp:lastModifiedBy>
  <cp:revision>4</cp:revision>
  <dcterms:created xsi:type="dcterms:W3CDTF">2020-04-17T08:07:21Z</dcterms:created>
  <dcterms:modified xsi:type="dcterms:W3CDTF">2020-04-17T08:38:03Z</dcterms:modified>
</cp:coreProperties>
</file>