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4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73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1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96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2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41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31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40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2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9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2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1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8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3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FD31-DC1C-40B2-B50B-83DE8A22B44F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38F5A-4B36-45AB-8DA1-78109DA8DC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8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07EB-82A5-4EF1-8A70-EB90CB271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6253" y="738338"/>
            <a:ext cx="10414000" cy="183515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EXCEL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BCA49-6F05-4092-A66A-95BCE0E53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647" y="3256115"/>
            <a:ext cx="7442200" cy="2863547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STUDENT NAME: KEERTHANA D</a:t>
            </a:r>
          </a:p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REGISTER NO: 312205897 </a:t>
            </a:r>
          </a:p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DEPARTMENT: COMMERCE</a:t>
            </a:r>
          </a:p>
          <a:p>
            <a:pPr algn="l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COLLEGE: VIDHYA SAGAR WOMEN’S COLEGE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90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7A093-583B-4FF4-A85E-FFAE5666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685800"/>
            <a:ext cx="6845299" cy="500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00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A8AB-EC32-4BF5-8B97-34A6A510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12" y="737844"/>
            <a:ext cx="9603275" cy="1049235"/>
          </a:xfrm>
        </p:spPr>
        <p:txBody>
          <a:bodyPr>
            <a:normAutofit/>
          </a:bodyPr>
          <a:lstStyle/>
          <a:p>
            <a:r>
              <a:rPr lang="en-IN" sz="4800" b="1" i="1" spc="25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</a:t>
            </a:r>
            <a:r>
              <a:rPr lang="en-IN" sz="4800" b="1" i="1" spc="-5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G</a:t>
            </a:r>
            <a:r>
              <a:rPr lang="en-IN" sz="4800" b="1" i="1" spc="-35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E</a:t>
            </a:r>
            <a:r>
              <a:rPr lang="en-IN" sz="4800" b="1" i="1" spc="15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N</a:t>
            </a:r>
            <a:r>
              <a:rPr lang="en-IN" sz="4800" b="1" i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E5DD-83C9-478E-AC5D-858D1C56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974" y="1917699"/>
            <a:ext cx="8344743" cy="403542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052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7E9D-840A-4CA0-A1BF-8F7619FA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471" y="838200"/>
            <a:ext cx="9603275" cy="1049235"/>
          </a:xfrm>
        </p:spPr>
        <p:txBody>
          <a:bodyPr>
            <a:normAutofit/>
          </a:bodyPr>
          <a:lstStyle/>
          <a:p>
            <a:r>
              <a:rPr lang="en-IN" sz="4800" b="1" spc="-20" dirty="0">
                <a:latin typeface="Arial Black" panose="020B0A04020102020204" pitchFamily="34" charset="0"/>
              </a:rPr>
              <a:t>P</a:t>
            </a:r>
            <a:r>
              <a:rPr lang="en-IN" sz="4800" b="1" spc="15" dirty="0">
                <a:latin typeface="Arial Black" panose="020B0A04020102020204" pitchFamily="34" charset="0"/>
              </a:rPr>
              <a:t>ROB</a:t>
            </a:r>
            <a:r>
              <a:rPr lang="en-IN" sz="4800" b="1" spc="55" dirty="0">
                <a:latin typeface="Arial Black" panose="020B0A04020102020204" pitchFamily="34" charset="0"/>
              </a:rPr>
              <a:t>L</a:t>
            </a:r>
            <a:r>
              <a:rPr lang="en-IN" sz="4800" b="1" spc="-20" dirty="0">
                <a:latin typeface="Arial Black" panose="020B0A04020102020204" pitchFamily="34" charset="0"/>
              </a:rPr>
              <a:t>E</a:t>
            </a:r>
            <a:r>
              <a:rPr lang="en-IN" sz="4800" b="1" spc="20" dirty="0">
                <a:latin typeface="Arial Black" panose="020B0A04020102020204" pitchFamily="34" charset="0"/>
              </a:rPr>
              <a:t>M</a:t>
            </a:r>
            <a:r>
              <a:rPr lang="en-IN" sz="4800" b="1" dirty="0">
                <a:latin typeface="Arial Black" panose="020B0A04020102020204" pitchFamily="34" charset="0"/>
              </a:rPr>
              <a:t>	</a:t>
            </a:r>
            <a:r>
              <a:rPr lang="en-IN" sz="4800" b="1" spc="10" dirty="0">
                <a:latin typeface="Arial Black" panose="020B0A04020102020204" pitchFamily="34" charset="0"/>
              </a:rPr>
              <a:t>S</a:t>
            </a:r>
            <a:r>
              <a:rPr lang="en-IN" sz="4800" b="1" spc="-370" dirty="0">
                <a:latin typeface="Arial Black" panose="020B0A04020102020204" pitchFamily="34" charset="0"/>
              </a:rPr>
              <a:t>T</a:t>
            </a:r>
            <a:r>
              <a:rPr lang="en-IN" sz="4800" b="1" spc="-375" dirty="0">
                <a:latin typeface="Arial Black" panose="020B0A04020102020204" pitchFamily="34" charset="0"/>
              </a:rPr>
              <a:t>A</a:t>
            </a:r>
            <a:r>
              <a:rPr lang="en-IN" sz="4800" b="1" spc="15" dirty="0">
                <a:latin typeface="Arial Black" panose="020B0A04020102020204" pitchFamily="34" charset="0"/>
              </a:rPr>
              <a:t>T</a:t>
            </a:r>
            <a:r>
              <a:rPr lang="en-IN" sz="4800" b="1" spc="-10" dirty="0">
                <a:latin typeface="Arial Black" panose="020B0A04020102020204" pitchFamily="34" charset="0"/>
              </a:rPr>
              <a:t>E</a:t>
            </a:r>
            <a:r>
              <a:rPr lang="en-IN" sz="4800" b="1" spc="-20" dirty="0">
                <a:latin typeface="Arial Black" panose="020B0A04020102020204" pitchFamily="34" charset="0"/>
              </a:rPr>
              <a:t>ME</a:t>
            </a:r>
            <a:r>
              <a:rPr lang="en-IN" sz="4800" b="1" spc="10" dirty="0">
                <a:latin typeface="Arial Black" panose="020B0A04020102020204" pitchFamily="34" charset="0"/>
              </a:rPr>
              <a:t>NT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EE24-9AC6-4285-B4F8-D1E981F2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Inefficient manual evaluation process    </a:t>
            </a:r>
          </a:p>
          <a:p>
            <a:r>
              <a:rPr lang="en-US" sz="2800" dirty="0"/>
              <a:t> Lack of data-driven insights    </a:t>
            </a:r>
          </a:p>
          <a:p>
            <a:r>
              <a:rPr lang="en-US" sz="2800" dirty="0"/>
              <a:t> Limited visibility into employee strengths and weaknesses    </a:t>
            </a:r>
          </a:p>
          <a:p>
            <a:r>
              <a:rPr lang="en-US" sz="2800" dirty="0"/>
              <a:t> Inaccurate performance ratings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27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A28A-41FB-42BA-9BFE-6F13995C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0902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PROJECT OVERVIEW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928C-0119-40F3-93A5-105C54B7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229297"/>
            <a:ext cx="8761413" cy="34163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/>
              <a:t>Objective: Develop an automated Excel-based solution for employee performance analysis    </a:t>
            </a:r>
          </a:p>
          <a:p>
            <a:r>
              <a:rPr lang="en-US" sz="2400" dirty="0"/>
              <a:t> Scope: Analyze employee data to identify trends and areas for improvement     </a:t>
            </a:r>
          </a:p>
          <a:p>
            <a:r>
              <a:rPr lang="en-US" sz="2400" dirty="0"/>
              <a:t> Deliverables: Automated Excel dashboard and recommendations for improvement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745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C61F-74B3-4876-A14C-BF404821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12" y="127486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END USERS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290D-14EB-4A7E-BA17-8A81779E6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343597"/>
            <a:ext cx="8761413" cy="3416300"/>
          </a:xfrm>
        </p:spPr>
        <p:txBody>
          <a:bodyPr/>
          <a:lstStyle/>
          <a:p>
            <a:r>
              <a:rPr lang="en-US" sz="3200" dirty="0"/>
              <a:t>Who will benefit from this project?</a:t>
            </a:r>
            <a:endParaRPr lang="en-IN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HR Department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 Managers and Supervisors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 Employees</a:t>
            </a:r>
            <a:r>
              <a:rPr lang="en-IN" sz="3200" dirty="0"/>
              <a:t>   </a:t>
            </a: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3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57D-C806-4F6B-A515-D63F223C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622300"/>
            <a:ext cx="7439025" cy="1511300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OUR SOLUTION</a:t>
            </a:r>
            <a:b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53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 AND PROPOSITION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445F-7AAE-4EB2-8BE7-74DC13EE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501507"/>
            <a:ext cx="9291215" cy="3450613"/>
          </a:xfrm>
        </p:spPr>
        <p:txBody>
          <a:bodyPr>
            <a:normAutofit/>
          </a:bodyPr>
          <a:lstStyle/>
          <a:p>
            <a:r>
              <a:rPr lang="en-US" sz="2800" dirty="0"/>
              <a:t>Streamline performance evaluation process    </a:t>
            </a:r>
          </a:p>
          <a:p>
            <a:r>
              <a:rPr lang="en-US" sz="2800" dirty="0"/>
              <a:t> Provide data-driven insights for informed decisions    </a:t>
            </a:r>
          </a:p>
          <a:p>
            <a:r>
              <a:rPr lang="en-US" sz="2800" dirty="0"/>
              <a:t> Identify top performers and areas for improvement    </a:t>
            </a:r>
          </a:p>
          <a:p>
            <a:r>
              <a:rPr lang="en-US" sz="2800" dirty="0"/>
              <a:t> Enhance employee development and growth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4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4DA5-58D6-4055-A886-3649E508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1884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DATASET</a:t>
            </a:r>
            <a:r>
              <a:rPr lang="en-US" sz="48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53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DESCRIPTION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E526-76EC-4060-AA33-B2076580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Employee demographic information    </a:t>
            </a:r>
          </a:p>
          <a:p>
            <a:r>
              <a:rPr lang="en-US" sz="3200" dirty="0"/>
              <a:t>Performance ratings and feedback    </a:t>
            </a:r>
          </a:p>
          <a:p>
            <a:r>
              <a:rPr lang="en-US" sz="3200" dirty="0"/>
              <a:t>Attendance and leave records    </a:t>
            </a:r>
          </a:p>
          <a:p>
            <a:r>
              <a:rPr lang="en-US" sz="3200" dirty="0"/>
              <a:t>Training and development 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8276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B918-6EFB-4DE2-8737-33C78497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6" y="11664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accent4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MODELLING</a:t>
            </a:r>
            <a:r>
              <a:rPr lang="en-US" sz="4800" b="1" dirty="0">
                <a:solidFill>
                  <a:schemeClr val="accent4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5300" b="1" dirty="0">
                <a:solidFill>
                  <a:schemeClr val="accent4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APPROACH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7D80-C154-4FCE-9CDE-C70ED1BF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6" y="2275231"/>
            <a:ext cx="8761413" cy="3416300"/>
          </a:xfrm>
        </p:spPr>
        <p:txBody>
          <a:bodyPr>
            <a:normAutofit/>
          </a:bodyPr>
          <a:lstStyle/>
          <a:p>
            <a:r>
              <a:rPr lang="en-US" sz="2800" dirty="0"/>
              <a:t> Data cleaning and preprocessing    </a:t>
            </a:r>
          </a:p>
          <a:p>
            <a:r>
              <a:rPr lang="en-US" sz="2800" dirty="0"/>
              <a:t> Descriptive statistics and data visualization    </a:t>
            </a:r>
          </a:p>
          <a:p>
            <a:r>
              <a:rPr lang="en-US" sz="2800" dirty="0"/>
              <a:t> Correlation analysis and regression modelling    </a:t>
            </a:r>
          </a:p>
          <a:p>
            <a:r>
              <a:rPr lang="en-US" sz="2800" dirty="0"/>
              <a:t> Predictive analytics for performance forecasting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2008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8135-15E3-4511-84D8-2E6A7A33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371" y="101406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46B9-B5E1-4141-82BF-AC6149D71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Improving Employee Performance with Data-Driven Insights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Summary of key findings and recommendations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Benefits of automated employee performance analysis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Future scope and potential enhancements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83935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224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Times New Roman</vt:lpstr>
      <vt:lpstr>Trebuchet MS</vt:lpstr>
      <vt:lpstr>Wingdings 3</vt:lpstr>
      <vt:lpstr>Facet</vt:lpstr>
      <vt:lpstr>EMPLOYEE DATA ANALYSIS  USING EXCEL</vt:lpstr>
      <vt:lpstr>AGENDA</vt:lpstr>
      <vt:lpstr>PROBLEM STATEMENT</vt:lpstr>
      <vt:lpstr>PROJECT OVERVIEW </vt:lpstr>
      <vt:lpstr>END USERS </vt:lpstr>
      <vt:lpstr>OUR SOLUTION   AND PROPOSITION </vt:lpstr>
      <vt:lpstr>DATASET DESCRIPTION </vt:lpstr>
      <vt:lpstr>MODELLING APPROACH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Logesh</dc:creator>
  <cp:lastModifiedBy>Logesh</cp:lastModifiedBy>
  <cp:revision>24</cp:revision>
  <dcterms:created xsi:type="dcterms:W3CDTF">2024-08-31T16:19:43Z</dcterms:created>
  <dcterms:modified xsi:type="dcterms:W3CDTF">2024-08-31T18:41:25Z</dcterms:modified>
</cp:coreProperties>
</file>