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 showSpecialPlsOnTitleSld="0" removePersonalInfoOnSave="1" autoCompressPictures="0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256" r:id="rId3"/>
    <p:sldId id="401" r:id="rId5"/>
    <p:sldId id="502" r:id="rId6"/>
    <p:sldId id="503" r:id="rId7"/>
    <p:sldId id="504" r:id="rId8"/>
    <p:sldId id="505" r:id="rId9"/>
    <p:sldId id="507" r:id="rId10"/>
    <p:sldId id="509" r:id="rId11"/>
    <p:sldId id="541" r:id="rId12"/>
    <p:sldId id="542" r:id="rId13"/>
    <p:sldId id="543" r:id="rId14"/>
    <p:sldId id="499" r:id="rId15"/>
    <p:sldId id="513" r:id="rId16"/>
    <p:sldId id="544" r:id="rId17"/>
    <p:sldId id="546" r:id="rId18"/>
    <p:sldId id="485" r:id="rId19"/>
    <p:sldId id="339" r:id="rId20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71F65"/>
    <a:srgbClr val="19191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83879" autoAdjust="0"/>
  </p:normalViewPr>
  <p:slideViewPr>
    <p:cSldViewPr snapToGrid="0" snapToObjects="1">
      <p:cViewPr varScale="1">
        <p:scale>
          <a:sx n="59" d="100"/>
          <a:sy n="59" d="100"/>
        </p:scale>
        <p:origin x="154" y="2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gs" Target="tags/tag13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18F8A-74B5-9148-A891-627592061A38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768D9-5829-CA4C-800C-5932EF9830F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D6ACD6-F780-4A47-B5D9-D292A4BD6F8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12715C-60D8-4442-95C1-470452B8606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A1AC378-1965-4C93-A3EB-8E20A49CB6B2}" type="slidenum">
              <a:rPr lang="zh-CN" altLang="en-US" smtClean="0">
                <a:latin typeface="Calibri" panose="020F0502020204030204" charset="0"/>
                <a:ea typeface="宋体" panose="02010600030101010101" pitchFamily="2" charset="-122"/>
              </a:rPr>
            </a:fld>
            <a:endParaRPr lang="zh-CN" altLang="en-US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STATE COLLEGE UNIVERSITY</a:t>
            </a:r>
            <a:endParaRPr kumimoji="1" lang="zh-CN" altLang="en-US" dirty="0"/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680B-B80A-2545-AB30-B9870FE9052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zh-CN"/>
              <a:t>STATE COLLEGE UNIVERSITY</a:t>
            </a:r>
            <a:endParaRPr kumimoji="1" lang="zh-CN" altLang="en-US"/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680B-B80A-2545-AB30-B9870FE9052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8668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梯形 1"/>
          <p:cNvSpPr/>
          <p:nvPr userDrawn="1"/>
        </p:nvSpPr>
        <p:spPr>
          <a:xfrm rot="16200000">
            <a:off x="7443541" y="-448660"/>
            <a:ext cx="2291737" cy="7194558"/>
          </a:xfrm>
          <a:prstGeom prst="trapezoid">
            <a:avLst>
              <a:gd name="adj" fmla="val 16935"/>
            </a:avLst>
          </a:pr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/>
          </a:p>
        </p:txBody>
      </p:sp>
      <p:sp>
        <p:nvSpPr>
          <p:cNvPr id="3" name="梯形 2"/>
          <p:cNvSpPr/>
          <p:nvPr userDrawn="1"/>
        </p:nvSpPr>
        <p:spPr>
          <a:xfrm rot="5400000">
            <a:off x="1336590" y="641754"/>
            <a:ext cx="2344067" cy="4997443"/>
          </a:xfrm>
          <a:prstGeom prst="trapezoid">
            <a:avLst>
              <a:gd name="adj" fmla="val 17865"/>
            </a:avLst>
          </a:prstGeom>
          <a:solidFill>
            <a:schemeClr val="bg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240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/>
          <p:nvPr userDrawn="1"/>
        </p:nvGrpSpPr>
        <p:grpSpPr>
          <a:xfrm>
            <a:off x="5210631" y="2002987"/>
            <a:ext cx="6409645" cy="4135878"/>
            <a:chOff x="2932113" y="1385888"/>
            <a:chExt cx="6327775" cy="4083050"/>
          </a:xfrm>
        </p:grpSpPr>
        <p:sp>
          <p:nvSpPr>
            <p:cNvPr id="10" name="ïŝľidê"/>
            <p:cNvSpPr/>
            <p:nvPr/>
          </p:nvSpPr>
          <p:spPr bwMode="auto">
            <a:xfrm>
              <a:off x="6477001" y="3825876"/>
              <a:ext cx="644525" cy="1260475"/>
            </a:xfrm>
            <a:custGeom>
              <a:avLst/>
              <a:gdLst>
                <a:gd name="T0" fmla="*/ 116 w 261"/>
                <a:gd name="T1" fmla="*/ 512 h 512"/>
                <a:gd name="T2" fmla="*/ 19 w 261"/>
                <a:gd name="T3" fmla="*/ 268 h 512"/>
                <a:gd name="T4" fmla="*/ 28 w 261"/>
                <a:gd name="T5" fmla="*/ 0 h 512"/>
                <a:gd name="T6" fmla="*/ 261 w 261"/>
                <a:gd name="T7" fmla="*/ 512 h 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1" h="512">
                  <a:moveTo>
                    <a:pt x="116" y="512"/>
                  </a:moveTo>
                  <a:cubicBezTo>
                    <a:pt x="72" y="438"/>
                    <a:pt x="37" y="354"/>
                    <a:pt x="19" y="268"/>
                  </a:cubicBezTo>
                  <a:cubicBezTo>
                    <a:pt x="2" y="183"/>
                    <a:pt x="0" y="91"/>
                    <a:pt x="28" y="0"/>
                  </a:cubicBezTo>
                  <a:cubicBezTo>
                    <a:pt x="130" y="107"/>
                    <a:pt x="249" y="199"/>
                    <a:pt x="261" y="5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" name="isḷiḓe"/>
            <p:cNvSpPr/>
            <p:nvPr/>
          </p:nvSpPr>
          <p:spPr bwMode="auto">
            <a:xfrm>
              <a:off x="6486526" y="3821113"/>
              <a:ext cx="639763" cy="1268413"/>
            </a:xfrm>
            <a:custGeom>
              <a:avLst/>
              <a:gdLst>
                <a:gd name="T0" fmla="*/ 114 w 259"/>
                <a:gd name="T1" fmla="*/ 513 h 515"/>
                <a:gd name="T2" fmla="*/ 17 w 259"/>
                <a:gd name="T3" fmla="*/ 270 h 515"/>
                <a:gd name="T4" fmla="*/ 4 w 259"/>
                <a:gd name="T5" fmla="*/ 148 h 515"/>
                <a:gd name="T6" fmla="*/ 26 w 259"/>
                <a:gd name="T7" fmla="*/ 2 h 515"/>
                <a:gd name="T8" fmla="*/ 24 w 259"/>
                <a:gd name="T9" fmla="*/ 2 h 515"/>
                <a:gd name="T10" fmla="*/ 23 w 259"/>
                <a:gd name="T11" fmla="*/ 3 h 515"/>
                <a:gd name="T12" fmla="*/ 173 w 259"/>
                <a:gd name="T13" fmla="*/ 182 h 515"/>
                <a:gd name="T14" fmla="*/ 255 w 259"/>
                <a:gd name="T15" fmla="*/ 514 h 515"/>
                <a:gd name="T16" fmla="*/ 259 w 259"/>
                <a:gd name="T17" fmla="*/ 514 h 515"/>
                <a:gd name="T18" fmla="*/ 176 w 259"/>
                <a:gd name="T19" fmla="*/ 180 h 515"/>
                <a:gd name="T20" fmla="*/ 26 w 259"/>
                <a:gd name="T21" fmla="*/ 0 h 515"/>
                <a:gd name="T22" fmla="*/ 24 w 259"/>
                <a:gd name="T23" fmla="*/ 0 h 515"/>
                <a:gd name="T24" fmla="*/ 22 w 259"/>
                <a:gd name="T25" fmla="*/ 1 h 515"/>
                <a:gd name="T26" fmla="*/ 0 w 259"/>
                <a:gd name="T27" fmla="*/ 148 h 515"/>
                <a:gd name="T28" fmla="*/ 13 w 259"/>
                <a:gd name="T29" fmla="*/ 271 h 515"/>
                <a:gd name="T30" fmla="*/ 111 w 259"/>
                <a:gd name="T31" fmla="*/ 515 h 515"/>
                <a:gd name="T32" fmla="*/ 114 w 259"/>
                <a:gd name="T33" fmla="*/ 513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9" h="515">
                  <a:moveTo>
                    <a:pt x="114" y="513"/>
                  </a:moveTo>
                  <a:cubicBezTo>
                    <a:pt x="70" y="439"/>
                    <a:pt x="35" y="355"/>
                    <a:pt x="17" y="270"/>
                  </a:cubicBezTo>
                  <a:cubicBezTo>
                    <a:pt x="9" y="230"/>
                    <a:pt x="4" y="190"/>
                    <a:pt x="4" y="148"/>
                  </a:cubicBezTo>
                  <a:cubicBezTo>
                    <a:pt x="4" y="100"/>
                    <a:pt x="11" y="51"/>
                    <a:pt x="26" y="2"/>
                  </a:cubicBezTo>
                  <a:cubicBezTo>
                    <a:pt x="24" y="2"/>
                    <a:pt x="24" y="2"/>
                    <a:pt x="24" y="2"/>
                  </a:cubicBezTo>
                  <a:cubicBezTo>
                    <a:pt x="23" y="3"/>
                    <a:pt x="23" y="3"/>
                    <a:pt x="23" y="3"/>
                  </a:cubicBezTo>
                  <a:cubicBezTo>
                    <a:pt x="74" y="57"/>
                    <a:pt x="129" y="107"/>
                    <a:pt x="173" y="182"/>
                  </a:cubicBezTo>
                  <a:cubicBezTo>
                    <a:pt x="216" y="257"/>
                    <a:pt x="249" y="358"/>
                    <a:pt x="255" y="514"/>
                  </a:cubicBezTo>
                  <a:cubicBezTo>
                    <a:pt x="259" y="514"/>
                    <a:pt x="259" y="514"/>
                    <a:pt x="259" y="514"/>
                  </a:cubicBezTo>
                  <a:cubicBezTo>
                    <a:pt x="253" y="357"/>
                    <a:pt x="220" y="256"/>
                    <a:pt x="176" y="180"/>
                  </a:cubicBezTo>
                  <a:cubicBezTo>
                    <a:pt x="132" y="104"/>
                    <a:pt x="77" y="54"/>
                    <a:pt x="26" y="0"/>
                  </a:cubicBezTo>
                  <a:cubicBezTo>
                    <a:pt x="25" y="0"/>
                    <a:pt x="25" y="0"/>
                    <a:pt x="24" y="0"/>
                  </a:cubicBezTo>
                  <a:cubicBezTo>
                    <a:pt x="23" y="0"/>
                    <a:pt x="23" y="0"/>
                    <a:pt x="22" y="1"/>
                  </a:cubicBezTo>
                  <a:cubicBezTo>
                    <a:pt x="7" y="50"/>
                    <a:pt x="0" y="100"/>
                    <a:pt x="0" y="148"/>
                  </a:cubicBezTo>
                  <a:cubicBezTo>
                    <a:pt x="0" y="190"/>
                    <a:pt x="5" y="231"/>
                    <a:pt x="13" y="271"/>
                  </a:cubicBezTo>
                  <a:cubicBezTo>
                    <a:pt x="31" y="356"/>
                    <a:pt x="66" y="440"/>
                    <a:pt x="111" y="515"/>
                  </a:cubicBezTo>
                  <a:cubicBezTo>
                    <a:pt x="114" y="513"/>
                    <a:pt x="114" y="513"/>
                    <a:pt x="114" y="513"/>
                  </a:cubicBezTo>
                  <a:close/>
                </a:path>
              </a:pathLst>
            </a:custGeom>
            <a:solidFill>
              <a:srgbClr val="5FB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" name="îşḷiḍé"/>
            <p:cNvSpPr/>
            <p:nvPr/>
          </p:nvSpPr>
          <p:spPr bwMode="auto">
            <a:xfrm>
              <a:off x="6530976" y="3822701"/>
              <a:ext cx="314325" cy="1268413"/>
            </a:xfrm>
            <a:custGeom>
              <a:avLst/>
              <a:gdLst>
                <a:gd name="T0" fmla="*/ 4 w 127"/>
                <a:gd name="T1" fmla="*/ 0 h 515"/>
                <a:gd name="T2" fmla="*/ 0 w 127"/>
                <a:gd name="T3" fmla="*/ 55 h 515"/>
                <a:gd name="T4" fmla="*/ 124 w 127"/>
                <a:gd name="T5" fmla="*/ 515 h 515"/>
                <a:gd name="T6" fmla="*/ 127 w 127"/>
                <a:gd name="T7" fmla="*/ 513 h 515"/>
                <a:gd name="T8" fmla="*/ 4 w 127"/>
                <a:gd name="T9" fmla="*/ 55 h 515"/>
                <a:gd name="T10" fmla="*/ 8 w 127"/>
                <a:gd name="T11" fmla="*/ 1 h 515"/>
                <a:gd name="T12" fmla="*/ 4 w 127"/>
                <a:gd name="T13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515">
                  <a:moveTo>
                    <a:pt x="4" y="0"/>
                  </a:moveTo>
                  <a:cubicBezTo>
                    <a:pt x="2" y="16"/>
                    <a:pt x="0" y="34"/>
                    <a:pt x="0" y="55"/>
                  </a:cubicBezTo>
                  <a:cubicBezTo>
                    <a:pt x="0" y="174"/>
                    <a:pt x="44" y="370"/>
                    <a:pt x="124" y="515"/>
                  </a:cubicBezTo>
                  <a:cubicBezTo>
                    <a:pt x="127" y="513"/>
                    <a:pt x="127" y="513"/>
                    <a:pt x="127" y="513"/>
                  </a:cubicBezTo>
                  <a:cubicBezTo>
                    <a:pt x="48" y="369"/>
                    <a:pt x="4" y="173"/>
                    <a:pt x="4" y="55"/>
                  </a:cubicBezTo>
                  <a:cubicBezTo>
                    <a:pt x="4" y="35"/>
                    <a:pt x="6" y="16"/>
                    <a:pt x="8" y="1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5FB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" name="îş1íḋé"/>
            <p:cNvSpPr/>
            <p:nvPr/>
          </p:nvSpPr>
          <p:spPr bwMode="auto">
            <a:xfrm>
              <a:off x="6542088" y="3822701"/>
              <a:ext cx="393700" cy="1268413"/>
            </a:xfrm>
            <a:custGeom>
              <a:avLst/>
              <a:gdLst>
                <a:gd name="T0" fmla="*/ 0 w 160"/>
                <a:gd name="T1" fmla="*/ 1 h 515"/>
                <a:gd name="T2" fmla="*/ 156 w 160"/>
                <a:gd name="T3" fmla="*/ 515 h 515"/>
                <a:gd name="T4" fmla="*/ 160 w 160"/>
                <a:gd name="T5" fmla="*/ 513 h 515"/>
                <a:gd name="T6" fmla="*/ 4 w 160"/>
                <a:gd name="T7" fmla="*/ 0 h 515"/>
                <a:gd name="T8" fmla="*/ 0 w 160"/>
                <a:gd name="T9" fmla="*/ 1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515">
                  <a:moveTo>
                    <a:pt x="0" y="1"/>
                  </a:moveTo>
                  <a:cubicBezTo>
                    <a:pt x="18" y="109"/>
                    <a:pt x="80" y="340"/>
                    <a:pt x="156" y="515"/>
                  </a:cubicBezTo>
                  <a:cubicBezTo>
                    <a:pt x="160" y="513"/>
                    <a:pt x="160" y="513"/>
                    <a:pt x="160" y="513"/>
                  </a:cubicBezTo>
                  <a:cubicBezTo>
                    <a:pt x="84" y="338"/>
                    <a:pt x="21" y="108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5FB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" name="ïśľîḍé"/>
            <p:cNvSpPr/>
            <p:nvPr/>
          </p:nvSpPr>
          <p:spPr bwMode="auto">
            <a:xfrm>
              <a:off x="6542088" y="3822701"/>
              <a:ext cx="487363" cy="1268413"/>
            </a:xfrm>
            <a:custGeom>
              <a:avLst/>
              <a:gdLst>
                <a:gd name="T0" fmla="*/ 0 w 198"/>
                <a:gd name="T1" fmla="*/ 2 h 515"/>
                <a:gd name="T2" fmla="*/ 194 w 198"/>
                <a:gd name="T3" fmla="*/ 515 h 515"/>
                <a:gd name="T4" fmla="*/ 198 w 198"/>
                <a:gd name="T5" fmla="*/ 514 h 515"/>
                <a:gd name="T6" fmla="*/ 4 w 198"/>
                <a:gd name="T7" fmla="*/ 0 h 515"/>
                <a:gd name="T8" fmla="*/ 0 w 198"/>
                <a:gd name="T9" fmla="*/ 2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8" h="515">
                  <a:moveTo>
                    <a:pt x="0" y="2"/>
                  </a:moveTo>
                  <a:cubicBezTo>
                    <a:pt x="56" y="130"/>
                    <a:pt x="141" y="329"/>
                    <a:pt x="194" y="515"/>
                  </a:cubicBezTo>
                  <a:cubicBezTo>
                    <a:pt x="198" y="514"/>
                    <a:pt x="198" y="514"/>
                    <a:pt x="198" y="514"/>
                  </a:cubicBezTo>
                  <a:cubicBezTo>
                    <a:pt x="145" y="327"/>
                    <a:pt x="60" y="129"/>
                    <a:pt x="4" y="0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5FB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" name="ïśḷíďé"/>
            <p:cNvSpPr/>
            <p:nvPr/>
          </p:nvSpPr>
          <p:spPr bwMode="auto">
            <a:xfrm>
              <a:off x="6543676" y="3822701"/>
              <a:ext cx="538163" cy="1268413"/>
            </a:xfrm>
            <a:custGeom>
              <a:avLst/>
              <a:gdLst>
                <a:gd name="T0" fmla="*/ 0 w 218"/>
                <a:gd name="T1" fmla="*/ 2 h 515"/>
                <a:gd name="T2" fmla="*/ 215 w 218"/>
                <a:gd name="T3" fmla="*/ 515 h 515"/>
                <a:gd name="T4" fmla="*/ 218 w 218"/>
                <a:gd name="T5" fmla="*/ 514 h 515"/>
                <a:gd name="T6" fmla="*/ 3 w 218"/>
                <a:gd name="T7" fmla="*/ 0 h 515"/>
                <a:gd name="T8" fmla="*/ 0 w 218"/>
                <a:gd name="T9" fmla="*/ 2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8" h="515">
                  <a:moveTo>
                    <a:pt x="0" y="2"/>
                  </a:moveTo>
                  <a:cubicBezTo>
                    <a:pt x="114" y="144"/>
                    <a:pt x="182" y="339"/>
                    <a:pt x="215" y="515"/>
                  </a:cubicBezTo>
                  <a:cubicBezTo>
                    <a:pt x="218" y="514"/>
                    <a:pt x="218" y="514"/>
                    <a:pt x="218" y="514"/>
                  </a:cubicBezTo>
                  <a:cubicBezTo>
                    <a:pt x="186" y="338"/>
                    <a:pt x="118" y="142"/>
                    <a:pt x="3" y="0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5FB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" name="ïŝḷîḓê"/>
            <p:cNvSpPr/>
            <p:nvPr/>
          </p:nvSpPr>
          <p:spPr bwMode="auto">
            <a:xfrm>
              <a:off x="7018338" y="3419476"/>
              <a:ext cx="869950" cy="1670050"/>
            </a:xfrm>
            <a:custGeom>
              <a:avLst/>
              <a:gdLst>
                <a:gd name="T0" fmla="*/ 14 w 353"/>
                <a:gd name="T1" fmla="*/ 678 h 678"/>
                <a:gd name="T2" fmla="*/ 22 w 353"/>
                <a:gd name="T3" fmla="*/ 459 h 678"/>
                <a:gd name="T4" fmla="*/ 273 w 353"/>
                <a:gd name="T5" fmla="*/ 0 h 678"/>
                <a:gd name="T6" fmla="*/ 229 w 353"/>
                <a:gd name="T7" fmla="*/ 67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3" h="678">
                  <a:moveTo>
                    <a:pt x="14" y="678"/>
                  </a:moveTo>
                  <a:cubicBezTo>
                    <a:pt x="0" y="600"/>
                    <a:pt x="6" y="539"/>
                    <a:pt x="22" y="459"/>
                  </a:cubicBezTo>
                  <a:cubicBezTo>
                    <a:pt x="59" y="271"/>
                    <a:pt x="187" y="95"/>
                    <a:pt x="273" y="0"/>
                  </a:cubicBezTo>
                  <a:cubicBezTo>
                    <a:pt x="353" y="236"/>
                    <a:pt x="310" y="383"/>
                    <a:pt x="229" y="67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" name="íṡľíḋé"/>
            <p:cNvSpPr/>
            <p:nvPr/>
          </p:nvSpPr>
          <p:spPr bwMode="auto">
            <a:xfrm>
              <a:off x="7027863" y="3414713"/>
              <a:ext cx="774700" cy="1676400"/>
            </a:xfrm>
            <a:custGeom>
              <a:avLst/>
              <a:gdLst>
                <a:gd name="T0" fmla="*/ 12 w 314"/>
                <a:gd name="T1" fmla="*/ 680 h 681"/>
                <a:gd name="T2" fmla="*/ 4 w 314"/>
                <a:gd name="T3" fmla="*/ 594 h 681"/>
                <a:gd name="T4" fmla="*/ 20 w 314"/>
                <a:gd name="T5" fmla="*/ 461 h 681"/>
                <a:gd name="T6" fmla="*/ 270 w 314"/>
                <a:gd name="T7" fmla="*/ 4 h 681"/>
                <a:gd name="T8" fmla="*/ 269 w 314"/>
                <a:gd name="T9" fmla="*/ 2 h 681"/>
                <a:gd name="T10" fmla="*/ 267 w 314"/>
                <a:gd name="T11" fmla="*/ 3 h 681"/>
                <a:gd name="T12" fmla="*/ 310 w 314"/>
                <a:gd name="T13" fmla="*/ 242 h 681"/>
                <a:gd name="T14" fmla="*/ 223 w 314"/>
                <a:gd name="T15" fmla="*/ 680 h 681"/>
                <a:gd name="T16" fmla="*/ 227 w 314"/>
                <a:gd name="T17" fmla="*/ 681 h 681"/>
                <a:gd name="T18" fmla="*/ 314 w 314"/>
                <a:gd name="T19" fmla="*/ 242 h 681"/>
                <a:gd name="T20" fmla="*/ 271 w 314"/>
                <a:gd name="T21" fmla="*/ 2 h 681"/>
                <a:gd name="T22" fmla="*/ 269 w 314"/>
                <a:gd name="T23" fmla="*/ 0 h 681"/>
                <a:gd name="T24" fmla="*/ 267 w 314"/>
                <a:gd name="T25" fmla="*/ 1 h 681"/>
                <a:gd name="T26" fmla="*/ 16 w 314"/>
                <a:gd name="T27" fmla="*/ 461 h 681"/>
                <a:gd name="T28" fmla="*/ 0 w 314"/>
                <a:gd name="T29" fmla="*/ 594 h 681"/>
                <a:gd name="T30" fmla="*/ 8 w 314"/>
                <a:gd name="T31" fmla="*/ 681 h 681"/>
                <a:gd name="T32" fmla="*/ 12 w 314"/>
                <a:gd name="T33" fmla="*/ 680 h 6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4" h="681">
                  <a:moveTo>
                    <a:pt x="12" y="680"/>
                  </a:moveTo>
                  <a:cubicBezTo>
                    <a:pt x="7" y="649"/>
                    <a:pt x="4" y="622"/>
                    <a:pt x="4" y="594"/>
                  </a:cubicBezTo>
                  <a:cubicBezTo>
                    <a:pt x="4" y="552"/>
                    <a:pt x="10" y="510"/>
                    <a:pt x="20" y="461"/>
                  </a:cubicBezTo>
                  <a:cubicBezTo>
                    <a:pt x="56" y="274"/>
                    <a:pt x="185" y="98"/>
                    <a:pt x="270" y="4"/>
                  </a:cubicBezTo>
                  <a:cubicBezTo>
                    <a:pt x="269" y="2"/>
                    <a:pt x="269" y="2"/>
                    <a:pt x="269" y="2"/>
                  </a:cubicBezTo>
                  <a:cubicBezTo>
                    <a:pt x="267" y="3"/>
                    <a:pt x="267" y="3"/>
                    <a:pt x="267" y="3"/>
                  </a:cubicBezTo>
                  <a:cubicBezTo>
                    <a:pt x="297" y="91"/>
                    <a:pt x="310" y="167"/>
                    <a:pt x="310" y="242"/>
                  </a:cubicBezTo>
                  <a:cubicBezTo>
                    <a:pt x="310" y="368"/>
                    <a:pt x="274" y="495"/>
                    <a:pt x="223" y="680"/>
                  </a:cubicBezTo>
                  <a:cubicBezTo>
                    <a:pt x="227" y="681"/>
                    <a:pt x="227" y="681"/>
                    <a:pt x="227" y="681"/>
                  </a:cubicBezTo>
                  <a:cubicBezTo>
                    <a:pt x="278" y="496"/>
                    <a:pt x="314" y="369"/>
                    <a:pt x="314" y="242"/>
                  </a:cubicBezTo>
                  <a:cubicBezTo>
                    <a:pt x="314" y="166"/>
                    <a:pt x="301" y="90"/>
                    <a:pt x="271" y="2"/>
                  </a:cubicBezTo>
                  <a:cubicBezTo>
                    <a:pt x="271" y="1"/>
                    <a:pt x="270" y="1"/>
                    <a:pt x="269" y="0"/>
                  </a:cubicBezTo>
                  <a:cubicBezTo>
                    <a:pt x="269" y="0"/>
                    <a:pt x="268" y="1"/>
                    <a:pt x="267" y="1"/>
                  </a:cubicBezTo>
                  <a:cubicBezTo>
                    <a:pt x="182" y="96"/>
                    <a:pt x="53" y="272"/>
                    <a:pt x="16" y="461"/>
                  </a:cubicBezTo>
                  <a:cubicBezTo>
                    <a:pt x="6" y="510"/>
                    <a:pt x="0" y="551"/>
                    <a:pt x="0" y="594"/>
                  </a:cubicBezTo>
                  <a:cubicBezTo>
                    <a:pt x="0" y="622"/>
                    <a:pt x="3" y="650"/>
                    <a:pt x="8" y="681"/>
                  </a:cubicBezTo>
                  <a:cubicBezTo>
                    <a:pt x="12" y="680"/>
                    <a:pt x="12" y="680"/>
                    <a:pt x="12" y="680"/>
                  </a:cubicBezTo>
                  <a:close/>
                </a:path>
              </a:pathLst>
            </a:custGeom>
            <a:solidFill>
              <a:srgbClr val="5FB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" name="ïṩľíḋê"/>
            <p:cNvSpPr/>
            <p:nvPr/>
          </p:nvSpPr>
          <p:spPr bwMode="auto">
            <a:xfrm>
              <a:off x="7116763" y="3416301"/>
              <a:ext cx="579438" cy="1673225"/>
            </a:xfrm>
            <a:custGeom>
              <a:avLst/>
              <a:gdLst>
                <a:gd name="T0" fmla="*/ 231 w 235"/>
                <a:gd name="T1" fmla="*/ 0 h 679"/>
                <a:gd name="T2" fmla="*/ 0 w 235"/>
                <a:gd name="T3" fmla="*/ 672 h 679"/>
                <a:gd name="T4" fmla="*/ 0 w 235"/>
                <a:gd name="T5" fmla="*/ 679 h 679"/>
                <a:gd name="T6" fmla="*/ 4 w 235"/>
                <a:gd name="T7" fmla="*/ 679 h 679"/>
                <a:gd name="T8" fmla="*/ 4 w 235"/>
                <a:gd name="T9" fmla="*/ 672 h 679"/>
                <a:gd name="T10" fmla="*/ 119 w 235"/>
                <a:gd name="T11" fmla="*/ 195 h 679"/>
                <a:gd name="T12" fmla="*/ 199 w 235"/>
                <a:gd name="T13" fmla="*/ 54 h 679"/>
                <a:gd name="T14" fmla="*/ 225 w 235"/>
                <a:gd name="T15" fmla="*/ 16 h 679"/>
                <a:gd name="T16" fmla="*/ 232 w 235"/>
                <a:gd name="T17" fmla="*/ 6 h 679"/>
                <a:gd name="T18" fmla="*/ 235 w 235"/>
                <a:gd name="T19" fmla="*/ 3 h 679"/>
                <a:gd name="T20" fmla="*/ 231 w 235"/>
                <a:gd name="T21" fmla="*/ 0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5" h="679">
                  <a:moveTo>
                    <a:pt x="231" y="0"/>
                  </a:moveTo>
                  <a:cubicBezTo>
                    <a:pt x="231" y="0"/>
                    <a:pt x="0" y="292"/>
                    <a:pt x="0" y="672"/>
                  </a:cubicBezTo>
                  <a:cubicBezTo>
                    <a:pt x="0" y="675"/>
                    <a:pt x="0" y="677"/>
                    <a:pt x="0" y="679"/>
                  </a:cubicBezTo>
                  <a:cubicBezTo>
                    <a:pt x="4" y="679"/>
                    <a:pt x="4" y="679"/>
                    <a:pt x="4" y="679"/>
                  </a:cubicBezTo>
                  <a:cubicBezTo>
                    <a:pt x="4" y="677"/>
                    <a:pt x="4" y="675"/>
                    <a:pt x="4" y="672"/>
                  </a:cubicBezTo>
                  <a:cubicBezTo>
                    <a:pt x="4" y="483"/>
                    <a:pt x="62" y="315"/>
                    <a:pt x="119" y="195"/>
                  </a:cubicBezTo>
                  <a:cubicBezTo>
                    <a:pt x="148" y="135"/>
                    <a:pt x="177" y="87"/>
                    <a:pt x="199" y="54"/>
                  </a:cubicBezTo>
                  <a:cubicBezTo>
                    <a:pt x="209" y="37"/>
                    <a:pt x="218" y="25"/>
                    <a:pt x="225" y="16"/>
                  </a:cubicBezTo>
                  <a:cubicBezTo>
                    <a:pt x="228" y="12"/>
                    <a:pt x="230" y="8"/>
                    <a:pt x="232" y="6"/>
                  </a:cubicBezTo>
                  <a:cubicBezTo>
                    <a:pt x="234" y="4"/>
                    <a:pt x="235" y="3"/>
                    <a:pt x="235" y="3"/>
                  </a:cubicBezTo>
                  <a:cubicBezTo>
                    <a:pt x="231" y="0"/>
                    <a:pt x="231" y="0"/>
                    <a:pt x="231" y="0"/>
                  </a:cubicBezTo>
                  <a:close/>
                </a:path>
              </a:pathLst>
            </a:custGeom>
            <a:solidFill>
              <a:srgbClr val="5FB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" name="îṥľïdé"/>
            <p:cNvSpPr/>
            <p:nvPr/>
          </p:nvSpPr>
          <p:spPr bwMode="auto">
            <a:xfrm>
              <a:off x="7192963" y="3416301"/>
              <a:ext cx="503238" cy="1673225"/>
            </a:xfrm>
            <a:custGeom>
              <a:avLst/>
              <a:gdLst>
                <a:gd name="T0" fmla="*/ 4 w 204"/>
                <a:gd name="T1" fmla="*/ 679 h 679"/>
                <a:gd name="T2" fmla="*/ 123 w 204"/>
                <a:gd name="T3" fmla="*/ 169 h 679"/>
                <a:gd name="T4" fmla="*/ 180 w 204"/>
                <a:gd name="T5" fmla="*/ 44 h 679"/>
                <a:gd name="T6" fmla="*/ 197 w 204"/>
                <a:gd name="T7" fmla="*/ 13 h 679"/>
                <a:gd name="T8" fmla="*/ 202 w 204"/>
                <a:gd name="T9" fmla="*/ 5 h 679"/>
                <a:gd name="T10" fmla="*/ 204 w 204"/>
                <a:gd name="T11" fmla="*/ 3 h 679"/>
                <a:gd name="T12" fmla="*/ 200 w 204"/>
                <a:gd name="T13" fmla="*/ 0 h 679"/>
                <a:gd name="T14" fmla="*/ 0 w 204"/>
                <a:gd name="T15" fmla="*/ 679 h 679"/>
                <a:gd name="T16" fmla="*/ 4 w 204"/>
                <a:gd name="T17" fmla="*/ 679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4" h="679">
                  <a:moveTo>
                    <a:pt x="4" y="679"/>
                  </a:moveTo>
                  <a:cubicBezTo>
                    <a:pt x="29" y="450"/>
                    <a:pt x="79" y="281"/>
                    <a:pt x="123" y="169"/>
                  </a:cubicBezTo>
                  <a:cubicBezTo>
                    <a:pt x="145" y="113"/>
                    <a:pt x="165" y="71"/>
                    <a:pt x="180" y="44"/>
                  </a:cubicBezTo>
                  <a:cubicBezTo>
                    <a:pt x="187" y="30"/>
                    <a:pt x="193" y="20"/>
                    <a:pt x="197" y="13"/>
                  </a:cubicBezTo>
                  <a:cubicBezTo>
                    <a:pt x="199" y="9"/>
                    <a:pt x="201" y="7"/>
                    <a:pt x="202" y="5"/>
                  </a:cubicBezTo>
                  <a:cubicBezTo>
                    <a:pt x="203" y="3"/>
                    <a:pt x="204" y="3"/>
                    <a:pt x="204" y="3"/>
                  </a:cubicBezTo>
                  <a:cubicBezTo>
                    <a:pt x="200" y="0"/>
                    <a:pt x="200" y="0"/>
                    <a:pt x="200" y="0"/>
                  </a:cubicBezTo>
                  <a:cubicBezTo>
                    <a:pt x="200" y="1"/>
                    <a:pt x="51" y="220"/>
                    <a:pt x="0" y="679"/>
                  </a:cubicBezTo>
                  <a:cubicBezTo>
                    <a:pt x="4" y="679"/>
                    <a:pt x="4" y="679"/>
                    <a:pt x="4" y="679"/>
                  </a:cubicBezTo>
                  <a:close/>
                </a:path>
              </a:pathLst>
            </a:custGeom>
            <a:solidFill>
              <a:srgbClr val="5FB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" name="îṩḷidè"/>
            <p:cNvSpPr/>
            <p:nvPr/>
          </p:nvSpPr>
          <p:spPr bwMode="auto">
            <a:xfrm>
              <a:off x="7308851" y="3419476"/>
              <a:ext cx="387350" cy="1670050"/>
            </a:xfrm>
            <a:custGeom>
              <a:avLst/>
              <a:gdLst>
                <a:gd name="T0" fmla="*/ 4 w 157"/>
                <a:gd name="T1" fmla="*/ 678 h 678"/>
                <a:gd name="T2" fmla="*/ 103 w 157"/>
                <a:gd name="T3" fmla="*/ 174 h 678"/>
                <a:gd name="T4" fmla="*/ 141 w 157"/>
                <a:gd name="T5" fmla="*/ 45 h 678"/>
                <a:gd name="T6" fmla="*/ 153 w 157"/>
                <a:gd name="T7" fmla="*/ 12 h 678"/>
                <a:gd name="T8" fmla="*/ 156 w 157"/>
                <a:gd name="T9" fmla="*/ 4 h 678"/>
                <a:gd name="T10" fmla="*/ 157 w 157"/>
                <a:gd name="T11" fmla="*/ 1 h 678"/>
                <a:gd name="T12" fmla="*/ 153 w 157"/>
                <a:gd name="T13" fmla="*/ 0 h 678"/>
                <a:gd name="T14" fmla="*/ 0 w 157"/>
                <a:gd name="T15" fmla="*/ 678 h 678"/>
                <a:gd name="T16" fmla="*/ 4 w 157"/>
                <a:gd name="T17" fmla="*/ 678 h 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7" h="678">
                  <a:moveTo>
                    <a:pt x="4" y="678"/>
                  </a:moveTo>
                  <a:cubicBezTo>
                    <a:pt x="34" y="458"/>
                    <a:pt x="73" y="288"/>
                    <a:pt x="103" y="174"/>
                  </a:cubicBezTo>
                  <a:cubicBezTo>
                    <a:pt x="118" y="117"/>
                    <a:pt x="132" y="74"/>
                    <a:pt x="141" y="45"/>
                  </a:cubicBezTo>
                  <a:cubicBezTo>
                    <a:pt x="146" y="30"/>
                    <a:pt x="150" y="19"/>
                    <a:pt x="153" y="12"/>
                  </a:cubicBezTo>
                  <a:cubicBezTo>
                    <a:pt x="154" y="8"/>
                    <a:pt x="155" y="6"/>
                    <a:pt x="156" y="4"/>
                  </a:cubicBezTo>
                  <a:cubicBezTo>
                    <a:pt x="156" y="2"/>
                    <a:pt x="157" y="1"/>
                    <a:pt x="157" y="1"/>
                  </a:cubicBezTo>
                  <a:cubicBezTo>
                    <a:pt x="153" y="0"/>
                    <a:pt x="153" y="0"/>
                    <a:pt x="153" y="0"/>
                  </a:cubicBezTo>
                  <a:cubicBezTo>
                    <a:pt x="153" y="0"/>
                    <a:pt x="60" y="236"/>
                    <a:pt x="0" y="678"/>
                  </a:cubicBezTo>
                  <a:cubicBezTo>
                    <a:pt x="4" y="678"/>
                    <a:pt x="4" y="678"/>
                    <a:pt x="4" y="678"/>
                  </a:cubicBezTo>
                  <a:close/>
                </a:path>
              </a:pathLst>
            </a:custGeom>
            <a:solidFill>
              <a:srgbClr val="5FB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" name="í$ḻiḋé"/>
            <p:cNvSpPr/>
            <p:nvPr/>
          </p:nvSpPr>
          <p:spPr bwMode="auto">
            <a:xfrm>
              <a:off x="7412038" y="3419476"/>
              <a:ext cx="284163" cy="1671638"/>
            </a:xfrm>
            <a:custGeom>
              <a:avLst/>
              <a:gdLst>
                <a:gd name="T0" fmla="*/ 4 w 115"/>
                <a:gd name="T1" fmla="*/ 679 h 679"/>
                <a:gd name="T2" fmla="*/ 115 w 115"/>
                <a:gd name="T3" fmla="*/ 1 h 679"/>
                <a:gd name="T4" fmla="*/ 111 w 115"/>
                <a:gd name="T5" fmla="*/ 0 h 679"/>
                <a:gd name="T6" fmla="*/ 110 w 115"/>
                <a:gd name="T7" fmla="*/ 12 h 679"/>
                <a:gd name="T8" fmla="*/ 0 w 115"/>
                <a:gd name="T9" fmla="*/ 678 h 679"/>
                <a:gd name="T10" fmla="*/ 4 w 115"/>
                <a:gd name="T11" fmla="*/ 679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5" h="679">
                  <a:moveTo>
                    <a:pt x="4" y="679"/>
                  </a:moveTo>
                  <a:cubicBezTo>
                    <a:pt x="87" y="257"/>
                    <a:pt x="115" y="1"/>
                    <a:pt x="115" y="1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111" y="0"/>
                    <a:pt x="111" y="4"/>
                    <a:pt x="110" y="12"/>
                  </a:cubicBezTo>
                  <a:cubicBezTo>
                    <a:pt x="103" y="67"/>
                    <a:pt x="72" y="309"/>
                    <a:pt x="0" y="678"/>
                  </a:cubicBezTo>
                  <a:cubicBezTo>
                    <a:pt x="4" y="679"/>
                    <a:pt x="4" y="679"/>
                    <a:pt x="4" y="679"/>
                  </a:cubicBezTo>
                  <a:close/>
                </a:path>
              </a:pathLst>
            </a:custGeom>
            <a:solidFill>
              <a:srgbClr val="5FB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" name="ïšlíďê"/>
            <p:cNvSpPr/>
            <p:nvPr/>
          </p:nvSpPr>
          <p:spPr bwMode="auto">
            <a:xfrm>
              <a:off x="7515226" y="3419476"/>
              <a:ext cx="190500" cy="1671638"/>
            </a:xfrm>
            <a:custGeom>
              <a:avLst/>
              <a:gdLst>
                <a:gd name="T0" fmla="*/ 4 w 77"/>
                <a:gd name="T1" fmla="*/ 679 h 679"/>
                <a:gd name="T2" fmla="*/ 77 w 77"/>
                <a:gd name="T3" fmla="*/ 106 h 679"/>
                <a:gd name="T4" fmla="*/ 73 w 77"/>
                <a:gd name="T5" fmla="*/ 0 h 679"/>
                <a:gd name="T6" fmla="*/ 69 w 77"/>
                <a:gd name="T7" fmla="*/ 1 h 679"/>
                <a:gd name="T8" fmla="*/ 69 w 77"/>
                <a:gd name="T9" fmla="*/ 2 h 679"/>
                <a:gd name="T10" fmla="*/ 73 w 77"/>
                <a:gd name="T11" fmla="*/ 106 h 679"/>
                <a:gd name="T12" fmla="*/ 0 w 77"/>
                <a:gd name="T13" fmla="*/ 678 h 679"/>
                <a:gd name="T14" fmla="*/ 4 w 77"/>
                <a:gd name="T15" fmla="*/ 679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7" h="679">
                  <a:moveTo>
                    <a:pt x="4" y="679"/>
                  </a:moveTo>
                  <a:cubicBezTo>
                    <a:pt x="66" y="417"/>
                    <a:pt x="77" y="218"/>
                    <a:pt x="77" y="106"/>
                  </a:cubicBezTo>
                  <a:cubicBezTo>
                    <a:pt x="77" y="37"/>
                    <a:pt x="73" y="0"/>
                    <a:pt x="73" y="0"/>
                  </a:cubicBezTo>
                  <a:cubicBezTo>
                    <a:pt x="69" y="1"/>
                    <a:pt x="69" y="1"/>
                    <a:pt x="69" y="1"/>
                  </a:cubicBezTo>
                  <a:cubicBezTo>
                    <a:pt x="69" y="1"/>
                    <a:pt x="69" y="1"/>
                    <a:pt x="69" y="2"/>
                  </a:cubicBezTo>
                  <a:cubicBezTo>
                    <a:pt x="70" y="10"/>
                    <a:pt x="73" y="46"/>
                    <a:pt x="73" y="106"/>
                  </a:cubicBezTo>
                  <a:cubicBezTo>
                    <a:pt x="73" y="218"/>
                    <a:pt x="62" y="416"/>
                    <a:pt x="0" y="678"/>
                  </a:cubicBezTo>
                  <a:cubicBezTo>
                    <a:pt x="4" y="679"/>
                    <a:pt x="4" y="679"/>
                    <a:pt x="4" y="679"/>
                  </a:cubicBezTo>
                  <a:close/>
                </a:path>
              </a:pathLst>
            </a:custGeom>
            <a:solidFill>
              <a:srgbClr val="5FB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" name="iṥ1îḓê"/>
            <p:cNvSpPr/>
            <p:nvPr/>
          </p:nvSpPr>
          <p:spPr bwMode="auto">
            <a:xfrm>
              <a:off x="7656513" y="3822701"/>
              <a:ext cx="796925" cy="1266825"/>
            </a:xfrm>
            <a:custGeom>
              <a:avLst/>
              <a:gdLst>
                <a:gd name="T0" fmla="*/ 0 w 323"/>
                <a:gd name="T1" fmla="*/ 514 h 514"/>
                <a:gd name="T2" fmla="*/ 280 w 323"/>
                <a:gd name="T3" fmla="*/ 0 h 514"/>
                <a:gd name="T4" fmla="*/ 254 w 323"/>
                <a:gd name="T5" fmla="*/ 513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3" h="514">
                  <a:moveTo>
                    <a:pt x="0" y="514"/>
                  </a:moveTo>
                  <a:cubicBezTo>
                    <a:pt x="26" y="280"/>
                    <a:pt x="128" y="134"/>
                    <a:pt x="280" y="0"/>
                  </a:cubicBezTo>
                  <a:cubicBezTo>
                    <a:pt x="323" y="175"/>
                    <a:pt x="318" y="355"/>
                    <a:pt x="254" y="5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" name="iŝ1ïḓè"/>
            <p:cNvSpPr/>
            <p:nvPr/>
          </p:nvSpPr>
          <p:spPr bwMode="auto">
            <a:xfrm>
              <a:off x="7651751" y="3817938"/>
              <a:ext cx="769938" cy="1271588"/>
            </a:xfrm>
            <a:custGeom>
              <a:avLst/>
              <a:gdLst>
                <a:gd name="T0" fmla="*/ 4 w 312"/>
                <a:gd name="T1" fmla="*/ 516 h 516"/>
                <a:gd name="T2" fmla="*/ 283 w 312"/>
                <a:gd name="T3" fmla="*/ 4 h 516"/>
                <a:gd name="T4" fmla="*/ 282 w 312"/>
                <a:gd name="T5" fmla="*/ 2 h 516"/>
                <a:gd name="T6" fmla="*/ 280 w 312"/>
                <a:gd name="T7" fmla="*/ 3 h 516"/>
                <a:gd name="T8" fmla="*/ 308 w 312"/>
                <a:gd name="T9" fmla="*/ 227 h 516"/>
                <a:gd name="T10" fmla="*/ 254 w 312"/>
                <a:gd name="T11" fmla="*/ 515 h 516"/>
                <a:gd name="T12" fmla="*/ 258 w 312"/>
                <a:gd name="T13" fmla="*/ 516 h 516"/>
                <a:gd name="T14" fmla="*/ 312 w 312"/>
                <a:gd name="T15" fmla="*/ 227 h 516"/>
                <a:gd name="T16" fmla="*/ 284 w 312"/>
                <a:gd name="T17" fmla="*/ 2 h 516"/>
                <a:gd name="T18" fmla="*/ 282 w 312"/>
                <a:gd name="T19" fmla="*/ 1 h 516"/>
                <a:gd name="T20" fmla="*/ 280 w 312"/>
                <a:gd name="T21" fmla="*/ 1 h 516"/>
                <a:gd name="T22" fmla="*/ 0 w 312"/>
                <a:gd name="T23" fmla="*/ 516 h 516"/>
                <a:gd name="T24" fmla="*/ 4 w 312"/>
                <a:gd name="T25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12" h="516">
                  <a:moveTo>
                    <a:pt x="4" y="516"/>
                  </a:moveTo>
                  <a:cubicBezTo>
                    <a:pt x="30" y="283"/>
                    <a:pt x="132" y="137"/>
                    <a:pt x="283" y="4"/>
                  </a:cubicBezTo>
                  <a:cubicBezTo>
                    <a:pt x="282" y="2"/>
                    <a:pt x="282" y="2"/>
                    <a:pt x="282" y="2"/>
                  </a:cubicBezTo>
                  <a:cubicBezTo>
                    <a:pt x="280" y="3"/>
                    <a:pt x="280" y="3"/>
                    <a:pt x="280" y="3"/>
                  </a:cubicBezTo>
                  <a:cubicBezTo>
                    <a:pt x="298" y="77"/>
                    <a:pt x="308" y="153"/>
                    <a:pt x="308" y="227"/>
                  </a:cubicBezTo>
                  <a:cubicBezTo>
                    <a:pt x="308" y="327"/>
                    <a:pt x="291" y="424"/>
                    <a:pt x="254" y="515"/>
                  </a:cubicBezTo>
                  <a:cubicBezTo>
                    <a:pt x="258" y="516"/>
                    <a:pt x="258" y="516"/>
                    <a:pt x="258" y="516"/>
                  </a:cubicBezTo>
                  <a:cubicBezTo>
                    <a:pt x="295" y="425"/>
                    <a:pt x="312" y="327"/>
                    <a:pt x="312" y="227"/>
                  </a:cubicBezTo>
                  <a:cubicBezTo>
                    <a:pt x="312" y="153"/>
                    <a:pt x="302" y="77"/>
                    <a:pt x="284" y="2"/>
                  </a:cubicBezTo>
                  <a:cubicBezTo>
                    <a:pt x="283" y="1"/>
                    <a:pt x="283" y="1"/>
                    <a:pt x="282" y="1"/>
                  </a:cubicBezTo>
                  <a:cubicBezTo>
                    <a:pt x="282" y="0"/>
                    <a:pt x="281" y="1"/>
                    <a:pt x="280" y="1"/>
                  </a:cubicBezTo>
                  <a:cubicBezTo>
                    <a:pt x="129" y="134"/>
                    <a:pt x="26" y="281"/>
                    <a:pt x="0" y="516"/>
                  </a:cubicBezTo>
                  <a:cubicBezTo>
                    <a:pt x="4" y="516"/>
                    <a:pt x="4" y="516"/>
                    <a:pt x="4" y="516"/>
                  </a:cubicBezTo>
                  <a:close/>
                </a:path>
              </a:pathLst>
            </a:custGeom>
            <a:solidFill>
              <a:srgbClr val="5FB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" name="íSļïdè"/>
            <p:cNvSpPr/>
            <p:nvPr/>
          </p:nvSpPr>
          <p:spPr bwMode="auto">
            <a:xfrm>
              <a:off x="7742238" y="3821113"/>
              <a:ext cx="608013" cy="1268413"/>
            </a:xfrm>
            <a:custGeom>
              <a:avLst/>
              <a:gdLst>
                <a:gd name="T0" fmla="*/ 243 w 246"/>
                <a:gd name="T1" fmla="*/ 0 h 515"/>
                <a:gd name="T2" fmla="*/ 0 w 246"/>
                <a:gd name="T3" fmla="*/ 514 h 515"/>
                <a:gd name="T4" fmla="*/ 4 w 246"/>
                <a:gd name="T5" fmla="*/ 515 h 515"/>
                <a:gd name="T6" fmla="*/ 145 w 246"/>
                <a:gd name="T7" fmla="*/ 143 h 515"/>
                <a:gd name="T8" fmla="*/ 216 w 246"/>
                <a:gd name="T9" fmla="*/ 39 h 515"/>
                <a:gd name="T10" fmla="*/ 238 w 246"/>
                <a:gd name="T11" fmla="*/ 12 h 515"/>
                <a:gd name="T12" fmla="*/ 244 w 246"/>
                <a:gd name="T13" fmla="*/ 5 h 515"/>
                <a:gd name="T14" fmla="*/ 246 w 246"/>
                <a:gd name="T15" fmla="*/ 3 h 515"/>
                <a:gd name="T16" fmla="*/ 243 w 246"/>
                <a:gd name="T17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515">
                  <a:moveTo>
                    <a:pt x="243" y="0"/>
                  </a:moveTo>
                  <a:cubicBezTo>
                    <a:pt x="243" y="0"/>
                    <a:pt x="53" y="205"/>
                    <a:pt x="0" y="514"/>
                  </a:cubicBezTo>
                  <a:cubicBezTo>
                    <a:pt x="4" y="515"/>
                    <a:pt x="4" y="515"/>
                    <a:pt x="4" y="515"/>
                  </a:cubicBezTo>
                  <a:cubicBezTo>
                    <a:pt x="30" y="361"/>
                    <a:pt x="91" y="233"/>
                    <a:pt x="145" y="143"/>
                  </a:cubicBezTo>
                  <a:cubicBezTo>
                    <a:pt x="172" y="99"/>
                    <a:pt x="197" y="63"/>
                    <a:pt x="216" y="39"/>
                  </a:cubicBezTo>
                  <a:cubicBezTo>
                    <a:pt x="225" y="27"/>
                    <a:pt x="233" y="18"/>
                    <a:pt x="238" y="12"/>
                  </a:cubicBezTo>
                  <a:cubicBezTo>
                    <a:pt x="241" y="9"/>
                    <a:pt x="243" y="7"/>
                    <a:pt x="244" y="5"/>
                  </a:cubicBezTo>
                  <a:cubicBezTo>
                    <a:pt x="245" y="4"/>
                    <a:pt x="246" y="3"/>
                    <a:pt x="246" y="3"/>
                  </a:cubicBezTo>
                  <a:cubicBezTo>
                    <a:pt x="243" y="0"/>
                    <a:pt x="243" y="0"/>
                    <a:pt x="243" y="0"/>
                  </a:cubicBezTo>
                  <a:close/>
                </a:path>
              </a:pathLst>
            </a:custGeom>
            <a:solidFill>
              <a:srgbClr val="5FB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" name="iṡlïďê"/>
            <p:cNvSpPr/>
            <p:nvPr/>
          </p:nvSpPr>
          <p:spPr bwMode="auto">
            <a:xfrm>
              <a:off x="7861301" y="3821113"/>
              <a:ext cx="488950" cy="1268413"/>
            </a:xfrm>
            <a:custGeom>
              <a:avLst/>
              <a:gdLst>
                <a:gd name="T0" fmla="*/ 195 w 198"/>
                <a:gd name="T1" fmla="*/ 0 h 515"/>
                <a:gd name="T2" fmla="*/ 0 w 198"/>
                <a:gd name="T3" fmla="*/ 514 h 515"/>
                <a:gd name="T4" fmla="*/ 4 w 198"/>
                <a:gd name="T5" fmla="*/ 515 h 515"/>
                <a:gd name="T6" fmla="*/ 127 w 198"/>
                <a:gd name="T7" fmla="*/ 150 h 515"/>
                <a:gd name="T8" fmla="*/ 178 w 198"/>
                <a:gd name="T9" fmla="*/ 42 h 515"/>
                <a:gd name="T10" fmla="*/ 193 w 198"/>
                <a:gd name="T11" fmla="*/ 13 h 515"/>
                <a:gd name="T12" fmla="*/ 197 w 198"/>
                <a:gd name="T13" fmla="*/ 5 h 515"/>
                <a:gd name="T14" fmla="*/ 198 w 198"/>
                <a:gd name="T15" fmla="*/ 2 h 515"/>
                <a:gd name="T16" fmla="*/ 195 w 198"/>
                <a:gd name="T17" fmla="*/ 0 h 5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8" h="515">
                  <a:moveTo>
                    <a:pt x="195" y="0"/>
                  </a:moveTo>
                  <a:cubicBezTo>
                    <a:pt x="195" y="1"/>
                    <a:pt x="68" y="224"/>
                    <a:pt x="0" y="514"/>
                  </a:cubicBezTo>
                  <a:cubicBezTo>
                    <a:pt x="4" y="515"/>
                    <a:pt x="4" y="515"/>
                    <a:pt x="4" y="515"/>
                  </a:cubicBezTo>
                  <a:cubicBezTo>
                    <a:pt x="38" y="370"/>
                    <a:pt x="86" y="242"/>
                    <a:pt x="127" y="150"/>
                  </a:cubicBezTo>
                  <a:cubicBezTo>
                    <a:pt x="147" y="104"/>
                    <a:pt x="165" y="67"/>
                    <a:pt x="178" y="42"/>
                  </a:cubicBezTo>
                  <a:cubicBezTo>
                    <a:pt x="184" y="29"/>
                    <a:pt x="189" y="19"/>
                    <a:pt x="193" y="13"/>
                  </a:cubicBezTo>
                  <a:cubicBezTo>
                    <a:pt x="195" y="9"/>
                    <a:pt x="196" y="7"/>
                    <a:pt x="197" y="5"/>
                  </a:cubicBezTo>
                  <a:cubicBezTo>
                    <a:pt x="198" y="3"/>
                    <a:pt x="198" y="2"/>
                    <a:pt x="198" y="2"/>
                  </a:cubicBezTo>
                  <a:cubicBezTo>
                    <a:pt x="195" y="0"/>
                    <a:pt x="195" y="0"/>
                    <a:pt x="195" y="0"/>
                  </a:cubicBezTo>
                  <a:close/>
                </a:path>
              </a:pathLst>
            </a:custGeom>
            <a:solidFill>
              <a:srgbClr val="5FB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" name="îšlîḍè"/>
            <p:cNvSpPr/>
            <p:nvPr/>
          </p:nvSpPr>
          <p:spPr bwMode="auto">
            <a:xfrm>
              <a:off x="7985126" y="3822701"/>
              <a:ext cx="366713" cy="1266825"/>
            </a:xfrm>
            <a:custGeom>
              <a:avLst/>
              <a:gdLst>
                <a:gd name="T0" fmla="*/ 145 w 149"/>
                <a:gd name="T1" fmla="*/ 0 h 514"/>
                <a:gd name="T2" fmla="*/ 0 w 149"/>
                <a:gd name="T3" fmla="*/ 513 h 514"/>
                <a:gd name="T4" fmla="*/ 4 w 149"/>
                <a:gd name="T5" fmla="*/ 514 h 514"/>
                <a:gd name="T6" fmla="*/ 102 w 149"/>
                <a:gd name="T7" fmla="*/ 149 h 514"/>
                <a:gd name="T8" fmla="*/ 136 w 149"/>
                <a:gd name="T9" fmla="*/ 41 h 514"/>
                <a:gd name="T10" fmla="*/ 145 w 149"/>
                <a:gd name="T11" fmla="*/ 11 h 514"/>
                <a:gd name="T12" fmla="*/ 149 w 149"/>
                <a:gd name="T13" fmla="*/ 1 h 514"/>
                <a:gd name="T14" fmla="*/ 145 w 149"/>
                <a:gd name="T15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9" h="514">
                  <a:moveTo>
                    <a:pt x="145" y="0"/>
                  </a:moveTo>
                  <a:cubicBezTo>
                    <a:pt x="145" y="0"/>
                    <a:pt x="68" y="224"/>
                    <a:pt x="0" y="513"/>
                  </a:cubicBezTo>
                  <a:cubicBezTo>
                    <a:pt x="4" y="514"/>
                    <a:pt x="4" y="514"/>
                    <a:pt x="4" y="514"/>
                  </a:cubicBezTo>
                  <a:cubicBezTo>
                    <a:pt x="38" y="369"/>
                    <a:pt x="74" y="241"/>
                    <a:pt x="102" y="149"/>
                  </a:cubicBezTo>
                  <a:cubicBezTo>
                    <a:pt x="116" y="103"/>
                    <a:pt x="127" y="66"/>
                    <a:pt x="136" y="41"/>
                  </a:cubicBezTo>
                  <a:cubicBezTo>
                    <a:pt x="140" y="28"/>
                    <a:pt x="143" y="18"/>
                    <a:pt x="145" y="11"/>
                  </a:cubicBezTo>
                  <a:cubicBezTo>
                    <a:pt x="147" y="5"/>
                    <a:pt x="149" y="1"/>
                    <a:pt x="149" y="1"/>
                  </a:cubicBezTo>
                  <a:cubicBezTo>
                    <a:pt x="145" y="0"/>
                    <a:pt x="145" y="0"/>
                    <a:pt x="145" y="0"/>
                  </a:cubicBezTo>
                  <a:close/>
                </a:path>
              </a:pathLst>
            </a:custGeom>
            <a:solidFill>
              <a:srgbClr val="5FB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" name="îśļîḑé"/>
            <p:cNvSpPr/>
            <p:nvPr/>
          </p:nvSpPr>
          <p:spPr bwMode="auto">
            <a:xfrm>
              <a:off x="8107363" y="3822701"/>
              <a:ext cx="244475" cy="1266825"/>
            </a:xfrm>
            <a:custGeom>
              <a:avLst/>
              <a:gdLst>
                <a:gd name="T0" fmla="*/ 95 w 99"/>
                <a:gd name="T1" fmla="*/ 0 h 514"/>
                <a:gd name="T2" fmla="*/ 93 w 99"/>
                <a:gd name="T3" fmla="*/ 10 h 514"/>
                <a:gd name="T4" fmla="*/ 0 w 99"/>
                <a:gd name="T5" fmla="*/ 513 h 514"/>
                <a:gd name="T6" fmla="*/ 4 w 99"/>
                <a:gd name="T7" fmla="*/ 514 h 514"/>
                <a:gd name="T8" fmla="*/ 99 w 99"/>
                <a:gd name="T9" fmla="*/ 1 h 514"/>
                <a:gd name="T10" fmla="*/ 95 w 99"/>
                <a:gd name="T11" fmla="*/ 0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9" h="514">
                  <a:moveTo>
                    <a:pt x="95" y="0"/>
                  </a:moveTo>
                  <a:cubicBezTo>
                    <a:pt x="95" y="0"/>
                    <a:pt x="94" y="4"/>
                    <a:pt x="93" y="10"/>
                  </a:cubicBezTo>
                  <a:cubicBezTo>
                    <a:pt x="88" y="57"/>
                    <a:pt x="60" y="260"/>
                    <a:pt x="0" y="513"/>
                  </a:cubicBezTo>
                  <a:cubicBezTo>
                    <a:pt x="4" y="514"/>
                    <a:pt x="4" y="514"/>
                    <a:pt x="4" y="514"/>
                  </a:cubicBezTo>
                  <a:cubicBezTo>
                    <a:pt x="73" y="224"/>
                    <a:pt x="99" y="1"/>
                    <a:pt x="99" y="1"/>
                  </a:cubicBezTo>
                  <a:cubicBezTo>
                    <a:pt x="95" y="0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5FB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" name="îšļïďè"/>
            <p:cNvSpPr/>
            <p:nvPr/>
          </p:nvSpPr>
          <p:spPr bwMode="auto">
            <a:xfrm>
              <a:off x="8221663" y="3822701"/>
              <a:ext cx="134938" cy="1266825"/>
            </a:xfrm>
            <a:custGeom>
              <a:avLst/>
              <a:gdLst>
                <a:gd name="T0" fmla="*/ 49 w 55"/>
                <a:gd name="T1" fmla="*/ 1 h 514"/>
                <a:gd name="T2" fmla="*/ 49 w 55"/>
                <a:gd name="T3" fmla="*/ 6 h 514"/>
                <a:gd name="T4" fmla="*/ 51 w 55"/>
                <a:gd name="T5" fmla="*/ 84 h 514"/>
                <a:gd name="T6" fmla="*/ 0 w 55"/>
                <a:gd name="T7" fmla="*/ 513 h 514"/>
                <a:gd name="T8" fmla="*/ 4 w 55"/>
                <a:gd name="T9" fmla="*/ 514 h 514"/>
                <a:gd name="T10" fmla="*/ 55 w 55"/>
                <a:gd name="T11" fmla="*/ 84 h 514"/>
                <a:gd name="T12" fmla="*/ 53 w 55"/>
                <a:gd name="T13" fmla="*/ 0 h 514"/>
                <a:gd name="T14" fmla="*/ 49 w 55"/>
                <a:gd name="T15" fmla="*/ 1 h 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" h="514">
                  <a:moveTo>
                    <a:pt x="49" y="1"/>
                  </a:moveTo>
                  <a:cubicBezTo>
                    <a:pt x="49" y="1"/>
                    <a:pt x="49" y="3"/>
                    <a:pt x="49" y="6"/>
                  </a:cubicBezTo>
                  <a:cubicBezTo>
                    <a:pt x="50" y="17"/>
                    <a:pt x="51" y="44"/>
                    <a:pt x="51" y="84"/>
                  </a:cubicBezTo>
                  <a:cubicBezTo>
                    <a:pt x="51" y="175"/>
                    <a:pt x="43" y="331"/>
                    <a:pt x="0" y="513"/>
                  </a:cubicBezTo>
                  <a:cubicBezTo>
                    <a:pt x="4" y="514"/>
                    <a:pt x="4" y="514"/>
                    <a:pt x="4" y="514"/>
                  </a:cubicBezTo>
                  <a:cubicBezTo>
                    <a:pt x="47" y="331"/>
                    <a:pt x="55" y="175"/>
                    <a:pt x="55" y="84"/>
                  </a:cubicBezTo>
                  <a:cubicBezTo>
                    <a:pt x="55" y="31"/>
                    <a:pt x="53" y="0"/>
                    <a:pt x="53" y="0"/>
                  </a:cubicBezTo>
                  <a:cubicBezTo>
                    <a:pt x="49" y="1"/>
                    <a:pt x="49" y="1"/>
                    <a:pt x="49" y="1"/>
                  </a:cubicBezTo>
                  <a:close/>
                </a:path>
              </a:pathLst>
            </a:custGeom>
            <a:solidFill>
              <a:srgbClr val="5FB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" name="íṩļîḓe"/>
            <p:cNvSpPr/>
            <p:nvPr/>
          </p:nvSpPr>
          <p:spPr bwMode="auto">
            <a:xfrm>
              <a:off x="6738938" y="1992313"/>
              <a:ext cx="446088" cy="444500"/>
            </a:xfrm>
            <a:custGeom>
              <a:avLst/>
              <a:gdLst>
                <a:gd name="T0" fmla="*/ 180 w 181"/>
                <a:gd name="T1" fmla="*/ 102 h 180"/>
                <a:gd name="T2" fmla="*/ 180 w 181"/>
                <a:gd name="T3" fmla="*/ 81 h 180"/>
                <a:gd name="T4" fmla="*/ 175 w 181"/>
                <a:gd name="T5" fmla="*/ 60 h 180"/>
                <a:gd name="T6" fmla="*/ 157 w 181"/>
                <a:gd name="T7" fmla="*/ 65 h 180"/>
                <a:gd name="T8" fmla="*/ 148 w 181"/>
                <a:gd name="T9" fmla="*/ 48 h 180"/>
                <a:gd name="T10" fmla="*/ 162 w 181"/>
                <a:gd name="T11" fmla="*/ 35 h 180"/>
                <a:gd name="T12" fmla="*/ 129 w 181"/>
                <a:gd name="T13" fmla="*/ 9 h 180"/>
                <a:gd name="T14" fmla="*/ 119 w 181"/>
                <a:gd name="T15" fmla="*/ 26 h 180"/>
                <a:gd name="T16" fmla="*/ 101 w 181"/>
                <a:gd name="T17" fmla="*/ 20 h 180"/>
                <a:gd name="T18" fmla="*/ 102 w 181"/>
                <a:gd name="T19" fmla="*/ 1 h 180"/>
                <a:gd name="T20" fmla="*/ 81 w 181"/>
                <a:gd name="T21" fmla="*/ 1 h 180"/>
                <a:gd name="T22" fmla="*/ 60 w 181"/>
                <a:gd name="T23" fmla="*/ 6 h 180"/>
                <a:gd name="T24" fmla="*/ 65 w 181"/>
                <a:gd name="T25" fmla="*/ 24 h 180"/>
                <a:gd name="T26" fmla="*/ 49 w 181"/>
                <a:gd name="T27" fmla="*/ 33 h 180"/>
                <a:gd name="T28" fmla="*/ 36 w 181"/>
                <a:gd name="T29" fmla="*/ 19 h 180"/>
                <a:gd name="T30" fmla="*/ 9 w 181"/>
                <a:gd name="T31" fmla="*/ 52 h 180"/>
                <a:gd name="T32" fmla="*/ 26 w 181"/>
                <a:gd name="T33" fmla="*/ 61 h 180"/>
                <a:gd name="T34" fmla="*/ 20 w 181"/>
                <a:gd name="T35" fmla="*/ 79 h 180"/>
                <a:gd name="T36" fmla="*/ 1 w 181"/>
                <a:gd name="T37" fmla="*/ 79 h 180"/>
                <a:gd name="T38" fmla="*/ 1 w 181"/>
                <a:gd name="T39" fmla="*/ 100 h 180"/>
                <a:gd name="T40" fmla="*/ 6 w 181"/>
                <a:gd name="T41" fmla="*/ 120 h 180"/>
                <a:gd name="T42" fmla="*/ 24 w 181"/>
                <a:gd name="T43" fmla="*/ 116 h 180"/>
                <a:gd name="T44" fmla="*/ 33 w 181"/>
                <a:gd name="T45" fmla="*/ 132 h 180"/>
                <a:gd name="T46" fmla="*/ 19 w 181"/>
                <a:gd name="T47" fmla="*/ 145 h 180"/>
                <a:gd name="T48" fmla="*/ 52 w 181"/>
                <a:gd name="T49" fmla="*/ 171 h 180"/>
                <a:gd name="T50" fmla="*/ 62 w 181"/>
                <a:gd name="T51" fmla="*/ 155 h 180"/>
                <a:gd name="T52" fmla="*/ 80 w 181"/>
                <a:gd name="T53" fmla="*/ 160 h 180"/>
                <a:gd name="T54" fmla="*/ 79 w 181"/>
                <a:gd name="T55" fmla="*/ 179 h 180"/>
                <a:gd name="T56" fmla="*/ 100 w 181"/>
                <a:gd name="T57" fmla="*/ 180 h 180"/>
                <a:gd name="T58" fmla="*/ 121 w 181"/>
                <a:gd name="T59" fmla="*/ 175 h 180"/>
                <a:gd name="T60" fmla="*/ 116 w 181"/>
                <a:gd name="T61" fmla="*/ 156 h 180"/>
                <a:gd name="T62" fmla="*/ 132 w 181"/>
                <a:gd name="T63" fmla="*/ 147 h 180"/>
                <a:gd name="T64" fmla="*/ 145 w 181"/>
                <a:gd name="T65" fmla="*/ 162 h 180"/>
                <a:gd name="T66" fmla="*/ 172 w 181"/>
                <a:gd name="T67" fmla="*/ 129 h 180"/>
                <a:gd name="T68" fmla="*/ 155 w 181"/>
                <a:gd name="T69" fmla="*/ 119 h 180"/>
                <a:gd name="T70" fmla="*/ 161 w 181"/>
                <a:gd name="T71" fmla="*/ 101 h 180"/>
                <a:gd name="T72" fmla="*/ 180 w 181"/>
                <a:gd name="T73" fmla="*/ 102 h 180"/>
                <a:gd name="T74" fmla="*/ 95 w 181"/>
                <a:gd name="T75" fmla="*/ 133 h 180"/>
                <a:gd name="T76" fmla="*/ 47 w 181"/>
                <a:gd name="T77" fmla="*/ 95 h 180"/>
                <a:gd name="T78" fmla="*/ 86 w 181"/>
                <a:gd name="T79" fmla="*/ 47 h 180"/>
                <a:gd name="T80" fmla="*/ 134 w 181"/>
                <a:gd name="T81" fmla="*/ 86 h 180"/>
                <a:gd name="T82" fmla="*/ 95 w 181"/>
                <a:gd name="T83" fmla="*/ 133 h 180"/>
                <a:gd name="T84" fmla="*/ 94 w 181"/>
                <a:gd name="T85" fmla="*/ 122 h 180"/>
                <a:gd name="T86" fmla="*/ 59 w 181"/>
                <a:gd name="T87" fmla="*/ 94 h 180"/>
                <a:gd name="T88" fmla="*/ 87 w 181"/>
                <a:gd name="T89" fmla="*/ 59 h 180"/>
                <a:gd name="T90" fmla="*/ 122 w 181"/>
                <a:gd name="T91" fmla="*/ 87 h 180"/>
                <a:gd name="T92" fmla="*/ 94 w 181"/>
                <a:gd name="T93" fmla="*/ 12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1" h="180">
                  <a:moveTo>
                    <a:pt x="180" y="102"/>
                  </a:moveTo>
                  <a:cubicBezTo>
                    <a:pt x="181" y="95"/>
                    <a:pt x="181" y="88"/>
                    <a:pt x="180" y="81"/>
                  </a:cubicBezTo>
                  <a:cubicBezTo>
                    <a:pt x="179" y="74"/>
                    <a:pt x="178" y="67"/>
                    <a:pt x="175" y="60"/>
                  </a:cubicBezTo>
                  <a:cubicBezTo>
                    <a:pt x="157" y="65"/>
                    <a:pt x="157" y="65"/>
                    <a:pt x="157" y="65"/>
                  </a:cubicBezTo>
                  <a:cubicBezTo>
                    <a:pt x="154" y="59"/>
                    <a:pt x="151" y="53"/>
                    <a:pt x="148" y="48"/>
                  </a:cubicBezTo>
                  <a:cubicBezTo>
                    <a:pt x="162" y="35"/>
                    <a:pt x="162" y="35"/>
                    <a:pt x="162" y="35"/>
                  </a:cubicBezTo>
                  <a:cubicBezTo>
                    <a:pt x="153" y="24"/>
                    <a:pt x="142" y="15"/>
                    <a:pt x="129" y="9"/>
                  </a:cubicBezTo>
                  <a:cubicBezTo>
                    <a:pt x="119" y="26"/>
                    <a:pt x="119" y="26"/>
                    <a:pt x="119" y="26"/>
                  </a:cubicBezTo>
                  <a:cubicBezTo>
                    <a:pt x="114" y="23"/>
                    <a:pt x="108" y="21"/>
                    <a:pt x="101" y="20"/>
                  </a:cubicBezTo>
                  <a:cubicBezTo>
                    <a:pt x="102" y="1"/>
                    <a:pt x="102" y="1"/>
                    <a:pt x="102" y="1"/>
                  </a:cubicBezTo>
                  <a:cubicBezTo>
                    <a:pt x="95" y="0"/>
                    <a:pt x="88" y="0"/>
                    <a:pt x="81" y="1"/>
                  </a:cubicBezTo>
                  <a:cubicBezTo>
                    <a:pt x="74" y="2"/>
                    <a:pt x="67" y="3"/>
                    <a:pt x="60" y="6"/>
                  </a:cubicBezTo>
                  <a:cubicBezTo>
                    <a:pt x="65" y="24"/>
                    <a:pt x="65" y="24"/>
                    <a:pt x="65" y="24"/>
                  </a:cubicBezTo>
                  <a:cubicBezTo>
                    <a:pt x="59" y="26"/>
                    <a:pt x="54" y="29"/>
                    <a:pt x="49" y="33"/>
                  </a:cubicBezTo>
                  <a:cubicBezTo>
                    <a:pt x="36" y="19"/>
                    <a:pt x="36" y="19"/>
                    <a:pt x="36" y="19"/>
                  </a:cubicBezTo>
                  <a:cubicBezTo>
                    <a:pt x="24" y="28"/>
                    <a:pt x="15" y="39"/>
                    <a:pt x="9" y="52"/>
                  </a:cubicBezTo>
                  <a:cubicBezTo>
                    <a:pt x="26" y="61"/>
                    <a:pt x="26" y="61"/>
                    <a:pt x="26" y="61"/>
                  </a:cubicBezTo>
                  <a:cubicBezTo>
                    <a:pt x="23" y="67"/>
                    <a:pt x="21" y="73"/>
                    <a:pt x="20" y="79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0" y="86"/>
                    <a:pt x="0" y="93"/>
                    <a:pt x="1" y="100"/>
                  </a:cubicBezTo>
                  <a:cubicBezTo>
                    <a:pt x="2" y="107"/>
                    <a:pt x="3" y="114"/>
                    <a:pt x="6" y="120"/>
                  </a:cubicBezTo>
                  <a:cubicBezTo>
                    <a:pt x="24" y="116"/>
                    <a:pt x="24" y="116"/>
                    <a:pt x="24" y="116"/>
                  </a:cubicBezTo>
                  <a:cubicBezTo>
                    <a:pt x="27" y="122"/>
                    <a:pt x="30" y="127"/>
                    <a:pt x="33" y="132"/>
                  </a:cubicBezTo>
                  <a:cubicBezTo>
                    <a:pt x="19" y="145"/>
                    <a:pt x="19" y="145"/>
                    <a:pt x="19" y="145"/>
                  </a:cubicBezTo>
                  <a:cubicBezTo>
                    <a:pt x="28" y="156"/>
                    <a:pt x="39" y="165"/>
                    <a:pt x="52" y="171"/>
                  </a:cubicBezTo>
                  <a:cubicBezTo>
                    <a:pt x="62" y="155"/>
                    <a:pt x="62" y="155"/>
                    <a:pt x="62" y="155"/>
                  </a:cubicBezTo>
                  <a:cubicBezTo>
                    <a:pt x="67" y="158"/>
                    <a:pt x="73" y="159"/>
                    <a:pt x="80" y="160"/>
                  </a:cubicBezTo>
                  <a:cubicBezTo>
                    <a:pt x="79" y="179"/>
                    <a:pt x="79" y="179"/>
                    <a:pt x="79" y="179"/>
                  </a:cubicBezTo>
                  <a:cubicBezTo>
                    <a:pt x="86" y="180"/>
                    <a:pt x="93" y="180"/>
                    <a:pt x="100" y="180"/>
                  </a:cubicBezTo>
                  <a:cubicBezTo>
                    <a:pt x="107" y="179"/>
                    <a:pt x="114" y="177"/>
                    <a:pt x="121" y="175"/>
                  </a:cubicBezTo>
                  <a:cubicBezTo>
                    <a:pt x="116" y="156"/>
                    <a:pt x="116" y="156"/>
                    <a:pt x="116" y="156"/>
                  </a:cubicBezTo>
                  <a:cubicBezTo>
                    <a:pt x="122" y="154"/>
                    <a:pt x="127" y="151"/>
                    <a:pt x="132" y="147"/>
                  </a:cubicBezTo>
                  <a:cubicBezTo>
                    <a:pt x="145" y="162"/>
                    <a:pt x="145" y="162"/>
                    <a:pt x="145" y="162"/>
                  </a:cubicBezTo>
                  <a:cubicBezTo>
                    <a:pt x="157" y="153"/>
                    <a:pt x="166" y="142"/>
                    <a:pt x="172" y="129"/>
                  </a:cubicBezTo>
                  <a:cubicBezTo>
                    <a:pt x="155" y="119"/>
                    <a:pt x="155" y="119"/>
                    <a:pt x="155" y="119"/>
                  </a:cubicBezTo>
                  <a:cubicBezTo>
                    <a:pt x="158" y="113"/>
                    <a:pt x="160" y="107"/>
                    <a:pt x="161" y="101"/>
                  </a:cubicBezTo>
                  <a:lnTo>
                    <a:pt x="180" y="102"/>
                  </a:lnTo>
                  <a:close/>
                  <a:moveTo>
                    <a:pt x="95" y="133"/>
                  </a:moveTo>
                  <a:cubicBezTo>
                    <a:pt x="71" y="136"/>
                    <a:pt x="50" y="119"/>
                    <a:pt x="47" y="95"/>
                  </a:cubicBezTo>
                  <a:cubicBezTo>
                    <a:pt x="45" y="71"/>
                    <a:pt x="62" y="50"/>
                    <a:pt x="86" y="47"/>
                  </a:cubicBezTo>
                  <a:cubicBezTo>
                    <a:pt x="110" y="45"/>
                    <a:pt x="131" y="62"/>
                    <a:pt x="134" y="86"/>
                  </a:cubicBezTo>
                  <a:cubicBezTo>
                    <a:pt x="136" y="110"/>
                    <a:pt x="119" y="131"/>
                    <a:pt x="95" y="133"/>
                  </a:cubicBezTo>
                  <a:close/>
                  <a:moveTo>
                    <a:pt x="94" y="122"/>
                  </a:moveTo>
                  <a:cubicBezTo>
                    <a:pt x="76" y="124"/>
                    <a:pt x="61" y="111"/>
                    <a:pt x="59" y="94"/>
                  </a:cubicBezTo>
                  <a:cubicBezTo>
                    <a:pt x="57" y="76"/>
                    <a:pt x="70" y="61"/>
                    <a:pt x="87" y="59"/>
                  </a:cubicBezTo>
                  <a:cubicBezTo>
                    <a:pt x="105" y="57"/>
                    <a:pt x="120" y="69"/>
                    <a:pt x="122" y="87"/>
                  </a:cubicBezTo>
                  <a:cubicBezTo>
                    <a:pt x="124" y="104"/>
                    <a:pt x="111" y="120"/>
                    <a:pt x="94" y="122"/>
                  </a:cubicBezTo>
                  <a:close/>
                </a:path>
              </a:pathLst>
            </a:custGeom>
            <a:solidFill>
              <a:srgbClr val="D9EC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" name="işḷïḍé"/>
            <p:cNvSpPr/>
            <p:nvPr/>
          </p:nvSpPr>
          <p:spPr bwMode="auto">
            <a:xfrm>
              <a:off x="6951663" y="1671638"/>
              <a:ext cx="290513" cy="292100"/>
            </a:xfrm>
            <a:custGeom>
              <a:avLst/>
              <a:gdLst>
                <a:gd name="T0" fmla="*/ 114 w 118"/>
                <a:gd name="T1" fmla="*/ 40 h 118"/>
                <a:gd name="T2" fmla="*/ 108 w 118"/>
                <a:gd name="T3" fmla="*/ 27 h 118"/>
                <a:gd name="T4" fmla="*/ 100 w 118"/>
                <a:gd name="T5" fmla="*/ 17 h 118"/>
                <a:gd name="T6" fmla="*/ 90 w 118"/>
                <a:gd name="T7" fmla="*/ 25 h 118"/>
                <a:gd name="T8" fmla="*/ 80 w 118"/>
                <a:gd name="T9" fmla="*/ 18 h 118"/>
                <a:gd name="T10" fmla="*/ 84 w 118"/>
                <a:gd name="T11" fmla="*/ 6 h 118"/>
                <a:gd name="T12" fmla="*/ 58 w 118"/>
                <a:gd name="T13" fmla="*/ 0 h 118"/>
                <a:gd name="T14" fmla="*/ 57 w 118"/>
                <a:gd name="T15" fmla="*/ 13 h 118"/>
                <a:gd name="T16" fmla="*/ 45 w 118"/>
                <a:gd name="T17" fmla="*/ 15 h 118"/>
                <a:gd name="T18" fmla="*/ 39 w 118"/>
                <a:gd name="T19" fmla="*/ 4 h 118"/>
                <a:gd name="T20" fmla="*/ 27 w 118"/>
                <a:gd name="T21" fmla="*/ 10 h 118"/>
                <a:gd name="T22" fmla="*/ 16 w 118"/>
                <a:gd name="T23" fmla="*/ 19 h 118"/>
                <a:gd name="T24" fmla="*/ 25 w 118"/>
                <a:gd name="T25" fmla="*/ 28 h 118"/>
                <a:gd name="T26" fmla="*/ 18 w 118"/>
                <a:gd name="T27" fmla="*/ 38 h 118"/>
                <a:gd name="T28" fmla="*/ 6 w 118"/>
                <a:gd name="T29" fmla="*/ 34 h 118"/>
                <a:gd name="T30" fmla="*/ 0 w 118"/>
                <a:gd name="T31" fmla="*/ 61 h 118"/>
                <a:gd name="T32" fmla="*/ 12 w 118"/>
                <a:gd name="T33" fmla="*/ 61 h 118"/>
                <a:gd name="T34" fmla="*/ 15 w 118"/>
                <a:gd name="T35" fmla="*/ 74 h 118"/>
                <a:gd name="T36" fmla="*/ 3 w 118"/>
                <a:gd name="T37" fmla="*/ 79 h 118"/>
                <a:gd name="T38" fmla="*/ 9 w 118"/>
                <a:gd name="T39" fmla="*/ 91 h 118"/>
                <a:gd name="T40" fmla="*/ 18 w 118"/>
                <a:gd name="T41" fmla="*/ 102 h 118"/>
                <a:gd name="T42" fmla="*/ 28 w 118"/>
                <a:gd name="T43" fmla="*/ 94 h 118"/>
                <a:gd name="T44" fmla="*/ 38 w 118"/>
                <a:gd name="T45" fmla="*/ 101 h 118"/>
                <a:gd name="T46" fmla="*/ 33 w 118"/>
                <a:gd name="T47" fmla="*/ 112 h 118"/>
                <a:gd name="T48" fmla="*/ 60 w 118"/>
                <a:gd name="T49" fmla="*/ 118 h 118"/>
                <a:gd name="T50" fmla="*/ 61 w 118"/>
                <a:gd name="T51" fmla="*/ 106 h 118"/>
                <a:gd name="T52" fmla="*/ 73 w 118"/>
                <a:gd name="T53" fmla="*/ 103 h 118"/>
                <a:gd name="T54" fmla="*/ 78 w 118"/>
                <a:gd name="T55" fmla="*/ 115 h 118"/>
                <a:gd name="T56" fmla="*/ 91 w 118"/>
                <a:gd name="T57" fmla="*/ 109 h 118"/>
                <a:gd name="T58" fmla="*/ 101 w 118"/>
                <a:gd name="T59" fmla="*/ 100 h 118"/>
                <a:gd name="T60" fmla="*/ 93 w 118"/>
                <a:gd name="T61" fmla="*/ 90 h 118"/>
                <a:gd name="T62" fmla="*/ 100 w 118"/>
                <a:gd name="T63" fmla="*/ 80 h 118"/>
                <a:gd name="T64" fmla="*/ 112 w 118"/>
                <a:gd name="T65" fmla="*/ 85 h 118"/>
                <a:gd name="T66" fmla="*/ 118 w 118"/>
                <a:gd name="T67" fmla="*/ 58 h 118"/>
                <a:gd name="T68" fmla="*/ 105 w 118"/>
                <a:gd name="T69" fmla="*/ 57 h 118"/>
                <a:gd name="T70" fmla="*/ 103 w 118"/>
                <a:gd name="T71" fmla="*/ 45 h 118"/>
                <a:gd name="T72" fmla="*/ 114 w 118"/>
                <a:gd name="T73" fmla="*/ 40 h 118"/>
                <a:gd name="T74" fmla="*/ 74 w 118"/>
                <a:gd name="T75" fmla="*/ 83 h 118"/>
                <a:gd name="T76" fmla="*/ 35 w 118"/>
                <a:gd name="T77" fmla="*/ 75 h 118"/>
                <a:gd name="T78" fmla="*/ 43 w 118"/>
                <a:gd name="T79" fmla="*/ 35 h 118"/>
                <a:gd name="T80" fmla="*/ 83 w 118"/>
                <a:gd name="T81" fmla="*/ 44 h 118"/>
                <a:gd name="T82" fmla="*/ 74 w 118"/>
                <a:gd name="T83" fmla="*/ 83 h 118"/>
                <a:gd name="T84" fmla="*/ 70 w 118"/>
                <a:gd name="T85" fmla="*/ 77 h 118"/>
                <a:gd name="T86" fmla="*/ 41 w 118"/>
                <a:gd name="T87" fmla="*/ 71 h 118"/>
                <a:gd name="T88" fmla="*/ 48 w 118"/>
                <a:gd name="T89" fmla="*/ 42 h 118"/>
                <a:gd name="T90" fmla="*/ 76 w 118"/>
                <a:gd name="T91" fmla="*/ 48 h 118"/>
                <a:gd name="T92" fmla="*/ 70 w 118"/>
                <a:gd name="T93" fmla="*/ 77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" h="118">
                  <a:moveTo>
                    <a:pt x="114" y="40"/>
                  </a:moveTo>
                  <a:cubicBezTo>
                    <a:pt x="113" y="35"/>
                    <a:pt x="111" y="31"/>
                    <a:pt x="108" y="27"/>
                  </a:cubicBezTo>
                  <a:cubicBezTo>
                    <a:pt x="106" y="23"/>
                    <a:pt x="103" y="20"/>
                    <a:pt x="100" y="17"/>
                  </a:cubicBezTo>
                  <a:cubicBezTo>
                    <a:pt x="90" y="25"/>
                    <a:pt x="90" y="25"/>
                    <a:pt x="90" y="25"/>
                  </a:cubicBezTo>
                  <a:cubicBezTo>
                    <a:pt x="87" y="22"/>
                    <a:pt x="84" y="20"/>
                    <a:pt x="80" y="18"/>
                  </a:cubicBezTo>
                  <a:cubicBezTo>
                    <a:pt x="84" y="6"/>
                    <a:pt x="84" y="6"/>
                    <a:pt x="84" y="6"/>
                  </a:cubicBezTo>
                  <a:cubicBezTo>
                    <a:pt x="76" y="2"/>
                    <a:pt x="67" y="0"/>
                    <a:pt x="58" y="0"/>
                  </a:cubicBezTo>
                  <a:cubicBezTo>
                    <a:pt x="57" y="13"/>
                    <a:pt x="57" y="13"/>
                    <a:pt x="57" y="13"/>
                  </a:cubicBezTo>
                  <a:cubicBezTo>
                    <a:pt x="53" y="13"/>
                    <a:pt x="49" y="14"/>
                    <a:pt x="45" y="15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5" y="5"/>
                    <a:pt x="31" y="7"/>
                    <a:pt x="27" y="10"/>
                  </a:cubicBezTo>
                  <a:cubicBezTo>
                    <a:pt x="23" y="12"/>
                    <a:pt x="19" y="15"/>
                    <a:pt x="16" y="19"/>
                  </a:cubicBezTo>
                  <a:cubicBezTo>
                    <a:pt x="25" y="28"/>
                    <a:pt x="25" y="28"/>
                    <a:pt x="25" y="28"/>
                  </a:cubicBezTo>
                  <a:cubicBezTo>
                    <a:pt x="22" y="31"/>
                    <a:pt x="19" y="35"/>
                    <a:pt x="18" y="38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2" y="42"/>
                    <a:pt x="0" y="51"/>
                    <a:pt x="0" y="61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3" y="65"/>
                    <a:pt x="13" y="70"/>
                    <a:pt x="15" y="74"/>
                  </a:cubicBezTo>
                  <a:cubicBezTo>
                    <a:pt x="3" y="79"/>
                    <a:pt x="3" y="79"/>
                    <a:pt x="3" y="79"/>
                  </a:cubicBezTo>
                  <a:cubicBezTo>
                    <a:pt x="5" y="83"/>
                    <a:pt x="7" y="87"/>
                    <a:pt x="9" y="91"/>
                  </a:cubicBezTo>
                  <a:cubicBezTo>
                    <a:pt x="12" y="95"/>
                    <a:pt x="15" y="99"/>
                    <a:pt x="18" y="102"/>
                  </a:cubicBezTo>
                  <a:cubicBezTo>
                    <a:pt x="28" y="94"/>
                    <a:pt x="28" y="94"/>
                    <a:pt x="28" y="94"/>
                  </a:cubicBezTo>
                  <a:cubicBezTo>
                    <a:pt x="31" y="96"/>
                    <a:pt x="34" y="99"/>
                    <a:pt x="38" y="101"/>
                  </a:cubicBezTo>
                  <a:cubicBezTo>
                    <a:pt x="33" y="112"/>
                    <a:pt x="33" y="112"/>
                    <a:pt x="33" y="112"/>
                  </a:cubicBezTo>
                  <a:cubicBezTo>
                    <a:pt x="42" y="116"/>
                    <a:pt x="51" y="118"/>
                    <a:pt x="60" y="118"/>
                  </a:cubicBezTo>
                  <a:cubicBezTo>
                    <a:pt x="61" y="106"/>
                    <a:pt x="61" y="106"/>
                    <a:pt x="61" y="106"/>
                  </a:cubicBezTo>
                  <a:cubicBezTo>
                    <a:pt x="65" y="105"/>
                    <a:pt x="69" y="105"/>
                    <a:pt x="73" y="103"/>
                  </a:cubicBezTo>
                  <a:cubicBezTo>
                    <a:pt x="78" y="115"/>
                    <a:pt x="78" y="115"/>
                    <a:pt x="78" y="115"/>
                  </a:cubicBezTo>
                  <a:cubicBezTo>
                    <a:pt x="83" y="113"/>
                    <a:pt x="87" y="111"/>
                    <a:pt x="91" y="109"/>
                  </a:cubicBezTo>
                  <a:cubicBezTo>
                    <a:pt x="95" y="106"/>
                    <a:pt x="98" y="103"/>
                    <a:pt x="101" y="100"/>
                  </a:cubicBezTo>
                  <a:cubicBezTo>
                    <a:pt x="93" y="90"/>
                    <a:pt x="93" y="90"/>
                    <a:pt x="93" y="90"/>
                  </a:cubicBezTo>
                  <a:cubicBezTo>
                    <a:pt x="96" y="87"/>
                    <a:pt x="98" y="84"/>
                    <a:pt x="100" y="80"/>
                  </a:cubicBezTo>
                  <a:cubicBezTo>
                    <a:pt x="112" y="85"/>
                    <a:pt x="112" y="85"/>
                    <a:pt x="112" y="85"/>
                  </a:cubicBezTo>
                  <a:cubicBezTo>
                    <a:pt x="116" y="76"/>
                    <a:pt x="118" y="67"/>
                    <a:pt x="118" y="58"/>
                  </a:cubicBezTo>
                  <a:cubicBezTo>
                    <a:pt x="105" y="57"/>
                    <a:pt x="105" y="57"/>
                    <a:pt x="105" y="57"/>
                  </a:cubicBezTo>
                  <a:cubicBezTo>
                    <a:pt x="105" y="53"/>
                    <a:pt x="104" y="49"/>
                    <a:pt x="103" y="45"/>
                  </a:cubicBezTo>
                  <a:lnTo>
                    <a:pt x="114" y="40"/>
                  </a:lnTo>
                  <a:close/>
                  <a:moveTo>
                    <a:pt x="74" y="83"/>
                  </a:moveTo>
                  <a:cubicBezTo>
                    <a:pt x="61" y="92"/>
                    <a:pt x="43" y="88"/>
                    <a:pt x="35" y="75"/>
                  </a:cubicBezTo>
                  <a:cubicBezTo>
                    <a:pt x="26" y="61"/>
                    <a:pt x="30" y="44"/>
                    <a:pt x="43" y="35"/>
                  </a:cubicBezTo>
                  <a:cubicBezTo>
                    <a:pt x="57" y="27"/>
                    <a:pt x="74" y="31"/>
                    <a:pt x="83" y="44"/>
                  </a:cubicBezTo>
                  <a:cubicBezTo>
                    <a:pt x="91" y="57"/>
                    <a:pt x="87" y="75"/>
                    <a:pt x="74" y="83"/>
                  </a:cubicBezTo>
                  <a:close/>
                  <a:moveTo>
                    <a:pt x="70" y="77"/>
                  </a:moveTo>
                  <a:cubicBezTo>
                    <a:pt x="60" y="83"/>
                    <a:pt x="48" y="80"/>
                    <a:pt x="41" y="71"/>
                  </a:cubicBezTo>
                  <a:cubicBezTo>
                    <a:pt x="35" y="61"/>
                    <a:pt x="38" y="48"/>
                    <a:pt x="48" y="42"/>
                  </a:cubicBezTo>
                  <a:cubicBezTo>
                    <a:pt x="57" y="36"/>
                    <a:pt x="70" y="38"/>
                    <a:pt x="76" y="48"/>
                  </a:cubicBezTo>
                  <a:cubicBezTo>
                    <a:pt x="83" y="58"/>
                    <a:pt x="80" y="70"/>
                    <a:pt x="70" y="77"/>
                  </a:cubicBezTo>
                  <a:close/>
                </a:path>
              </a:pathLst>
            </a:custGeom>
            <a:solidFill>
              <a:srgbClr val="D9EC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" name="î$ļidê"/>
            <p:cNvSpPr/>
            <p:nvPr/>
          </p:nvSpPr>
          <p:spPr bwMode="auto">
            <a:xfrm>
              <a:off x="3028951" y="2978151"/>
              <a:ext cx="442913" cy="442913"/>
            </a:xfrm>
            <a:custGeom>
              <a:avLst/>
              <a:gdLst>
                <a:gd name="T0" fmla="*/ 176 w 180"/>
                <a:gd name="T1" fmla="*/ 116 h 180"/>
                <a:gd name="T2" fmla="*/ 180 w 180"/>
                <a:gd name="T3" fmla="*/ 95 h 180"/>
                <a:gd name="T4" fmla="*/ 178 w 180"/>
                <a:gd name="T5" fmla="*/ 74 h 180"/>
                <a:gd name="T6" fmla="*/ 159 w 180"/>
                <a:gd name="T7" fmla="*/ 76 h 180"/>
                <a:gd name="T8" fmla="*/ 153 w 180"/>
                <a:gd name="T9" fmla="*/ 58 h 180"/>
                <a:gd name="T10" fmla="*/ 169 w 180"/>
                <a:gd name="T11" fmla="*/ 47 h 180"/>
                <a:gd name="T12" fmla="*/ 141 w 180"/>
                <a:gd name="T13" fmla="*/ 16 h 180"/>
                <a:gd name="T14" fmla="*/ 129 w 180"/>
                <a:gd name="T15" fmla="*/ 31 h 180"/>
                <a:gd name="T16" fmla="*/ 112 w 180"/>
                <a:gd name="T17" fmla="*/ 23 h 180"/>
                <a:gd name="T18" fmla="*/ 116 w 180"/>
                <a:gd name="T19" fmla="*/ 4 h 180"/>
                <a:gd name="T20" fmla="*/ 95 w 180"/>
                <a:gd name="T21" fmla="*/ 0 h 180"/>
                <a:gd name="T22" fmla="*/ 74 w 180"/>
                <a:gd name="T23" fmla="*/ 1 h 180"/>
                <a:gd name="T24" fmla="*/ 76 w 180"/>
                <a:gd name="T25" fmla="*/ 20 h 180"/>
                <a:gd name="T26" fmla="*/ 58 w 180"/>
                <a:gd name="T27" fmla="*/ 27 h 180"/>
                <a:gd name="T28" fmla="*/ 47 w 180"/>
                <a:gd name="T29" fmla="*/ 11 h 180"/>
                <a:gd name="T30" fmla="*/ 16 w 180"/>
                <a:gd name="T31" fmla="*/ 38 h 180"/>
                <a:gd name="T32" fmla="*/ 31 w 180"/>
                <a:gd name="T33" fmla="*/ 51 h 180"/>
                <a:gd name="T34" fmla="*/ 23 w 180"/>
                <a:gd name="T35" fmla="*/ 68 h 180"/>
                <a:gd name="T36" fmla="*/ 4 w 180"/>
                <a:gd name="T37" fmla="*/ 64 h 180"/>
                <a:gd name="T38" fmla="*/ 0 w 180"/>
                <a:gd name="T39" fmla="*/ 85 h 180"/>
                <a:gd name="T40" fmla="*/ 1 w 180"/>
                <a:gd name="T41" fmla="*/ 106 h 180"/>
                <a:gd name="T42" fmla="*/ 20 w 180"/>
                <a:gd name="T43" fmla="*/ 104 h 180"/>
                <a:gd name="T44" fmla="*/ 27 w 180"/>
                <a:gd name="T45" fmla="*/ 122 h 180"/>
                <a:gd name="T46" fmla="*/ 11 w 180"/>
                <a:gd name="T47" fmla="*/ 132 h 180"/>
                <a:gd name="T48" fmla="*/ 38 w 180"/>
                <a:gd name="T49" fmla="*/ 164 h 180"/>
                <a:gd name="T50" fmla="*/ 51 w 180"/>
                <a:gd name="T51" fmla="*/ 149 h 180"/>
                <a:gd name="T52" fmla="*/ 68 w 180"/>
                <a:gd name="T53" fmla="*/ 157 h 180"/>
                <a:gd name="T54" fmla="*/ 64 w 180"/>
                <a:gd name="T55" fmla="*/ 176 h 180"/>
                <a:gd name="T56" fmla="*/ 85 w 180"/>
                <a:gd name="T57" fmla="*/ 180 h 180"/>
                <a:gd name="T58" fmla="*/ 106 w 180"/>
                <a:gd name="T59" fmla="*/ 178 h 180"/>
                <a:gd name="T60" fmla="*/ 104 w 180"/>
                <a:gd name="T61" fmla="*/ 159 h 180"/>
                <a:gd name="T62" fmla="*/ 122 w 180"/>
                <a:gd name="T63" fmla="*/ 153 h 180"/>
                <a:gd name="T64" fmla="*/ 132 w 180"/>
                <a:gd name="T65" fmla="*/ 169 h 180"/>
                <a:gd name="T66" fmla="*/ 164 w 180"/>
                <a:gd name="T67" fmla="*/ 141 h 180"/>
                <a:gd name="T68" fmla="*/ 149 w 180"/>
                <a:gd name="T69" fmla="*/ 129 h 180"/>
                <a:gd name="T70" fmla="*/ 157 w 180"/>
                <a:gd name="T71" fmla="*/ 112 h 180"/>
                <a:gd name="T72" fmla="*/ 176 w 180"/>
                <a:gd name="T73" fmla="*/ 116 h 180"/>
                <a:gd name="T74" fmla="*/ 87 w 180"/>
                <a:gd name="T75" fmla="*/ 133 h 180"/>
                <a:gd name="T76" fmla="*/ 47 w 180"/>
                <a:gd name="T77" fmla="*/ 87 h 180"/>
                <a:gd name="T78" fmla="*/ 92 w 180"/>
                <a:gd name="T79" fmla="*/ 47 h 180"/>
                <a:gd name="T80" fmla="*/ 133 w 180"/>
                <a:gd name="T81" fmla="*/ 92 h 180"/>
                <a:gd name="T82" fmla="*/ 87 w 180"/>
                <a:gd name="T83" fmla="*/ 133 h 180"/>
                <a:gd name="T84" fmla="*/ 88 w 180"/>
                <a:gd name="T85" fmla="*/ 121 h 180"/>
                <a:gd name="T86" fmla="*/ 59 w 180"/>
                <a:gd name="T87" fmla="*/ 88 h 180"/>
                <a:gd name="T88" fmla="*/ 92 w 180"/>
                <a:gd name="T89" fmla="*/ 59 h 180"/>
                <a:gd name="T90" fmla="*/ 121 w 180"/>
                <a:gd name="T91" fmla="*/ 92 h 180"/>
                <a:gd name="T92" fmla="*/ 88 w 180"/>
                <a:gd name="T93" fmla="*/ 121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180">
                  <a:moveTo>
                    <a:pt x="176" y="116"/>
                  </a:moveTo>
                  <a:cubicBezTo>
                    <a:pt x="178" y="109"/>
                    <a:pt x="179" y="102"/>
                    <a:pt x="180" y="95"/>
                  </a:cubicBezTo>
                  <a:cubicBezTo>
                    <a:pt x="180" y="88"/>
                    <a:pt x="180" y="81"/>
                    <a:pt x="178" y="74"/>
                  </a:cubicBezTo>
                  <a:cubicBezTo>
                    <a:pt x="159" y="76"/>
                    <a:pt x="159" y="76"/>
                    <a:pt x="159" y="76"/>
                  </a:cubicBezTo>
                  <a:cubicBezTo>
                    <a:pt x="158" y="69"/>
                    <a:pt x="156" y="63"/>
                    <a:pt x="153" y="58"/>
                  </a:cubicBezTo>
                  <a:cubicBezTo>
                    <a:pt x="169" y="47"/>
                    <a:pt x="169" y="47"/>
                    <a:pt x="169" y="47"/>
                  </a:cubicBezTo>
                  <a:cubicBezTo>
                    <a:pt x="163" y="35"/>
                    <a:pt x="153" y="24"/>
                    <a:pt x="141" y="16"/>
                  </a:cubicBezTo>
                  <a:cubicBezTo>
                    <a:pt x="129" y="31"/>
                    <a:pt x="129" y="31"/>
                    <a:pt x="129" y="31"/>
                  </a:cubicBezTo>
                  <a:cubicBezTo>
                    <a:pt x="124" y="27"/>
                    <a:pt x="118" y="25"/>
                    <a:pt x="112" y="23"/>
                  </a:cubicBezTo>
                  <a:cubicBezTo>
                    <a:pt x="116" y="4"/>
                    <a:pt x="116" y="4"/>
                    <a:pt x="116" y="4"/>
                  </a:cubicBezTo>
                  <a:cubicBezTo>
                    <a:pt x="109" y="2"/>
                    <a:pt x="102" y="0"/>
                    <a:pt x="95" y="0"/>
                  </a:cubicBezTo>
                  <a:cubicBezTo>
                    <a:pt x="88" y="0"/>
                    <a:pt x="81" y="0"/>
                    <a:pt x="74" y="1"/>
                  </a:cubicBezTo>
                  <a:cubicBezTo>
                    <a:pt x="76" y="20"/>
                    <a:pt x="76" y="20"/>
                    <a:pt x="76" y="20"/>
                  </a:cubicBezTo>
                  <a:cubicBezTo>
                    <a:pt x="70" y="22"/>
                    <a:pt x="64" y="24"/>
                    <a:pt x="58" y="27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35" y="17"/>
                    <a:pt x="24" y="27"/>
                    <a:pt x="16" y="38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27" y="56"/>
                    <a:pt x="25" y="62"/>
                    <a:pt x="23" y="68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70"/>
                    <a:pt x="1" y="77"/>
                    <a:pt x="0" y="85"/>
                  </a:cubicBezTo>
                  <a:cubicBezTo>
                    <a:pt x="0" y="92"/>
                    <a:pt x="0" y="99"/>
                    <a:pt x="1" y="106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22" y="110"/>
                    <a:pt x="24" y="116"/>
                    <a:pt x="27" y="122"/>
                  </a:cubicBezTo>
                  <a:cubicBezTo>
                    <a:pt x="11" y="132"/>
                    <a:pt x="11" y="132"/>
                    <a:pt x="11" y="132"/>
                  </a:cubicBezTo>
                  <a:cubicBezTo>
                    <a:pt x="17" y="145"/>
                    <a:pt x="27" y="156"/>
                    <a:pt x="38" y="164"/>
                  </a:cubicBezTo>
                  <a:cubicBezTo>
                    <a:pt x="51" y="149"/>
                    <a:pt x="51" y="149"/>
                    <a:pt x="51" y="149"/>
                  </a:cubicBezTo>
                  <a:cubicBezTo>
                    <a:pt x="56" y="152"/>
                    <a:pt x="62" y="155"/>
                    <a:pt x="68" y="157"/>
                  </a:cubicBezTo>
                  <a:cubicBezTo>
                    <a:pt x="64" y="176"/>
                    <a:pt x="64" y="176"/>
                    <a:pt x="64" y="176"/>
                  </a:cubicBezTo>
                  <a:cubicBezTo>
                    <a:pt x="71" y="178"/>
                    <a:pt x="77" y="179"/>
                    <a:pt x="85" y="180"/>
                  </a:cubicBezTo>
                  <a:cubicBezTo>
                    <a:pt x="92" y="180"/>
                    <a:pt x="99" y="180"/>
                    <a:pt x="106" y="178"/>
                  </a:cubicBezTo>
                  <a:cubicBezTo>
                    <a:pt x="104" y="159"/>
                    <a:pt x="104" y="159"/>
                    <a:pt x="104" y="159"/>
                  </a:cubicBezTo>
                  <a:cubicBezTo>
                    <a:pt x="110" y="158"/>
                    <a:pt x="116" y="156"/>
                    <a:pt x="122" y="153"/>
                  </a:cubicBezTo>
                  <a:cubicBezTo>
                    <a:pt x="132" y="169"/>
                    <a:pt x="132" y="169"/>
                    <a:pt x="132" y="169"/>
                  </a:cubicBezTo>
                  <a:cubicBezTo>
                    <a:pt x="145" y="162"/>
                    <a:pt x="156" y="153"/>
                    <a:pt x="164" y="141"/>
                  </a:cubicBezTo>
                  <a:cubicBezTo>
                    <a:pt x="149" y="129"/>
                    <a:pt x="149" y="129"/>
                    <a:pt x="149" y="129"/>
                  </a:cubicBezTo>
                  <a:cubicBezTo>
                    <a:pt x="152" y="124"/>
                    <a:pt x="155" y="118"/>
                    <a:pt x="157" y="112"/>
                  </a:cubicBezTo>
                  <a:lnTo>
                    <a:pt x="176" y="116"/>
                  </a:lnTo>
                  <a:close/>
                  <a:moveTo>
                    <a:pt x="87" y="133"/>
                  </a:moveTo>
                  <a:cubicBezTo>
                    <a:pt x="64" y="132"/>
                    <a:pt x="45" y="111"/>
                    <a:pt x="47" y="87"/>
                  </a:cubicBezTo>
                  <a:cubicBezTo>
                    <a:pt x="48" y="63"/>
                    <a:pt x="69" y="45"/>
                    <a:pt x="92" y="47"/>
                  </a:cubicBezTo>
                  <a:cubicBezTo>
                    <a:pt x="116" y="48"/>
                    <a:pt x="135" y="68"/>
                    <a:pt x="133" y="92"/>
                  </a:cubicBezTo>
                  <a:cubicBezTo>
                    <a:pt x="132" y="116"/>
                    <a:pt x="111" y="135"/>
                    <a:pt x="87" y="133"/>
                  </a:cubicBezTo>
                  <a:close/>
                  <a:moveTo>
                    <a:pt x="88" y="121"/>
                  </a:moveTo>
                  <a:cubicBezTo>
                    <a:pt x="71" y="120"/>
                    <a:pt x="58" y="105"/>
                    <a:pt x="59" y="88"/>
                  </a:cubicBezTo>
                  <a:cubicBezTo>
                    <a:pt x="60" y="71"/>
                    <a:pt x="75" y="58"/>
                    <a:pt x="92" y="59"/>
                  </a:cubicBezTo>
                  <a:cubicBezTo>
                    <a:pt x="109" y="60"/>
                    <a:pt x="122" y="75"/>
                    <a:pt x="121" y="92"/>
                  </a:cubicBezTo>
                  <a:cubicBezTo>
                    <a:pt x="120" y="109"/>
                    <a:pt x="105" y="122"/>
                    <a:pt x="88" y="121"/>
                  </a:cubicBezTo>
                  <a:close/>
                </a:path>
              </a:pathLst>
            </a:custGeom>
            <a:solidFill>
              <a:srgbClr val="D9EC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" name="îṩľîḍè"/>
            <p:cNvSpPr/>
            <p:nvPr/>
          </p:nvSpPr>
          <p:spPr bwMode="auto">
            <a:xfrm>
              <a:off x="3378201" y="2090738"/>
              <a:ext cx="661988" cy="66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" name="ïṧļiḋe"/>
            <p:cNvSpPr/>
            <p:nvPr/>
          </p:nvSpPr>
          <p:spPr bwMode="auto">
            <a:xfrm>
              <a:off x="3371851" y="2084388"/>
              <a:ext cx="674688" cy="674688"/>
            </a:xfrm>
            <a:custGeom>
              <a:avLst/>
              <a:gdLst>
                <a:gd name="T0" fmla="*/ 271 w 274"/>
                <a:gd name="T1" fmla="*/ 137 h 274"/>
                <a:gd name="T2" fmla="*/ 268 w 274"/>
                <a:gd name="T3" fmla="*/ 137 h 274"/>
                <a:gd name="T4" fmla="*/ 230 w 274"/>
                <a:gd name="T5" fmla="*/ 230 h 274"/>
                <a:gd name="T6" fmla="*/ 137 w 274"/>
                <a:gd name="T7" fmla="*/ 268 h 274"/>
                <a:gd name="T8" fmla="*/ 44 w 274"/>
                <a:gd name="T9" fmla="*/ 230 h 274"/>
                <a:gd name="T10" fmla="*/ 6 w 274"/>
                <a:gd name="T11" fmla="*/ 137 h 274"/>
                <a:gd name="T12" fmla="*/ 44 w 274"/>
                <a:gd name="T13" fmla="*/ 44 h 274"/>
                <a:gd name="T14" fmla="*/ 137 w 274"/>
                <a:gd name="T15" fmla="*/ 6 h 274"/>
                <a:gd name="T16" fmla="*/ 230 w 274"/>
                <a:gd name="T17" fmla="*/ 44 h 274"/>
                <a:gd name="T18" fmla="*/ 268 w 274"/>
                <a:gd name="T19" fmla="*/ 137 h 274"/>
                <a:gd name="T20" fmla="*/ 271 w 274"/>
                <a:gd name="T21" fmla="*/ 137 h 274"/>
                <a:gd name="T22" fmla="*/ 274 w 274"/>
                <a:gd name="T23" fmla="*/ 137 h 274"/>
                <a:gd name="T24" fmla="*/ 137 w 274"/>
                <a:gd name="T25" fmla="*/ 0 h 274"/>
                <a:gd name="T26" fmla="*/ 0 w 274"/>
                <a:gd name="T27" fmla="*/ 137 h 274"/>
                <a:gd name="T28" fmla="*/ 137 w 274"/>
                <a:gd name="T29" fmla="*/ 274 h 274"/>
                <a:gd name="T30" fmla="*/ 274 w 274"/>
                <a:gd name="T31" fmla="*/ 137 h 274"/>
                <a:gd name="T32" fmla="*/ 271 w 274"/>
                <a:gd name="T33" fmla="*/ 137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4" h="274">
                  <a:moveTo>
                    <a:pt x="271" y="137"/>
                  </a:moveTo>
                  <a:cubicBezTo>
                    <a:pt x="268" y="137"/>
                    <a:pt x="268" y="137"/>
                    <a:pt x="268" y="137"/>
                  </a:cubicBezTo>
                  <a:cubicBezTo>
                    <a:pt x="268" y="173"/>
                    <a:pt x="253" y="206"/>
                    <a:pt x="230" y="230"/>
                  </a:cubicBezTo>
                  <a:cubicBezTo>
                    <a:pt x="206" y="253"/>
                    <a:pt x="173" y="268"/>
                    <a:pt x="137" y="268"/>
                  </a:cubicBezTo>
                  <a:cubicBezTo>
                    <a:pt x="101" y="268"/>
                    <a:pt x="68" y="253"/>
                    <a:pt x="44" y="230"/>
                  </a:cubicBezTo>
                  <a:cubicBezTo>
                    <a:pt x="21" y="206"/>
                    <a:pt x="6" y="173"/>
                    <a:pt x="6" y="137"/>
                  </a:cubicBezTo>
                  <a:cubicBezTo>
                    <a:pt x="6" y="101"/>
                    <a:pt x="21" y="68"/>
                    <a:pt x="44" y="44"/>
                  </a:cubicBezTo>
                  <a:cubicBezTo>
                    <a:pt x="68" y="21"/>
                    <a:pt x="101" y="6"/>
                    <a:pt x="137" y="6"/>
                  </a:cubicBezTo>
                  <a:cubicBezTo>
                    <a:pt x="173" y="6"/>
                    <a:pt x="206" y="21"/>
                    <a:pt x="230" y="44"/>
                  </a:cubicBezTo>
                  <a:cubicBezTo>
                    <a:pt x="253" y="68"/>
                    <a:pt x="268" y="101"/>
                    <a:pt x="268" y="137"/>
                  </a:cubicBezTo>
                  <a:cubicBezTo>
                    <a:pt x="271" y="137"/>
                    <a:pt x="271" y="137"/>
                    <a:pt x="271" y="137"/>
                  </a:cubicBezTo>
                  <a:cubicBezTo>
                    <a:pt x="274" y="137"/>
                    <a:pt x="274" y="137"/>
                    <a:pt x="274" y="137"/>
                  </a:cubicBezTo>
                  <a:cubicBezTo>
                    <a:pt x="274" y="61"/>
                    <a:pt x="213" y="0"/>
                    <a:pt x="137" y="0"/>
                  </a:cubicBezTo>
                  <a:cubicBezTo>
                    <a:pt x="61" y="0"/>
                    <a:pt x="0" y="61"/>
                    <a:pt x="0" y="137"/>
                  </a:cubicBezTo>
                  <a:cubicBezTo>
                    <a:pt x="0" y="213"/>
                    <a:pt x="61" y="274"/>
                    <a:pt x="137" y="274"/>
                  </a:cubicBezTo>
                  <a:cubicBezTo>
                    <a:pt x="213" y="274"/>
                    <a:pt x="274" y="213"/>
                    <a:pt x="274" y="137"/>
                  </a:cubicBezTo>
                  <a:lnTo>
                    <a:pt x="271" y="137"/>
                  </a:lnTo>
                  <a:close/>
                </a:path>
              </a:pathLst>
            </a:custGeom>
            <a:solidFill>
              <a:srgbClr val="D9EC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" name="î$ľïḑè"/>
            <p:cNvSpPr/>
            <p:nvPr/>
          </p:nvSpPr>
          <p:spPr bwMode="auto">
            <a:xfrm>
              <a:off x="3425826" y="2135188"/>
              <a:ext cx="569913" cy="569913"/>
            </a:xfrm>
            <a:prstGeom prst="ellipse">
              <a:avLst/>
            </a:prstGeom>
            <a:solidFill>
              <a:srgbClr val="D9EC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" name="ís1iḑè"/>
            <p:cNvSpPr/>
            <p:nvPr/>
          </p:nvSpPr>
          <p:spPr bwMode="auto">
            <a:xfrm>
              <a:off x="3608388" y="2206626"/>
              <a:ext cx="254000" cy="222250"/>
            </a:xfrm>
            <a:custGeom>
              <a:avLst/>
              <a:gdLst>
                <a:gd name="T0" fmla="*/ 0 w 103"/>
                <a:gd name="T1" fmla="*/ 2 h 90"/>
                <a:gd name="T2" fmla="*/ 38 w 103"/>
                <a:gd name="T3" fmla="*/ 88 h 90"/>
                <a:gd name="T4" fmla="*/ 42 w 103"/>
                <a:gd name="T5" fmla="*/ 90 h 90"/>
                <a:gd name="T6" fmla="*/ 103 w 103"/>
                <a:gd name="T7" fmla="*/ 63 h 90"/>
                <a:gd name="T8" fmla="*/ 100 w 103"/>
                <a:gd name="T9" fmla="*/ 57 h 90"/>
                <a:gd name="T10" fmla="*/ 43 w 103"/>
                <a:gd name="T11" fmla="*/ 83 h 90"/>
                <a:gd name="T12" fmla="*/ 5 w 103"/>
                <a:gd name="T13" fmla="*/ 0 h 90"/>
                <a:gd name="T14" fmla="*/ 0 w 103"/>
                <a:gd name="T15" fmla="*/ 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90">
                  <a:moveTo>
                    <a:pt x="0" y="2"/>
                  </a:moveTo>
                  <a:cubicBezTo>
                    <a:pt x="38" y="88"/>
                    <a:pt x="38" y="88"/>
                    <a:pt x="38" y="88"/>
                  </a:cubicBezTo>
                  <a:cubicBezTo>
                    <a:pt x="39" y="90"/>
                    <a:pt x="41" y="90"/>
                    <a:pt x="42" y="90"/>
                  </a:cubicBezTo>
                  <a:cubicBezTo>
                    <a:pt x="103" y="63"/>
                    <a:pt x="103" y="63"/>
                    <a:pt x="103" y="63"/>
                  </a:cubicBezTo>
                  <a:cubicBezTo>
                    <a:pt x="100" y="57"/>
                    <a:pt x="100" y="57"/>
                    <a:pt x="100" y="57"/>
                  </a:cubicBezTo>
                  <a:cubicBezTo>
                    <a:pt x="43" y="83"/>
                    <a:pt x="43" y="83"/>
                    <a:pt x="43" y="83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" name="îṥḻiďè"/>
            <p:cNvSpPr/>
            <p:nvPr/>
          </p:nvSpPr>
          <p:spPr bwMode="auto">
            <a:xfrm>
              <a:off x="4206876" y="1704976"/>
              <a:ext cx="1360488" cy="935038"/>
            </a:xfrm>
            <a:custGeom>
              <a:avLst/>
              <a:gdLst>
                <a:gd name="T0" fmla="*/ 529 w 551"/>
                <a:gd name="T1" fmla="*/ 380 h 380"/>
                <a:gd name="T2" fmla="*/ 22 w 551"/>
                <a:gd name="T3" fmla="*/ 380 h 380"/>
                <a:gd name="T4" fmla="*/ 0 w 551"/>
                <a:gd name="T5" fmla="*/ 358 h 380"/>
                <a:gd name="T6" fmla="*/ 0 w 551"/>
                <a:gd name="T7" fmla="*/ 22 h 380"/>
                <a:gd name="T8" fmla="*/ 22 w 551"/>
                <a:gd name="T9" fmla="*/ 0 h 380"/>
                <a:gd name="T10" fmla="*/ 529 w 551"/>
                <a:gd name="T11" fmla="*/ 0 h 380"/>
                <a:gd name="T12" fmla="*/ 551 w 551"/>
                <a:gd name="T13" fmla="*/ 22 h 380"/>
                <a:gd name="T14" fmla="*/ 551 w 551"/>
                <a:gd name="T15" fmla="*/ 358 h 380"/>
                <a:gd name="T16" fmla="*/ 529 w 551"/>
                <a:gd name="T17" fmla="*/ 38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51" h="380">
                  <a:moveTo>
                    <a:pt x="529" y="380"/>
                  </a:moveTo>
                  <a:cubicBezTo>
                    <a:pt x="22" y="380"/>
                    <a:pt x="22" y="380"/>
                    <a:pt x="22" y="380"/>
                  </a:cubicBezTo>
                  <a:cubicBezTo>
                    <a:pt x="10" y="380"/>
                    <a:pt x="0" y="370"/>
                    <a:pt x="0" y="358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529" y="0"/>
                    <a:pt x="529" y="0"/>
                    <a:pt x="529" y="0"/>
                  </a:cubicBezTo>
                  <a:cubicBezTo>
                    <a:pt x="541" y="0"/>
                    <a:pt x="551" y="10"/>
                    <a:pt x="551" y="22"/>
                  </a:cubicBezTo>
                  <a:cubicBezTo>
                    <a:pt x="551" y="358"/>
                    <a:pt x="551" y="358"/>
                    <a:pt x="551" y="358"/>
                  </a:cubicBezTo>
                  <a:cubicBezTo>
                    <a:pt x="551" y="370"/>
                    <a:pt x="541" y="380"/>
                    <a:pt x="529" y="38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" name="ïṥḷîdè"/>
            <p:cNvSpPr/>
            <p:nvPr/>
          </p:nvSpPr>
          <p:spPr bwMode="auto">
            <a:xfrm>
              <a:off x="4200526" y="1697038"/>
              <a:ext cx="1373188" cy="950913"/>
            </a:xfrm>
            <a:custGeom>
              <a:avLst/>
              <a:gdLst>
                <a:gd name="T0" fmla="*/ 532 w 557"/>
                <a:gd name="T1" fmla="*/ 383 h 386"/>
                <a:gd name="T2" fmla="*/ 532 w 557"/>
                <a:gd name="T3" fmla="*/ 380 h 386"/>
                <a:gd name="T4" fmla="*/ 25 w 557"/>
                <a:gd name="T5" fmla="*/ 380 h 386"/>
                <a:gd name="T6" fmla="*/ 11 w 557"/>
                <a:gd name="T7" fmla="*/ 374 h 386"/>
                <a:gd name="T8" fmla="*/ 6 w 557"/>
                <a:gd name="T9" fmla="*/ 361 h 386"/>
                <a:gd name="T10" fmla="*/ 6 w 557"/>
                <a:gd name="T11" fmla="*/ 25 h 386"/>
                <a:gd name="T12" fmla="*/ 11 w 557"/>
                <a:gd name="T13" fmla="*/ 11 h 386"/>
                <a:gd name="T14" fmla="*/ 25 w 557"/>
                <a:gd name="T15" fmla="*/ 6 h 386"/>
                <a:gd name="T16" fmla="*/ 532 w 557"/>
                <a:gd name="T17" fmla="*/ 6 h 386"/>
                <a:gd name="T18" fmla="*/ 545 w 557"/>
                <a:gd name="T19" fmla="*/ 11 h 386"/>
                <a:gd name="T20" fmla="*/ 551 w 557"/>
                <a:gd name="T21" fmla="*/ 25 h 386"/>
                <a:gd name="T22" fmla="*/ 551 w 557"/>
                <a:gd name="T23" fmla="*/ 361 h 386"/>
                <a:gd name="T24" fmla="*/ 545 w 557"/>
                <a:gd name="T25" fmla="*/ 374 h 386"/>
                <a:gd name="T26" fmla="*/ 532 w 557"/>
                <a:gd name="T27" fmla="*/ 380 h 386"/>
                <a:gd name="T28" fmla="*/ 532 w 557"/>
                <a:gd name="T29" fmla="*/ 383 h 386"/>
                <a:gd name="T30" fmla="*/ 532 w 557"/>
                <a:gd name="T31" fmla="*/ 386 h 386"/>
                <a:gd name="T32" fmla="*/ 557 w 557"/>
                <a:gd name="T33" fmla="*/ 361 h 386"/>
                <a:gd name="T34" fmla="*/ 557 w 557"/>
                <a:gd name="T35" fmla="*/ 25 h 386"/>
                <a:gd name="T36" fmla="*/ 532 w 557"/>
                <a:gd name="T37" fmla="*/ 0 h 386"/>
                <a:gd name="T38" fmla="*/ 25 w 557"/>
                <a:gd name="T39" fmla="*/ 0 h 386"/>
                <a:gd name="T40" fmla="*/ 0 w 557"/>
                <a:gd name="T41" fmla="*/ 25 h 386"/>
                <a:gd name="T42" fmla="*/ 0 w 557"/>
                <a:gd name="T43" fmla="*/ 361 h 386"/>
                <a:gd name="T44" fmla="*/ 25 w 557"/>
                <a:gd name="T45" fmla="*/ 386 h 386"/>
                <a:gd name="T46" fmla="*/ 532 w 557"/>
                <a:gd name="T47" fmla="*/ 386 h 386"/>
                <a:gd name="T48" fmla="*/ 532 w 557"/>
                <a:gd name="T49" fmla="*/ 383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57" h="386">
                  <a:moveTo>
                    <a:pt x="532" y="383"/>
                  </a:moveTo>
                  <a:cubicBezTo>
                    <a:pt x="532" y="380"/>
                    <a:pt x="532" y="380"/>
                    <a:pt x="532" y="380"/>
                  </a:cubicBezTo>
                  <a:cubicBezTo>
                    <a:pt x="25" y="380"/>
                    <a:pt x="25" y="380"/>
                    <a:pt x="25" y="380"/>
                  </a:cubicBezTo>
                  <a:cubicBezTo>
                    <a:pt x="20" y="380"/>
                    <a:pt x="15" y="378"/>
                    <a:pt x="11" y="374"/>
                  </a:cubicBezTo>
                  <a:cubicBezTo>
                    <a:pt x="8" y="371"/>
                    <a:pt x="6" y="366"/>
                    <a:pt x="6" y="361"/>
                  </a:cubicBezTo>
                  <a:cubicBezTo>
                    <a:pt x="6" y="25"/>
                    <a:pt x="6" y="25"/>
                    <a:pt x="6" y="25"/>
                  </a:cubicBezTo>
                  <a:cubicBezTo>
                    <a:pt x="6" y="20"/>
                    <a:pt x="8" y="15"/>
                    <a:pt x="11" y="11"/>
                  </a:cubicBezTo>
                  <a:cubicBezTo>
                    <a:pt x="15" y="8"/>
                    <a:pt x="20" y="6"/>
                    <a:pt x="25" y="6"/>
                  </a:cubicBezTo>
                  <a:cubicBezTo>
                    <a:pt x="532" y="6"/>
                    <a:pt x="532" y="6"/>
                    <a:pt x="532" y="6"/>
                  </a:cubicBezTo>
                  <a:cubicBezTo>
                    <a:pt x="537" y="6"/>
                    <a:pt x="542" y="8"/>
                    <a:pt x="545" y="11"/>
                  </a:cubicBezTo>
                  <a:cubicBezTo>
                    <a:pt x="549" y="15"/>
                    <a:pt x="551" y="20"/>
                    <a:pt x="551" y="25"/>
                  </a:cubicBezTo>
                  <a:cubicBezTo>
                    <a:pt x="551" y="361"/>
                    <a:pt x="551" y="361"/>
                    <a:pt x="551" y="361"/>
                  </a:cubicBezTo>
                  <a:cubicBezTo>
                    <a:pt x="551" y="366"/>
                    <a:pt x="549" y="371"/>
                    <a:pt x="545" y="374"/>
                  </a:cubicBezTo>
                  <a:cubicBezTo>
                    <a:pt x="542" y="378"/>
                    <a:pt x="537" y="380"/>
                    <a:pt x="532" y="380"/>
                  </a:cubicBezTo>
                  <a:cubicBezTo>
                    <a:pt x="532" y="383"/>
                    <a:pt x="532" y="383"/>
                    <a:pt x="532" y="383"/>
                  </a:cubicBezTo>
                  <a:cubicBezTo>
                    <a:pt x="532" y="386"/>
                    <a:pt x="532" y="386"/>
                    <a:pt x="532" y="386"/>
                  </a:cubicBezTo>
                  <a:cubicBezTo>
                    <a:pt x="546" y="386"/>
                    <a:pt x="557" y="375"/>
                    <a:pt x="557" y="361"/>
                  </a:cubicBezTo>
                  <a:cubicBezTo>
                    <a:pt x="557" y="25"/>
                    <a:pt x="557" y="25"/>
                    <a:pt x="557" y="25"/>
                  </a:cubicBezTo>
                  <a:cubicBezTo>
                    <a:pt x="557" y="11"/>
                    <a:pt x="546" y="0"/>
                    <a:pt x="532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1" y="0"/>
                    <a:pt x="0" y="11"/>
                    <a:pt x="0" y="25"/>
                  </a:cubicBezTo>
                  <a:cubicBezTo>
                    <a:pt x="0" y="361"/>
                    <a:pt x="0" y="361"/>
                    <a:pt x="0" y="361"/>
                  </a:cubicBezTo>
                  <a:cubicBezTo>
                    <a:pt x="0" y="375"/>
                    <a:pt x="11" y="386"/>
                    <a:pt x="25" y="386"/>
                  </a:cubicBezTo>
                  <a:cubicBezTo>
                    <a:pt x="532" y="386"/>
                    <a:pt x="532" y="386"/>
                    <a:pt x="532" y="386"/>
                  </a:cubicBezTo>
                  <a:lnTo>
                    <a:pt x="532" y="383"/>
                  </a:lnTo>
                  <a:close/>
                </a:path>
              </a:pathLst>
            </a:custGeom>
            <a:solidFill>
              <a:srgbClr val="D9EC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" name="iš1iḓê"/>
            <p:cNvSpPr/>
            <p:nvPr/>
          </p:nvSpPr>
          <p:spPr bwMode="auto">
            <a:xfrm>
              <a:off x="4206876" y="1704976"/>
              <a:ext cx="1360488" cy="153988"/>
            </a:xfrm>
            <a:custGeom>
              <a:avLst/>
              <a:gdLst>
                <a:gd name="T0" fmla="*/ 529 w 551"/>
                <a:gd name="T1" fmla="*/ 0 h 63"/>
                <a:gd name="T2" fmla="*/ 22 w 551"/>
                <a:gd name="T3" fmla="*/ 0 h 63"/>
                <a:gd name="T4" fmla="*/ 0 w 551"/>
                <a:gd name="T5" fmla="*/ 22 h 63"/>
                <a:gd name="T6" fmla="*/ 0 w 551"/>
                <a:gd name="T7" fmla="*/ 63 h 63"/>
                <a:gd name="T8" fmla="*/ 551 w 551"/>
                <a:gd name="T9" fmla="*/ 63 h 63"/>
                <a:gd name="T10" fmla="*/ 551 w 551"/>
                <a:gd name="T11" fmla="*/ 22 h 63"/>
                <a:gd name="T12" fmla="*/ 529 w 551"/>
                <a:gd name="T13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1" h="63">
                  <a:moveTo>
                    <a:pt x="529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551" y="63"/>
                    <a:pt x="551" y="63"/>
                    <a:pt x="551" y="63"/>
                  </a:cubicBezTo>
                  <a:cubicBezTo>
                    <a:pt x="551" y="22"/>
                    <a:pt x="551" y="22"/>
                    <a:pt x="551" y="22"/>
                  </a:cubicBezTo>
                  <a:cubicBezTo>
                    <a:pt x="551" y="10"/>
                    <a:pt x="541" y="0"/>
                    <a:pt x="529" y="0"/>
                  </a:cubicBezTo>
                  <a:close/>
                </a:path>
              </a:pathLst>
            </a:custGeom>
            <a:solidFill>
              <a:srgbClr val="D9EC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4" name="îSḷîḍe"/>
            <p:cNvSpPr/>
            <p:nvPr/>
          </p:nvSpPr>
          <p:spPr bwMode="auto">
            <a:xfrm>
              <a:off x="4313238" y="1965326"/>
              <a:ext cx="198438" cy="196850"/>
            </a:xfrm>
            <a:custGeom>
              <a:avLst/>
              <a:gdLst>
                <a:gd name="T0" fmla="*/ 78 w 80"/>
                <a:gd name="T1" fmla="*/ 0 h 80"/>
                <a:gd name="T2" fmla="*/ 0 w 80"/>
                <a:gd name="T3" fmla="*/ 0 h 80"/>
                <a:gd name="T4" fmla="*/ 0 w 80"/>
                <a:gd name="T5" fmla="*/ 80 h 80"/>
                <a:gd name="T6" fmla="*/ 80 w 80"/>
                <a:gd name="T7" fmla="*/ 80 h 80"/>
                <a:gd name="T8" fmla="*/ 80 w 80"/>
                <a:gd name="T9" fmla="*/ 2 h 80"/>
                <a:gd name="T10" fmla="*/ 39 w 80"/>
                <a:gd name="T11" fmla="*/ 60 h 80"/>
                <a:gd name="T12" fmla="*/ 8 w 80"/>
                <a:gd name="T13" fmla="*/ 18 h 80"/>
                <a:gd name="T14" fmla="*/ 39 w 80"/>
                <a:gd name="T15" fmla="*/ 40 h 80"/>
                <a:gd name="T16" fmla="*/ 78 w 80"/>
                <a:gd name="T17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" h="80">
                  <a:moveTo>
                    <a:pt x="7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80" y="80"/>
                    <a:pt x="80" y="80"/>
                    <a:pt x="80" y="80"/>
                  </a:cubicBezTo>
                  <a:cubicBezTo>
                    <a:pt x="80" y="2"/>
                    <a:pt x="80" y="2"/>
                    <a:pt x="80" y="2"/>
                  </a:cubicBezTo>
                  <a:cubicBezTo>
                    <a:pt x="71" y="13"/>
                    <a:pt x="51" y="38"/>
                    <a:pt x="39" y="60"/>
                  </a:cubicBezTo>
                  <a:cubicBezTo>
                    <a:pt x="27" y="38"/>
                    <a:pt x="8" y="18"/>
                    <a:pt x="8" y="18"/>
                  </a:cubicBezTo>
                  <a:cubicBezTo>
                    <a:pt x="8" y="18"/>
                    <a:pt x="26" y="27"/>
                    <a:pt x="39" y="40"/>
                  </a:cubicBezTo>
                  <a:cubicBezTo>
                    <a:pt x="50" y="19"/>
                    <a:pt x="68" y="6"/>
                    <a:pt x="7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5" name="iṧḷiḑe"/>
            <p:cNvSpPr/>
            <p:nvPr/>
          </p:nvSpPr>
          <p:spPr bwMode="auto">
            <a:xfrm>
              <a:off x="4303713" y="1955801"/>
              <a:ext cx="217488" cy="217488"/>
            </a:xfrm>
            <a:custGeom>
              <a:avLst/>
              <a:gdLst>
                <a:gd name="T0" fmla="*/ 88 w 88"/>
                <a:gd name="T1" fmla="*/ 86 h 88"/>
                <a:gd name="T2" fmla="*/ 88 w 88"/>
                <a:gd name="T3" fmla="*/ 86 h 88"/>
                <a:gd name="T4" fmla="*/ 88 w 88"/>
                <a:gd name="T5" fmla="*/ 86 h 88"/>
                <a:gd name="T6" fmla="*/ 86 w 88"/>
                <a:gd name="T7" fmla="*/ 0 h 88"/>
                <a:gd name="T8" fmla="*/ 2 w 88"/>
                <a:gd name="T9" fmla="*/ 0 h 88"/>
                <a:gd name="T10" fmla="*/ 1 w 88"/>
                <a:gd name="T11" fmla="*/ 1 h 88"/>
                <a:gd name="T12" fmla="*/ 0 w 88"/>
                <a:gd name="T13" fmla="*/ 2 h 88"/>
                <a:gd name="T14" fmla="*/ 0 w 88"/>
                <a:gd name="T15" fmla="*/ 86 h 88"/>
                <a:gd name="T16" fmla="*/ 1 w 88"/>
                <a:gd name="T17" fmla="*/ 88 h 88"/>
                <a:gd name="T18" fmla="*/ 2 w 88"/>
                <a:gd name="T19" fmla="*/ 88 h 88"/>
                <a:gd name="T20" fmla="*/ 86 w 88"/>
                <a:gd name="T21" fmla="*/ 88 h 88"/>
                <a:gd name="T22" fmla="*/ 88 w 88"/>
                <a:gd name="T23" fmla="*/ 88 h 88"/>
                <a:gd name="T24" fmla="*/ 88 w 88"/>
                <a:gd name="T25" fmla="*/ 86 h 88"/>
                <a:gd name="T26" fmla="*/ 86 w 88"/>
                <a:gd name="T27" fmla="*/ 86 h 88"/>
                <a:gd name="T28" fmla="*/ 86 w 88"/>
                <a:gd name="T29" fmla="*/ 84 h 88"/>
                <a:gd name="T30" fmla="*/ 86 w 88"/>
                <a:gd name="T31" fmla="*/ 86 h 88"/>
                <a:gd name="T32" fmla="*/ 88 w 88"/>
                <a:gd name="T33" fmla="*/ 86 h 88"/>
                <a:gd name="T34" fmla="*/ 88 w 88"/>
                <a:gd name="T35" fmla="*/ 86 h 88"/>
                <a:gd name="T36" fmla="*/ 88 w 88"/>
                <a:gd name="T37" fmla="*/ 86 h 88"/>
                <a:gd name="T38" fmla="*/ 88 w 88"/>
                <a:gd name="T39" fmla="*/ 2 h 88"/>
                <a:gd name="T40" fmla="*/ 88 w 88"/>
                <a:gd name="T41" fmla="*/ 2 h 88"/>
                <a:gd name="T42" fmla="*/ 84 w 88"/>
                <a:gd name="T43" fmla="*/ 6 h 88"/>
                <a:gd name="T44" fmla="*/ 84 w 88"/>
                <a:gd name="T45" fmla="*/ 84 h 88"/>
                <a:gd name="T46" fmla="*/ 4 w 88"/>
                <a:gd name="T47" fmla="*/ 84 h 88"/>
                <a:gd name="T48" fmla="*/ 4 w 88"/>
                <a:gd name="T49" fmla="*/ 4 h 88"/>
                <a:gd name="T50" fmla="*/ 82 w 88"/>
                <a:gd name="T51" fmla="*/ 4 h 88"/>
                <a:gd name="T52" fmla="*/ 88 w 88"/>
                <a:gd name="T53" fmla="*/ 1 h 88"/>
                <a:gd name="T54" fmla="*/ 88 w 88"/>
                <a:gd name="T55" fmla="*/ 1 h 88"/>
                <a:gd name="T56" fmla="*/ 86 w 88"/>
                <a:gd name="T57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88" h="88">
                  <a:moveTo>
                    <a:pt x="88" y="86"/>
                  </a:moveTo>
                  <a:cubicBezTo>
                    <a:pt x="88" y="86"/>
                    <a:pt x="88" y="86"/>
                    <a:pt x="88" y="86"/>
                  </a:cubicBezTo>
                  <a:cubicBezTo>
                    <a:pt x="88" y="86"/>
                    <a:pt x="88" y="86"/>
                    <a:pt x="88" y="86"/>
                  </a:cubicBezTo>
                  <a:moveTo>
                    <a:pt x="8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7"/>
                    <a:pt x="1" y="87"/>
                    <a:pt x="1" y="88"/>
                  </a:cubicBezTo>
                  <a:cubicBezTo>
                    <a:pt x="1" y="88"/>
                    <a:pt x="2" y="88"/>
                    <a:pt x="2" y="88"/>
                  </a:cubicBezTo>
                  <a:cubicBezTo>
                    <a:pt x="86" y="88"/>
                    <a:pt x="86" y="88"/>
                    <a:pt x="86" y="88"/>
                  </a:cubicBezTo>
                  <a:cubicBezTo>
                    <a:pt x="87" y="88"/>
                    <a:pt x="87" y="88"/>
                    <a:pt x="88" y="88"/>
                  </a:cubicBezTo>
                  <a:cubicBezTo>
                    <a:pt x="88" y="87"/>
                    <a:pt x="88" y="87"/>
                    <a:pt x="88" y="86"/>
                  </a:cubicBezTo>
                  <a:cubicBezTo>
                    <a:pt x="86" y="86"/>
                    <a:pt x="86" y="86"/>
                    <a:pt x="86" y="86"/>
                  </a:cubicBezTo>
                  <a:cubicBezTo>
                    <a:pt x="86" y="84"/>
                    <a:pt x="86" y="84"/>
                    <a:pt x="86" y="84"/>
                  </a:cubicBezTo>
                  <a:cubicBezTo>
                    <a:pt x="86" y="86"/>
                    <a:pt x="86" y="86"/>
                    <a:pt x="86" y="86"/>
                  </a:cubicBezTo>
                  <a:cubicBezTo>
                    <a:pt x="88" y="86"/>
                    <a:pt x="88" y="86"/>
                    <a:pt x="88" y="86"/>
                  </a:cubicBezTo>
                  <a:cubicBezTo>
                    <a:pt x="88" y="86"/>
                    <a:pt x="88" y="86"/>
                    <a:pt x="88" y="86"/>
                  </a:cubicBezTo>
                  <a:cubicBezTo>
                    <a:pt x="88" y="86"/>
                    <a:pt x="88" y="86"/>
                    <a:pt x="88" y="86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87" y="3"/>
                    <a:pt x="86" y="4"/>
                    <a:pt x="84" y="6"/>
                  </a:cubicBezTo>
                  <a:cubicBezTo>
                    <a:pt x="84" y="84"/>
                    <a:pt x="84" y="84"/>
                    <a:pt x="84" y="84"/>
                  </a:cubicBezTo>
                  <a:cubicBezTo>
                    <a:pt x="4" y="84"/>
                    <a:pt x="4" y="84"/>
                    <a:pt x="4" y="8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82" y="4"/>
                    <a:pt x="82" y="4"/>
                    <a:pt x="82" y="4"/>
                  </a:cubicBezTo>
                  <a:cubicBezTo>
                    <a:pt x="84" y="3"/>
                    <a:pt x="86" y="2"/>
                    <a:pt x="88" y="1"/>
                  </a:cubicBezTo>
                  <a:cubicBezTo>
                    <a:pt x="88" y="1"/>
                    <a:pt x="88" y="1"/>
                    <a:pt x="88" y="1"/>
                  </a:cubicBezTo>
                  <a:cubicBezTo>
                    <a:pt x="87" y="1"/>
                    <a:pt x="87" y="0"/>
                    <a:pt x="86" y="0"/>
                  </a:cubicBezTo>
                </a:path>
              </a:pathLst>
            </a:custGeom>
            <a:solidFill>
              <a:srgbClr val="C3E8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6" name="ïṣḷïdê"/>
            <p:cNvSpPr/>
            <p:nvPr/>
          </p:nvSpPr>
          <p:spPr bwMode="auto">
            <a:xfrm>
              <a:off x="4619626" y="1965326"/>
              <a:ext cx="196850" cy="1968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7" name="îŝḻidé"/>
            <p:cNvSpPr/>
            <p:nvPr/>
          </p:nvSpPr>
          <p:spPr bwMode="auto">
            <a:xfrm>
              <a:off x="4619626" y="1965326"/>
              <a:ext cx="196850" cy="19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8" name="íšlïḓé"/>
            <p:cNvSpPr/>
            <p:nvPr/>
          </p:nvSpPr>
          <p:spPr bwMode="auto">
            <a:xfrm>
              <a:off x="4610101" y="1955801"/>
              <a:ext cx="217488" cy="217488"/>
            </a:xfrm>
            <a:custGeom>
              <a:avLst/>
              <a:gdLst>
                <a:gd name="T0" fmla="*/ 88 w 88"/>
                <a:gd name="T1" fmla="*/ 86 h 88"/>
                <a:gd name="T2" fmla="*/ 88 w 88"/>
                <a:gd name="T3" fmla="*/ 86 h 88"/>
                <a:gd name="T4" fmla="*/ 88 w 88"/>
                <a:gd name="T5" fmla="*/ 86 h 88"/>
                <a:gd name="T6" fmla="*/ 4 w 88"/>
                <a:gd name="T7" fmla="*/ 84 h 88"/>
                <a:gd name="T8" fmla="*/ 4 w 88"/>
                <a:gd name="T9" fmla="*/ 4 h 88"/>
                <a:gd name="T10" fmla="*/ 84 w 88"/>
                <a:gd name="T11" fmla="*/ 4 h 88"/>
                <a:gd name="T12" fmla="*/ 84 w 88"/>
                <a:gd name="T13" fmla="*/ 84 h 88"/>
                <a:gd name="T14" fmla="*/ 4 w 88"/>
                <a:gd name="T15" fmla="*/ 84 h 88"/>
                <a:gd name="T16" fmla="*/ 86 w 88"/>
                <a:gd name="T17" fmla="*/ 0 h 88"/>
                <a:gd name="T18" fmla="*/ 2 w 88"/>
                <a:gd name="T19" fmla="*/ 0 h 88"/>
                <a:gd name="T20" fmla="*/ 0 w 88"/>
                <a:gd name="T21" fmla="*/ 1 h 88"/>
                <a:gd name="T22" fmla="*/ 0 w 88"/>
                <a:gd name="T23" fmla="*/ 2 h 88"/>
                <a:gd name="T24" fmla="*/ 0 w 88"/>
                <a:gd name="T25" fmla="*/ 86 h 88"/>
                <a:gd name="T26" fmla="*/ 0 w 88"/>
                <a:gd name="T27" fmla="*/ 88 h 88"/>
                <a:gd name="T28" fmla="*/ 2 w 88"/>
                <a:gd name="T29" fmla="*/ 88 h 88"/>
                <a:gd name="T30" fmla="*/ 86 w 88"/>
                <a:gd name="T31" fmla="*/ 88 h 88"/>
                <a:gd name="T32" fmla="*/ 87 w 88"/>
                <a:gd name="T33" fmla="*/ 88 h 88"/>
                <a:gd name="T34" fmla="*/ 88 w 88"/>
                <a:gd name="T35" fmla="*/ 86 h 88"/>
                <a:gd name="T36" fmla="*/ 86 w 88"/>
                <a:gd name="T37" fmla="*/ 86 h 88"/>
                <a:gd name="T38" fmla="*/ 86 w 88"/>
                <a:gd name="T39" fmla="*/ 84 h 88"/>
                <a:gd name="T40" fmla="*/ 86 w 88"/>
                <a:gd name="T41" fmla="*/ 86 h 88"/>
                <a:gd name="T42" fmla="*/ 88 w 88"/>
                <a:gd name="T43" fmla="*/ 86 h 88"/>
                <a:gd name="T44" fmla="*/ 88 w 88"/>
                <a:gd name="T45" fmla="*/ 86 h 88"/>
                <a:gd name="T46" fmla="*/ 88 w 88"/>
                <a:gd name="T47" fmla="*/ 86 h 88"/>
                <a:gd name="T48" fmla="*/ 88 w 88"/>
                <a:gd name="T49" fmla="*/ 2 h 88"/>
                <a:gd name="T50" fmla="*/ 87 w 88"/>
                <a:gd name="T51" fmla="*/ 1 h 88"/>
                <a:gd name="T52" fmla="*/ 86 w 88"/>
                <a:gd name="T5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8" h="88">
                  <a:moveTo>
                    <a:pt x="88" y="86"/>
                  </a:moveTo>
                  <a:cubicBezTo>
                    <a:pt x="88" y="86"/>
                    <a:pt x="88" y="86"/>
                    <a:pt x="88" y="86"/>
                  </a:cubicBezTo>
                  <a:cubicBezTo>
                    <a:pt x="88" y="86"/>
                    <a:pt x="88" y="86"/>
                    <a:pt x="88" y="86"/>
                  </a:cubicBezTo>
                  <a:moveTo>
                    <a:pt x="4" y="84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84" y="4"/>
                    <a:pt x="84" y="4"/>
                    <a:pt x="84" y="4"/>
                  </a:cubicBezTo>
                  <a:cubicBezTo>
                    <a:pt x="84" y="84"/>
                    <a:pt x="84" y="84"/>
                    <a:pt x="84" y="84"/>
                  </a:cubicBezTo>
                  <a:cubicBezTo>
                    <a:pt x="4" y="84"/>
                    <a:pt x="4" y="84"/>
                    <a:pt x="4" y="84"/>
                  </a:cubicBezTo>
                  <a:moveTo>
                    <a:pt x="8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7"/>
                    <a:pt x="0" y="87"/>
                    <a:pt x="0" y="88"/>
                  </a:cubicBezTo>
                  <a:cubicBezTo>
                    <a:pt x="1" y="88"/>
                    <a:pt x="1" y="88"/>
                    <a:pt x="2" y="88"/>
                  </a:cubicBezTo>
                  <a:cubicBezTo>
                    <a:pt x="86" y="88"/>
                    <a:pt x="86" y="88"/>
                    <a:pt x="86" y="88"/>
                  </a:cubicBezTo>
                  <a:cubicBezTo>
                    <a:pt x="86" y="88"/>
                    <a:pt x="87" y="88"/>
                    <a:pt x="87" y="88"/>
                  </a:cubicBezTo>
                  <a:cubicBezTo>
                    <a:pt x="87" y="87"/>
                    <a:pt x="88" y="87"/>
                    <a:pt x="88" y="86"/>
                  </a:cubicBezTo>
                  <a:cubicBezTo>
                    <a:pt x="86" y="86"/>
                    <a:pt x="86" y="86"/>
                    <a:pt x="86" y="86"/>
                  </a:cubicBezTo>
                  <a:cubicBezTo>
                    <a:pt x="86" y="84"/>
                    <a:pt x="86" y="84"/>
                    <a:pt x="86" y="84"/>
                  </a:cubicBezTo>
                  <a:cubicBezTo>
                    <a:pt x="86" y="86"/>
                    <a:pt x="86" y="86"/>
                    <a:pt x="86" y="86"/>
                  </a:cubicBezTo>
                  <a:cubicBezTo>
                    <a:pt x="88" y="86"/>
                    <a:pt x="88" y="86"/>
                    <a:pt x="88" y="86"/>
                  </a:cubicBezTo>
                  <a:cubicBezTo>
                    <a:pt x="88" y="86"/>
                    <a:pt x="88" y="86"/>
                    <a:pt x="88" y="86"/>
                  </a:cubicBezTo>
                  <a:cubicBezTo>
                    <a:pt x="88" y="86"/>
                    <a:pt x="88" y="86"/>
                    <a:pt x="88" y="86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88" y="2"/>
                    <a:pt x="87" y="1"/>
                    <a:pt x="87" y="1"/>
                  </a:cubicBezTo>
                  <a:cubicBezTo>
                    <a:pt x="87" y="1"/>
                    <a:pt x="86" y="0"/>
                    <a:pt x="86" y="0"/>
                  </a:cubicBezTo>
                </a:path>
              </a:pathLst>
            </a:custGeom>
            <a:solidFill>
              <a:srgbClr val="C3E8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" name="íṩľiḍé"/>
            <p:cNvSpPr/>
            <p:nvPr/>
          </p:nvSpPr>
          <p:spPr bwMode="auto">
            <a:xfrm>
              <a:off x="4922838" y="1965326"/>
              <a:ext cx="196850" cy="1968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" name="îš1ïde"/>
            <p:cNvSpPr/>
            <p:nvPr/>
          </p:nvSpPr>
          <p:spPr bwMode="auto">
            <a:xfrm>
              <a:off x="4922838" y="1965326"/>
              <a:ext cx="196850" cy="19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" name="îšḻïďè"/>
            <p:cNvSpPr/>
            <p:nvPr/>
          </p:nvSpPr>
          <p:spPr bwMode="auto">
            <a:xfrm>
              <a:off x="4913313" y="1955801"/>
              <a:ext cx="217488" cy="217488"/>
            </a:xfrm>
            <a:custGeom>
              <a:avLst/>
              <a:gdLst>
                <a:gd name="T0" fmla="*/ 88 w 88"/>
                <a:gd name="T1" fmla="*/ 86 h 88"/>
                <a:gd name="T2" fmla="*/ 88 w 88"/>
                <a:gd name="T3" fmla="*/ 86 h 88"/>
                <a:gd name="T4" fmla="*/ 88 w 88"/>
                <a:gd name="T5" fmla="*/ 86 h 88"/>
                <a:gd name="T6" fmla="*/ 4 w 88"/>
                <a:gd name="T7" fmla="*/ 84 h 88"/>
                <a:gd name="T8" fmla="*/ 4 w 88"/>
                <a:gd name="T9" fmla="*/ 4 h 88"/>
                <a:gd name="T10" fmla="*/ 84 w 88"/>
                <a:gd name="T11" fmla="*/ 4 h 88"/>
                <a:gd name="T12" fmla="*/ 84 w 88"/>
                <a:gd name="T13" fmla="*/ 84 h 88"/>
                <a:gd name="T14" fmla="*/ 4 w 88"/>
                <a:gd name="T15" fmla="*/ 84 h 88"/>
                <a:gd name="T16" fmla="*/ 86 w 88"/>
                <a:gd name="T17" fmla="*/ 0 h 88"/>
                <a:gd name="T18" fmla="*/ 2 w 88"/>
                <a:gd name="T19" fmla="*/ 0 h 88"/>
                <a:gd name="T20" fmla="*/ 1 w 88"/>
                <a:gd name="T21" fmla="*/ 1 h 88"/>
                <a:gd name="T22" fmla="*/ 0 w 88"/>
                <a:gd name="T23" fmla="*/ 2 h 88"/>
                <a:gd name="T24" fmla="*/ 0 w 88"/>
                <a:gd name="T25" fmla="*/ 86 h 88"/>
                <a:gd name="T26" fmla="*/ 1 w 88"/>
                <a:gd name="T27" fmla="*/ 88 h 88"/>
                <a:gd name="T28" fmla="*/ 2 w 88"/>
                <a:gd name="T29" fmla="*/ 88 h 88"/>
                <a:gd name="T30" fmla="*/ 86 w 88"/>
                <a:gd name="T31" fmla="*/ 88 h 88"/>
                <a:gd name="T32" fmla="*/ 87 w 88"/>
                <a:gd name="T33" fmla="*/ 88 h 88"/>
                <a:gd name="T34" fmla="*/ 88 w 88"/>
                <a:gd name="T35" fmla="*/ 86 h 88"/>
                <a:gd name="T36" fmla="*/ 86 w 88"/>
                <a:gd name="T37" fmla="*/ 86 h 88"/>
                <a:gd name="T38" fmla="*/ 86 w 88"/>
                <a:gd name="T39" fmla="*/ 84 h 88"/>
                <a:gd name="T40" fmla="*/ 86 w 88"/>
                <a:gd name="T41" fmla="*/ 86 h 88"/>
                <a:gd name="T42" fmla="*/ 88 w 88"/>
                <a:gd name="T43" fmla="*/ 86 h 88"/>
                <a:gd name="T44" fmla="*/ 88 w 88"/>
                <a:gd name="T45" fmla="*/ 86 h 88"/>
                <a:gd name="T46" fmla="*/ 88 w 88"/>
                <a:gd name="T47" fmla="*/ 86 h 88"/>
                <a:gd name="T48" fmla="*/ 88 w 88"/>
                <a:gd name="T49" fmla="*/ 2 h 88"/>
                <a:gd name="T50" fmla="*/ 87 w 88"/>
                <a:gd name="T51" fmla="*/ 1 h 88"/>
                <a:gd name="T52" fmla="*/ 86 w 88"/>
                <a:gd name="T5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8" h="88">
                  <a:moveTo>
                    <a:pt x="88" y="86"/>
                  </a:moveTo>
                  <a:cubicBezTo>
                    <a:pt x="88" y="86"/>
                    <a:pt x="88" y="86"/>
                    <a:pt x="88" y="86"/>
                  </a:cubicBezTo>
                  <a:cubicBezTo>
                    <a:pt x="88" y="86"/>
                    <a:pt x="88" y="86"/>
                    <a:pt x="88" y="86"/>
                  </a:cubicBezTo>
                  <a:moveTo>
                    <a:pt x="4" y="84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84" y="4"/>
                    <a:pt x="84" y="4"/>
                    <a:pt x="84" y="4"/>
                  </a:cubicBezTo>
                  <a:cubicBezTo>
                    <a:pt x="84" y="84"/>
                    <a:pt x="84" y="84"/>
                    <a:pt x="84" y="84"/>
                  </a:cubicBezTo>
                  <a:cubicBezTo>
                    <a:pt x="4" y="84"/>
                    <a:pt x="4" y="84"/>
                    <a:pt x="4" y="84"/>
                  </a:cubicBezTo>
                  <a:moveTo>
                    <a:pt x="8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7"/>
                    <a:pt x="1" y="87"/>
                    <a:pt x="1" y="88"/>
                  </a:cubicBezTo>
                  <a:cubicBezTo>
                    <a:pt x="1" y="88"/>
                    <a:pt x="2" y="88"/>
                    <a:pt x="2" y="88"/>
                  </a:cubicBezTo>
                  <a:cubicBezTo>
                    <a:pt x="86" y="88"/>
                    <a:pt x="86" y="88"/>
                    <a:pt x="86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8" y="87"/>
                    <a:pt x="88" y="87"/>
                    <a:pt x="88" y="86"/>
                  </a:cubicBezTo>
                  <a:cubicBezTo>
                    <a:pt x="86" y="86"/>
                    <a:pt x="86" y="86"/>
                    <a:pt x="86" y="86"/>
                  </a:cubicBezTo>
                  <a:cubicBezTo>
                    <a:pt x="86" y="84"/>
                    <a:pt x="86" y="84"/>
                    <a:pt x="86" y="84"/>
                  </a:cubicBezTo>
                  <a:cubicBezTo>
                    <a:pt x="86" y="86"/>
                    <a:pt x="86" y="86"/>
                    <a:pt x="86" y="86"/>
                  </a:cubicBezTo>
                  <a:cubicBezTo>
                    <a:pt x="88" y="86"/>
                    <a:pt x="88" y="86"/>
                    <a:pt x="88" y="86"/>
                  </a:cubicBezTo>
                  <a:cubicBezTo>
                    <a:pt x="88" y="86"/>
                    <a:pt x="88" y="86"/>
                    <a:pt x="88" y="86"/>
                  </a:cubicBezTo>
                  <a:cubicBezTo>
                    <a:pt x="88" y="86"/>
                    <a:pt x="88" y="86"/>
                    <a:pt x="88" y="86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88" y="2"/>
                    <a:pt x="88" y="1"/>
                    <a:pt x="87" y="1"/>
                  </a:cubicBezTo>
                  <a:cubicBezTo>
                    <a:pt x="87" y="1"/>
                    <a:pt x="87" y="0"/>
                    <a:pt x="86" y="0"/>
                  </a:cubicBezTo>
                </a:path>
              </a:pathLst>
            </a:custGeom>
            <a:solidFill>
              <a:srgbClr val="C3E8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" name="îsḷiḍe"/>
            <p:cNvSpPr/>
            <p:nvPr/>
          </p:nvSpPr>
          <p:spPr bwMode="auto">
            <a:xfrm>
              <a:off x="5229226" y="1965326"/>
              <a:ext cx="196850" cy="19685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" name="iṩḻïḍè"/>
            <p:cNvSpPr/>
            <p:nvPr/>
          </p:nvSpPr>
          <p:spPr bwMode="auto">
            <a:xfrm>
              <a:off x="5229226" y="1965326"/>
              <a:ext cx="196850" cy="196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" name="ïSḻïḓe"/>
            <p:cNvSpPr/>
            <p:nvPr/>
          </p:nvSpPr>
          <p:spPr bwMode="auto">
            <a:xfrm>
              <a:off x="5219701" y="1955801"/>
              <a:ext cx="215900" cy="217488"/>
            </a:xfrm>
            <a:custGeom>
              <a:avLst/>
              <a:gdLst>
                <a:gd name="T0" fmla="*/ 88 w 88"/>
                <a:gd name="T1" fmla="*/ 86 h 88"/>
                <a:gd name="T2" fmla="*/ 88 w 88"/>
                <a:gd name="T3" fmla="*/ 86 h 88"/>
                <a:gd name="T4" fmla="*/ 88 w 88"/>
                <a:gd name="T5" fmla="*/ 86 h 88"/>
                <a:gd name="T6" fmla="*/ 4 w 88"/>
                <a:gd name="T7" fmla="*/ 84 h 88"/>
                <a:gd name="T8" fmla="*/ 4 w 88"/>
                <a:gd name="T9" fmla="*/ 4 h 88"/>
                <a:gd name="T10" fmla="*/ 84 w 88"/>
                <a:gd name="T11" fmla="*/ 4 h 88"/>
                <a:gd name="T12" fmla="*/ 84 w 88"/>
                <a:gd name="T13" fmla="*/ 84 h 88"/>
                <a:gd name="T14" fmla="*/ 4 w 88"/>
                <a:gd name="T15" fmla="*/ 84 h 88"/>
                <a:gd name="T16" fmla="*/ 86 w 88"/>
                <a:gd name="T17" fmla="*/ 0 h 88"/>
                <a:gd name="T18" fmla="*/ 2 w 88"/>
                <a:gd name="T19" fmla="*/ 0 h 88"/>
                <a:gd name="T20" fmla="*/ 0 w 88"/>
                <a:gd name="T21" fmla="*/ 1 h 88"/>
                <a:gd name="T22" fmla="*/ 0 w 88"/>
                <a:gd name="T23" fmla="*/ 2 h 88"/>
                <a:gd name="T24" fmla="*/ 0 w 88"/>
                <a:gd name="T25" fmla="*/ 86 h 88"/>
                <a:gd name="T26" fmla="*/ 0 w 88"/>
                <a:gd name="T27" fmla="*/ 88 h 88"/>
                <a:gd name="T28" fmla="*/ 2 w 88"/>
                <a:gd name="T29" fmla="*/ 88 h 88"/>
                <a:gd name="T30" fmla="*/ 86 w 88"/>
                <a:gd name="T31" fmla="*/ 88 h 88"/>
                <a:gd name="T32" fmla="*/ 87 w 88"/>
                <a:gd name="T33" fmla="*/ 88 h 88"/>
                <a:gd name="T34" fmla="*/ 88 w 88"/>
                <a:gd name="T35" fmla="*/ 86 h 88"/>
                <a:gd name="T36" fmla="*/ 86 w 88"/>
                <a:gd name="T37" fmla="*/ 86 h 88"/>
                <a:gd name="T38" fmla="*/ 86 w 88"/>
                <a:gd name="T39" fmla="*/ 84 h 88"/>
                <a:gd name="T40" fmla="*/ 86 w 88"/>
                <a:gd name="T41" fmla="*/ 86 h 88"/>
                <a:gd name="T42" fmla="*/ 88 w 88"/>
                <a:gd name="T43" fmla="*/ 86 h 88"/>
                <a:gd name="T44" fmla="*/ 88 w 88"/>
                <a:gd name="T45" fmla="*/ 86 h 88"/>
                <a:gd name="T46" fmla="*/ 88 w 88"/>
                <a:gd name="T47" fmla="*/ 86 h 88"/>
                <a:gd name="T48" fmla="*/ 88 w 88"/>
                <a:gd name="T49" fmla="*/ 2 h 88"/>
                <a:gd name="T50" fmla="*/ 87 w 88"/>
                <a:gd name="T51" fmla="*/ 1 h 88"/>
                <a:gd name="T52" fmla="*/ 86 w 88"/>
                <a:gd name="T5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8" h="88">
                  <a:moveTo>
                    <a:pt x="88" y="86"/>
                  </a:moveTo>
                  <a:cubicBezTo>
                    <a:pt x="88" y="86"/>
                    <a:pt x="88" y="86"/>
                    <a:pt x="88" y="86"/>
                  </a:cubicBezTo>
                  <a:cubicBezTo>
                    <a:pt x="88" y="86"/>
                    <a:pt x="88" y="86"/>
                    <a:pt x="88" y="86"/>
                  </a:cubicBezTo>
                  <a:moveTo>
                    <a:pt x="4" y="84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84" y="4"/>
                    <a:pt x="84" y="4"/>
                    <a:pt x="84" y="4"/>
                  </a:cubicBezTo>
                  <a:cubicBezTo>
                    <a:pt x="84" y="84"/>
                    <a:pt x="84" y="84"/>
                    <a:pt x="84" y="84"/>
                  </a:cubicBezTo>
                  <a:cubicBezTo>
                    <a:pt x="4" y="84"/>
                    <a:pt x="4" y="84"/>
                    <a:pt x="4" y="84"/>
                  </a:cubicBezTo>
                  <a:moveTo>
                    <a:pt x="8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1"/>
                    <a:pt x="0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0" y="87"/>
                    <a:pt x="0" y="87"/>
                    <a:pt x="0" y="88"/>
                  </a:cubicBezTo>
                  <a:cubicBezTo>
                    <a:pt x="1" y="88"/>
                    <a:pt x="1" y="88"/>
                    <a:pt x="2" y="88"/>
                  </a:cubicBezTo>
                  <a:cubicBezTo>
                    <a:pt x="86" y="88"/>
                    <a:pt x="86" y="88"/>
                    <a:pt x="86" y="88"/>
                  </a:cubicBezTo>
                  <a:cubicBezTo>
                    <a:pt x="86" y="88"/>
                    <a:pt x="87" y="88"/>
                    <a:pt x="87" y="88"/>
                  </a:cubicBezTo>
                  <a:cubicBezTo>
                    <a:pt x="87" y="87"/>
                    <a:pt x="88" y="87"/>
                    <a:pt x="88" y="86"/>
                  </a:cubicBezTo>
                  <a:cubicBezTo>
                    <a:pt x="86" y="86"/>
                    <a:pt x="86" y="86"/>
                    <a:pt x="86" y="86"/>
                  </a:cubicBezTo>
                  <a:cubicBezTo>
                    <a:pt x="86" y="84"/>
                    <a:pt x="86" y="84"/>
                    <a:pt x="86" y="84"/>
                  </a:cubicBezTo>
                  <a:cubicBezTo>
                    <a:pt x="86" y="86"/>
                    <a:pt x="86" y="86"/>
                    <a:pt x="86" y="86"/>
                  </a:cubicBezTo>
                  <a:cubicBezTo>
                    <a:pt x="88" y="86"/>
                    <a:pt x="88" y="86"/>
                    <a:pt x="88" y="86"/>
                  </a:cubicBezTo>
                  <a:cubicBezTo>
                    <a:pt x="88" y="86"/>
                    <a:pt x="88" y="86"/>
                    <a:pt x="88" y="86"/>
                  </a:cubicBezTo>
                  <a:cubicBezTo>
                    <a:pt x="88" y="86"/>
                    <a:pt x="88" y="86"/>
                    <a:pt x="88" y="86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88" y="2"/>
                    <a:pt x="87" y="1"/>
                    <a:pt x="87" y="1"/>
                  </a:cubicBezTo>
                  <a:cubicBezTo>
                    <a:pt x="87" y="1"/>
                    <a:pt x="86" y="0"/>
                    <a:pt x="86" y="0"/>
                  </a:cubicBezTo>
                </a:path>
              </a:pathLst>
            </a:custGeom>
            <a:solidFill>
              <a:srgbClr val="C3E8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" name="îŝlíḋe"/>
            <p:cNvSpPr/>
            <p:nvPr/>
          </p:nvSpPr>
          <p:spPr bwMode="auto">
            <a:xfrm>
              <a:off x="4313238" y="2265363"/>
              <a:ext cx="198438" cy="1952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" name="ïŝļîḑe"/>
            <p:cNvSpPr/>
            <p:nvPr/>
          </p:nvSpPr>
          <p:spPr bwMode="auto">
            <a:xfrm>
              <a:off x="4313238" y="2265363"/>
              <a:ext cx="198438" cy="19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" name="ïṥḻïḍé"/>
            <p:cNvSpPr/>
            <p:nvPr/>
          </p:nvSpPr>
          <p:spPr bwMode="auto">
            <a:xfrm>
              <a:off x="4303713" y="2255838"/>
              <a:ext cx="217488" cy="214313"/>
            </a:xfrm>
            <a:custGeom>
              <a:avLst/>
              <a:gdLst>
                <a:gd name="T0" fmla="*/ 88 w 88"/>
                <a:gd name="T1" fmla="*/ 85 h 87"/>
                <a:gd name="T2" fmla="*/ 88 w 88"/>
                <a:gd name="T3" fmla="*/ 85 h 87"/>
                <a:gd name="T4" fmla="*/ 88 w 88"/>
                <a:gd name="T5" fmla="*/ 85 h 87"/>
                <a:gd name="T6" fmla="*/ 4 w 88"/>
                <a:gd name="T7" fmla="*/ 83 h 87"/>
                <a:gd name="T8" fmla="*/ 4 w 88"/>
                <a:gd name="T9" fmla="*/ 4 h 87"/>
                <a:gd name="T10" fmla="*/ 84 w 88"/>
                <a:gd name="T11" fmla="*/ 4 h 87"/>
                <a:gd name="T12" fmla="*/ 84 w 88"/>
                <a:gd name="T13" fmla="*/ 83 h 87"/>
                <a:gd name="T14" fmla="*/ 4 w 88"/>
                <a:gd name="T15" fmla="*/ 83 h 87"/>
                <a:gd name="T16" fmla="*/ 86 w 88"/>
                <a:gd name="T17" fmla="*/ 0 h 87"/>
                <a:gd name="T18" fmla="*/ 2 w 88"/>
                <a:gd name="T19" fmla="*/ 0 h 87"/>
                <a:gd name="T20" fmla="*/ 1 w 88"/>
                <a:gd name="T21" fmla="*/ 0 h 87"/>
                <a:gd name="T22" fmla="*/ 0 w 88"/>
                <a:gd name="T23" fmla="*/ 2 h 87"/>
                <a:gd name="T24" fmla="*/ 0 w 88"/>
                <a:gd name="T25" fmla="*/ 85 h 87"/>
                <a:gd name="T26" fmla="*/ 1 w 88"/>
                <a:gd name="T27" fmla="*/ 87 h 87"/>
                <a:gd name="T28" fmla="*/ 2 w 88"/>
                <a:gd name="T29" fmla="*/ 87 h 87"/>
                <a:gd name="T30" fmla="*/ 86 w 88"/>
                <a:gd name="T31" fmla="*/ 87 h 87"/>
                <a:gd name="T32" fmla="*/ 88 w 88"/>
                <a:gd name="T33" fmla="*/ 87 h 87"/>
                <a:gd name="T34" fmla="*/ 88 w 88"/>
                <a:gd name="T35" fmla="*/ 85 h 87"/>
                <a:gd name="T36" fmla="*/ 86 w 88"/>
                <a:gd name="T37" fmla="*/ 85 h 87"/>
                <a:gd name="T38" fmla="*/ 86 w 88"/>
                <a:gd name="T39" fmla="*/ 83 h 87"/>
                <a:gd name="T40" fmla="*/ 86 w 88"/>
                <a:gd name="T41" fmla="*/ 85 h 87"/>
                <a:gd name="T42" fmla="*/ 88 w 88"/>
                <a:gd name="T43" fmla="*/ 85 h 87"/>
                <a:gd name="T44" fmla="*/ 88 w 88"/>
                <a:gd name="T45" fmla="*/ 85 h 87"/>
                <a:gd name="T46" fmla="*/ 88 w 88"/>
                <a:gd name="T47" fmla="*/ 85 h 87"/>
                <a:gd name="T48" fmla="*/ 88 w 88"/>
                <a:gd name="T49" fmla="*/ 2 h 87"/>
                <a:gd name="T50" fmla="*/ 88 w 88"/>
                <a:gd name="T51" fmla="*/ 0 h 87"/>
                <a:gd name="T52" fmla="*/ 86 w 88"/>
                <a:gd name="T53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8" h="87">
                  <a:moveTo>
                    <a:pt x="88" y="85"/>
                  </a:moveTo>
                  <a:cubicBezTo>
                    <a:pt x="88" y="85"/>
                    <a:pt x="88" y="85"/>
                    <a:pt x="88" y="85"/>
                  </a:cubicBezTo>
                  <a:cubicBezTo>
                    <a:pt x="88" y="85"/>
                    <a:pt x="88" y="85"/>
                    <a:pt x="88" y="85"/>
                  </a:cubicBezTo>
                  <a:moveTo>
                    <a:pt x="4" y="83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84" y="4"/>
                    <a:pt x="84" y="4"/>
                    <a:pt x="84" y="4"/>
                  </a:cubicBezTo>
                  <a:cubicBezTo>
                    <a:pt x="84" y="83"/>
                    <a:pt x="84" y="83"/>
                    <a:pt x="84" y="83"/>
                  </a:cubicBezTo>
                  <a:cubicBezTo>
                    <a:pt x="4" y="83"/>
                    <a:pt x="4" y="83"/>
                    <a:pt x="4" y="83"/>
                  </a:cubicBezTo>
                  <a:moveTo>
                    <a:pt x="8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6"/>
                    <a:pt x="1" y="86"/>
                    <a:pt x="1" y="87"/>
                  </a:cubicBezTo>
                  <a:cubicBezTo>
                    <a:pt x="1" y="87"/>
                    <a:pt x="2" y="87"/>
                    <a:pt x="2" y="87"/>
                  </a:cubicBezTo>
                  <a:cubicBezTo>
                    <a:pt x="86" y="87"/>
                    <a:pt x="86" y="87"/>
                    <a:pt x="86" y="87"/>
                  </a:cubicBezTo>
                  <a:cubicBezTo>
                    <a:pt x="87" y="87"/>
                    <a:pt x="87" y="87"/>
                    <a:pt x="88" y="87"/>
                  </a:cubicBezTo>
                  <a:cubicBezTo>
                    <a:pt x="88" y="86"/>
                    <a:pt x="88" y="86"/>
                    <a:pt x="88" y="85"/>
                  </a:cubicBezTo>
                  <a:cubicBezTo>
                    <a:pt x="86" y="85"/>
                    <a:pt x="86" y="85"/>
                    <a:pt x="86" y="85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6" y="85"/>
                    <a:pt x="86" y="85"/>
                    <a:pt x="86" y="85"/>
                  </a:cubicBezTo>
                  <a:cubicBezTo>
                    <a:pt x="88" y="85"/>
                    <a:pt x="88" y="85"/>
                    <a:pt x="88" y="85"/>
                  </a:cubicBezTo>
                  <a:cubicBezTo>
                    <a:pt x="88" y="85"/>
                    <a:pt x="88" y="85"/>
                    <a:pt x="88" y="85"/>
                  </a:cubicBezTo>
                  <a:cubicBezTo>
                    <a:pt x="88" y="85"/>
                    <a:pt x="88" y="85"/>
                    <a:pt x="88" y="85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88" y="1"/>
                    <a:pt x="88" y="1"/>
                    <a:pt x="88" y="0"/>
                  </a:cubicBezTo>
                  <a:cubicBezTo>
                    <a:pt x="87" y="0"/>
                    <a:pt x="87" y="0"/>
                    <a:pt x="86" y="0"/>
                  </a:cubicBezTo>
                </a:path>
              </a:pathLst>
            </a:custGeom>
            <a:solidFill>
              <a:srgbClr val="C3E8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" name="ïśḻíďe"/>
            <p:cNvSpPr/>
            <p:nvPr/>
          </p:nvSpPr>
          <p:spPr bwMode="auto">
            <a:xfrm>
              <a:off x="4619626" y="2265363"/>
              <a:ext cx="196850" cy="1952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" name="îṧļîďe"/>
            <p:cNvSpPr/>
            <p:nvPr/>
          </p:nvSpPr>
          <p:spPr bwMode="auto">
            <a:xfrm>
              <a:off x="4619626" y="2265363"/>
              <a:ext cx="196850" cy="19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" name="iṣlîde"/>
            <p:cNvSpPr/>
            <p:nvPr/>
          </p:nvSpPr>
          <p:spPr bwMode="auto">
            <a:xfrm>
              <a:off x="4610101" y="2255838"/>
              <a:ext cx="217488" cy="214313"/>
            </a:xfrm>
            <a:custGeom>
              <a:avLst/>
              <a:gdLst>
                <a:gd name="T0" fmla="*/ 88 w 88"/>
                <a:gd name="T1" fmla="*/ 85 h 87"/>
                <a:gd name="T2" fmla="*/ 88 w 88"/>
                <a:gd name="T3" fmla="*/ 85 h 87"/>
                <a:gd name="T4" fmla="*/ 88 w 88"/>
                <a:gd name="T5" fmla="*/ 85 h 87"/>
                <a:gd name="T6" fmla="*/ 4 w 88"/>
                <a:gd name="T7" fmla="*/ 83 h 87"/>
                <a:gd name="T8" fmla="*/ 4 w 88"/>
                <a:gd name="T9" fmla="*/ 4 h 87"/>
                <a:gd name="T10" fmla="*/ 84 w 88"/>
                <a:gd name="T11" fmla="*/ 4 h 87"/>
                <a:gd name="T12" fmla="*/ 84 w 88"/>
                <a:gd name="T13" fmla="*/ 83 h 87"/>
                <a:gd name="T14" fmla="*/ 4 w 88"/>
                <a:gd name="T15" fmla="*/ 83 h 87"/>
                <a:gd name="T16" fmla="*/ 86 w 88"/>
                <a:gd name="T17" fmla="*/ 0 h 87"/>
                <a:gd name="T18" fmla="*/ 2 w 88"/>
                <a:gd name="T19" fmla="*/ 0 h 87"/>
                <a:gd name="T20" fmla="*/ 0 w 88"/>
                <a:gd name="T21" fmla="*/ 0 h 87"/>
                <a:gd name="T22" fmla="*/ 0 w 88"/>
                <a:gd name="T23" fmla="*/ 2 h 87"/>
                <a:gd name="T24" fmla="*/ 0 w 88"/>
                <a:gd name="T25" fmla="*/ 85 h 87"/>
                <a:gd name="T26" fmla="*/ 0 w 88"/>
                <a:gd name="T27" fmla="*/ 87 h 87"/>
                <a:gd name="T28" fmla="*/ 2 w 88"/>
                <a:gd name="T29" fmla="*/ 87 h 87"/>
                <a:gd name="T30" fmla="*/ 86 w 88"/>
                <a:gd name="T31" fmla="*/ 87 h 87"/>
                <a:gd name="T32" fmla="*/ 87 w 88"/>
                <a:gd name="T33" fmla="*/ 87 h 87"/>
                <a:gd name="T34" fmla="*/ 88 w 88"/>
                <a:gd name="T35" fmla="*/ 85 h 87"/>
                <a:gd name="T36" fmla="*/ 86 w 88"/>
                <a:gd name="T37" fmla="*/ 85 h 87"/>
                <a:gd name="T38" fmla="*/ 86 w 88"/>
                <a:gd name="T39" fmla="*/ 83 h 87"/>
                <a:gd name="T40" fmla="*/ 86 w 88"/>
                <a:gd name="T41" fmla="*/ 85 h 87"/>
                <a:gd name="T42" fmla="*/ 88 w 88"/>
                <a:gd name="T43" fmla="*/ 85 h 87"/>
                <a:gd name="T44" fmla="*/ 88 w 88"/>
                <a:gd name="T45" fmla="*/ 85 h 87"/>
                <a:gd name="T46" fmla="*/ 88 w 88"/>
                <a:gd name="T47" fmla="*/ 85 h 87"/>
                <a:gd name="T48" fmla="*/ 88 w 88"/>
                <a:gd name="T49" fmla="*/ 2 h 87"/>
                <a:gd name="T50" fmla="*/ 87 w 88"/>
                <a:gd name="T51" fmla="*/ 0 h 87"/>
                <a:gd name="T52" fmla="*/ 86 w 88"/>
                <a:gd name="T53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8" h="87">
                  <a:moveTo>
                    <a:pt x="88" y="85"/>
                  </a:moveTo>
                  <a:cubicBezTo>
                    <a:pt x="88" y="85"/>
                    <a:pt x="88" y="85"/>
                    <a:pt x="88" y="85"/>
                  </a:cubicBezTo>
                  <a:cubicBezTo>
                    <a:pt x="88" y="85"/>
                    <a:pt x="88" y="85"/>
                    <a:pt x="88" y="85"/>
                  </a:cubicBezTo>
                  <a:moveTo>
                    <a:pt x="4" y="83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84" y="4"/>
                    <a:pt x="84" y="4"/>
                    <a:pt x="84" y="4"/>
                  </a:cubicBezTo>
                  <a:cubicBezTo>
                    <a:pt x="84" y="83"/>
                    <a:pt x="84" y="83"/>
                    <a:pt x="84" y="83"/>
                  </a:cubicBezTo>
                  <a:cubicBezTo>
                    <a:pt x="4" y="83"/>
                    <a:pt x="4" y="83"/>
                    <a:pt x="4" y="83"/>
                  </a:cubicBezTo>
                  <a:moveTo>
                    <a:pt x="8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6"/>
                    <a:pt x="0" y="86"/>
                    <a:pt x="0" y="87"/>
                  </a:cubicBezTo>
                  <a:cubicBezTo>
                    <a:pt x="1" y="87"/>
                    <a:pt x="1" y="87"/>
                    <a:pt x="2" y="87"/>
                  </a:cubicBezTo>
                  <a:cubicBezTo>
                    <a:pt x="86" y="87"/>
                    <a:pt x="86" y="87"/>
                    <a:pt x="86" y="87"/>
                  </a:cubicBezTo>
                  <a:cubicBezTo>
                    <a:pt x="86" y="87"/>
                    <a:pt x="87" y="87"/>
                    <a:pt x="87" y="87"/>
                  </a:cubicBezTo>
                  <a:cubicBezTo>
                    <a:pt x="87" y="86"/>
                    <a:pt x="88" y="86"/>
                    <a:pt x="88" y="85"/>
                  </a:cubicBezTo>
                  <a:cubicBezTo>
                    <a:pt x="86" y="85"/>
                    <a:pt x="86" y="85"/>
                    <a:pt x="86" y="85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6" y="85"/>
                    <a:pt x="86" y="85"/>
                    <a:pt x="86" y="85"/>
                  </a:cubicBezTo>
                  <a:cubicBezTo>
                    <a:pt x="88" y="85"/>
                    <a:pt x="88" y="85"/>
                    <a:pt x="88" y="85"/>
                  </a:cubicBezTo>
                  <a:cubicBezTo>
                    <a:pt x="88" y="85"/>
                    <a:pt x="88" y="85"/>
                    <a:pt x="88" y="85"/>
                  </a:cubicBezTo>
                  <a:cubicBezTo>
                    <a:pt x="88" y="85"/>
                    <a:pt x="88" y="85"/>
                    <a:pt x="88" y="85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88" y="1"/>
                    <a:pt x="87" y="1"/>
                    <a:pt x="87" y="0"/>
                  </a:cubicBezTo>
                  <a:cubicBezTo>
                    <a:pt x="87" y="0"/>
                    <a:pt x="86" y="0"/>
                    <a:pt x="86" y="0"/>
                  </a:cubicBezTo>
                </a:path>
              </a:pathLst>
            </a:custGeom>
            <a:solidFill>
              <a:srgbClr val="C3E8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" name="iṡḻîḍê"/>
            <p:cNvSpPr/>
            <p:nvPr/>
          </p:nvSpPr>
          <p:spPr bwMode="auto">
            <a:xfrm>
              <a:off x="4922838" y="2265363"/>
              <a:ext cx="196850" cy="1952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2" name="íṩḷïdê"/>
            <p:cNvSpPr/>
            <p:nvPr/>
          </p:nvSpPr>
          <p:spPr bwMode="auto">
            <a:xfrm>
              <a:off x="4922838" y="2265363"/>
              <a:ext cx="196850" cy="19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3" name="íSḷídè"/>
            <p:cNvSpPr/>
            <p:nvPr/>
          </p:nvSpPr>
          <p:spPr bwMode="auto">
            <a:xfrm>
              <a:off x="4913313" y="2255838"/>
              <a:ext cx="217488" cy="214313"/>
            </a:xfrm>
            <a:custGeom>
              <a:avLst/>
              <a:gdLst>
                <a:gd name="T0" fmla="*/ 88 w 88"/>
                <a:gd name="T1" fmla="*/ 85 h 87"/>
                <a:gd name="T2" fmla="*/ 88 w 88"/>
                <a:gd name="T3" fmla="*/ 85 h 87"/>
                <a:gd name="T4" fmla="*/ 88 w 88"/>
                <a:gd name="T5" fmla="*/ 85 h 87"/>
                <a:gd name="T6" fmla="*/ 4 w 88"/>
                <a:gd name="T7" fmla="*/ 83 h 87"/>
                <a:gd name="T8" fmla="*/ 4 w 88"/>
                <a:gd name="T9" fmla="*/ 4 h 87"/>
                <a:gd name="T10" fmla="*/ 84 w 88"/>
                <a:gd name="T11" fmla="*/ 4 h 87"/>
                <a:gd name="T12" fmla="*/ 84 w 88"/>
                <a:gd name="T13" fmla="*/ 83 h 87"/>
                <a:gd name="T14" fmla="*/ 4 w 88"/>
                <a:gd name="T15" fmla="*/ 83 h 87"/>
                <a:gd name="T16" fmla="*/ 86 w 88"/>
                <a:gd name="T17" fmla="*/ 0 h 87"/>
                <a:gd name="T18" fmla="*/ 2 w 88"/>
                <a:gd name="T19" fmla="*/ 0 h 87"/>
                <a:gd name="T20" fmla="*/ 1 w 88"/>
                <a:gd name="T21" fmla="*/ 0 h 87"/>
                <a:gd name="T22" fmla="*/ 0 w 88"/>
                <a:gd name="T23" fmla="*/ 2 h 87"/>
                <a:gd name="T24" fmla="*/ 0 w 88"/>
                <a:gd name="T25" fmla="*/ 85 h 87"/>
                <a:gd name="T26" fmla="*/ 1 w 88"/>
                <a:gd name="T27" fmla="*/ 87 h 87"/>
                <a:gd name="T28" fmla="*/ 2 w 88"/>
                <a:gd name="T29" fmla="*/ 87 h 87"/>
                <a:gd name="T30" fmla="*/ 86 w 88"/>
                <a:gd name="T31" fmla="*/ 87 h 87"/>
                <a:gd name="T32" fmla="*/ 87 w 88"/>
                <a:gd name="T33" fmla="*/ 87 h 87"/>
                <a:gd name="T34" fmla="*/ 88 w 88"/>
                <a:gd name="T35" fmla="*/ 85 h 87"/>
                <a:gd name="T36" fmla="*/ 86 w 88"/>
                <a:gd name="T37" fmla="*/ 85 h 87"/>
                <a:gd name="T38" fmla="*/ 86 w 88"/>
                <a:gd name="T39" fmla="*/ 83 h 87"/>
                <a:gd name="T40" fmla="*/ 86 w 88"/>
                <a:gd name="T41" fmla="*/ 85 h 87"/>
                <a:gd name="T42" fmla="*/ 88 w 88"/>
                <a:gd name="T43" fmla="*/ 85 h 87"/>
                <a:gd name="T44" fmla="*/ 88 w 88"/>
                <a:gd name="T45" fmla="*/ 85 h 87"/>
                <a:gd name="T46" fmla="*/ 88 w 88"/>
                <a:gd name="T47" fmla="*/ 85 h 87"/>
                <a:gd name="T48" fmla="*/ 88 w 88"/>
                <a:gd name="T49" fmla="*/ 2 h 87"/>
                <a:gd name="T50" fmla="*/ 87 w 88"/>
                <a:gd name="T51" fmla="*/ 0 h 87"/>
                <a:gd name="T52" fmla="*/ 86 w 88"/>
                <a:gd name="T53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8" h="87">
                  <a:moveTo>
                    <a:pt x="88" y="85"/>
                  </a:moveTo>
                  <a:cubicBezTo>
                    <a:pt x="88" y="85"/>
                    <a:pt x="88" y="85"/>
                    <a:pt x="88" y="85"/>
                  </a:cubicBezTo>
                  <a:cubicBezTo>
                    <a:pt x="88" y="85"/>
                    <a:pt x="88" y="85"/>
                    <a:pt x="88" y="85"/>
                  </a:cubicBezTo>
                  <a:moveTo>
                    <a:pt x="4" y="83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84" y="4"/>
                    <a:pt x="84" y="4"/>
                    <a:pt x="84" y="4"/>
                  </a:cubicBezTo>
                  <a:cubicBezTo>
                    <a:pt x="84" y="83"/>
                    <a:pt x="84" y="83"/>
                    <a:pt x="84" y="83"/>
                  </a:cubicBezTo>
                  <a:cubicBezTo>
                    <a:pt x="4" y="83"/>
                    <a:pt x="4" y="83"/>
                    <a:pt x="4" y="83"/>
                  </a:cubicBezTo>
                  <a:moveTo>
                    <a:pt x="8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6"/>
                    <a:pt x="1" y="86"/>
                    <a:pt x="1" y="87"/>
                  </a:cubicBezTo>
                  <a:cubicBezTo>
                    <a:pt x="1" y="87"/>
                    <a:pt x="2" y="87"/>
                    <a:pt x="2" y="87"/>
                  </a:cubicBezTo>
                  <a:cubicBezTo>
                    <a:pt x="86" y="87"/>
                    <a:pt x="86" y="87"/>
                    <a:pt x="86" y="87"/>
                  </a:cubicBezTo>
                  <a:cubicBezTo>
                    <a:pt x="87" y="87"/>
                    <a:pt x="87" y="87"/>
                    <a:pt x="87" y="87"/>
                  </a:cubicBezTo>
                  <a:cubicBezTo>
                    <a:pt x="88" y="86"/>
                    <a:pt x="88" y="86"/>
                    <a:pt x="88" y="85"/>
                  </a:cubicBezTo>
                  <a:cubicBezTo>
                    <a:pt x="86" y="85"/>
                    <a:pt x="86" y="85"/>
                    <a:pt x="86" y="85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6" y="85"/>
                    <a:pt x="86" y="85"/>
                    <a:pt x="86" y="85"/>
                  </a:cubicBezTo>
                  <a:cubicBezTo>
                    <a:pt x="88" y="85"/>
                    <a:pt x="88" y="85"/>
                    <a:pt x="88" y="85"/>
                  </a:cubicBezTo>
                  <a:cubicBezTo>
                    <a:pt x="88" y="85"/>
                    <a:pt x="88" y="85"/>
                    <a:pt x="88" y="85"/>
                  </a:cubicBezTo>
                  <a:cubicBezTo>
                    <a:pt x="88" y="85"/>
                    <a:pt x="88" y="85"/>
                    <a:pt x="88" y="85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88" y="1"/>
                    <a:pt x="88" y="1"/>
                    <a:pt x="87" y="0"/>
                  </a:cubicBezTo>
                  <a:cubicBezTo>
                    <a:pt x="87" y="0"/>
                    <a:pt x="87" y="0"/>
                    <a:pt x="86" y="0"/>
                  </a:cubicBezTo>
                </a:path>
              </a:pathLst>
            </a:custGeom>
            <a:solidFill>
              <a:srgbClr val="C3E8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4" name="íśḷiḓé"/>
            <p:cNvSpPr/>
            <p:nvPr/>
          </p:nvSpPr>
          <p:spPr bwMode="auto">
            <a:xfrm>
              <a:off x="5229226" y="2265363"/>
              <a:ext cx="196850" cy="19526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5" name="îSḷîḑê"/>
            <p:cNvSpPr/>
            <p:nvPr/>
          </p:nvSpPr>
          <p:spPr bwMode="auto">
            <a:xfrm>
              <a:off x="5229226" y="2265363"/>
              <a:ext cx="196850" cy="195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6" name="isľïḑê"/>
            <p:cNvSpPr/>
            <p:nvPr/>
          </p:nvSpPr>
          <p:spPr bwMode="auto">
            <a:xfrm>
              <a:off x="5219701" y="2255838"/>
              <a:ext cx="215900" cy="214313"/>
            </a:xfrm>
            <a:custGeom>
              <a:avLst/>
              <a:gdLst>
                <a:gd name="T0" fmla="*/ 88 w 88"/>
                <a:gd name="T1" fmla="*/ 85 h 87"/>
                <a:gd name="T2" fmla="*/ 88 w 88"/>
                <a:gd name="T3" fmla="*/ 85 h 87"/>
                <a:gd name="T4" fmla="*/ 88 w 88"/>
                <a:gd name="T5" fmla="*/ 85 h 87"/>
                <a:gd name="T6" fmla="*/ 4 w 88"/>
                <a:gd name="T7" fmla="*/ 83 h 87"/>
                <a:gd name="T8" fmla="*/ 4 w 88"/>
                <a:gd name="T9" fmla="*/ 4 h 87"/>
                <a:gd name="T10" fmla="*/ 84 w 88"/>
                <a:gd name="T11" fmla="*/ 4 h 87"/>
                <a:gd name="T12" fmla="*/ 84 w 88"/>
                <a:gd name="T13" fmla="*/ 83 h 87"/>
                <a:gd name="T14" fmla="*/ 4 w 88"/>
                <a:gd name="T15" fmla="*/ 83 h 87"/>
                <a:gd name="T16" fmla="*/ 86 w 88"/>
                <a:gd name="T17" fmla="*/ 0 h 87"/>
                <a:gd name="T18" fmla="*/ 2 w 88"/>
                <a:gd name="T19" fmla="*/ 0 h 87"/>
                <a:gd name="T20" fmla="*/ 0 w 88"/>
                <a:gd name="T21" fmla="*/ 0 h 87"/>
                <a:gd name="T22" fmla="*/ 0 w 88"/>
                <a:gd name="T23" fmla="*/ 2 h 87"/>
                <a:gd name="T24" fmla="*/ 0 w 88"/>
                <a:gd name="T25" fmla="*/ 85 h 87"/>
                <a:gd name="T26" fmla="*/ 0 w 88"/>
                <a:gd name="T27" fmla="*/ 87 h 87"/>
                <a:gd name="T28" fmla="*/ 2 w 88"/>
                <a:gd name="T29" fmla="*/ 87 h 87"/>
                <a:gd name="T30" fmla="*/ 86 w 88"/>
                <a:gd name="T31" fmla="*/ 87 h 87"/>
                <a:gd name="T32" fmla="*/ 87 w 88"/>
                <a:gd name="T33" fmla="*/ 87 h 87"/>
                <a:gd name="T34" fmla="*/ 88 w 88"/>
                <a:gd name="T35" fmla="*/ 85 h 87"/>
                <a:gd name="T36" fmla="*/ 86 w 88"/>
                <a:gd name="T37" fmla="*/ 85 h 87"/>
                <a:gd name="T38" fmla="*/ 86 w 88"/>
                <a:gd name="T39" fmla="*/ 83 h 87"/>
                <a:gd name="T40" fmla="*/ 86 w 88"/>
                <a:gd name="T41" fmla="*/ 85 h 87"/>
                <a:gd name="T42" fmla="*/ 88 w 88"/>
                <a:gd name="T43" fmla="*/ 85 h 87"/>
                <a:gd name="T44" fmla="*/ 88 w 88"/>
                <a:gd name="T45" fmla="*/ 85 h 87"/>
                <a:gd name="T46" fmla="*/ 88 w 88"/>
                <a:gd name="T47" fmla="*/ 85 h 87"/>
                <a:gd name="T48" fmla="*/ 88 w 88"/>
                <a:gd name="T49" fmla="*/ 2 h 87"/>
                <a:gd name="T50" fmla="*/ 87 w 88"/>
                <a:gd name="T51" fmla="*/ 0 h 87"/>
                <a:gd name="T52" fmla="*/ 86 w 88"/>
                <a:gd name="T53" fmla="*/ 0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8" h="87">
                  <a:moveTo>
                    <a:pt x="88" y="85"/>
                  </a:moveTo>
                  <a:cubicBezTo>
                    <a:pt x="88" y="85"/>
                    <a:pt x="88" y="85"/>
                    <a:pt x="88" y="85"/>
                  </a:cubicBezTo>
                  <a:cubicBezTo>
                    <a:pt x="88" y="85"/>
                    <a:pt x="88" y="85"/>
                    <a:pt x="88" y="85"/>
                  </a:cubicBezTo>
                  <a:moveTo>
                    <a:pt x="4" y="83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84" y="4"/>
                    <a:pt x="84" y="4"/>
                    <a:pt x="84" y="4"/>
                  </a:cubicBezTo>
                  <a:cubicBezTo>
                    <a:pt x="84" y="83"/>
                    <a:pt x="84" y="83"/>
                    <a:pt x="84" y="83"/>
                  </a:cubicBezTo>
                  <a:cubicBezTo>
                    <a:pt x="4" y="83"/>
                    <a:pt x="4" y="83"/>
                    <a:pt x="4" y="83"/>
                  </a:cubicBezTo>
                  <a:moveTo>
                    <a:pt x="8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6"/>
                    <a:pt x="0" y="86"/>
                    <a:pt x="0" y="87"/>
                  </a:cubicBezTo>
                  <a:cubicBezTo>
                    <a:pt x="1" y="87"/>
                    <a:pt x="1" y="87"/>
                    <a:pt x="2" y="87"/>
                  </a:cubicBezTo>
                  <a:cubicBezTo>
                    <a:pt x="86" y="87"/>
                    <a:pt x="86" y="87"/>
                    <a:pt x="86" y="87"/>
                  </a:cubicBezTo>
                  <a:cubicBezTo>
                    <a:pt x="86" y="87"/>
                    <a:pt x="87" y="87"/>
                    <a:pt x="87" y="87"/>
                  </a:cubicBezTo>
                  <a:cubicBezTo>
                    <a:pt x="87" y="86"/>
                    <a:pt x="88" y="86"/>
                    <a:pt x="88" y="85"/>
                  </a:cubicBezTo>
                  <a:cubicBezTo>
                    <a:pt x="86" y="85"/>
                    <a:pt x="86" y="85"/>
                    <a:pt x="86" y="85"/>
                  </a:cubicBezTo>
                  <a:cubicBezTo>
                    <a:pt x="86" y="83"/>
                    <a:pt x="86" y="83"/>
                    <a:pt x="86" y="83"/>
                  </a:cubicBezTo>
                  <a:cubicBezTo>
                    <a:pt x="86" y="85"/>
                    <a:pt x="86" y="85"/>
                    <a:pt x="86" y="85"/>
                  </a:cubicBezTo>
                  <a:cubicBezTo>
                    <a:pt x="88" y="85"/>
                    <a:pt x="88" y="85"/>
                    <a:pt x="88" y="85"/>
                  </a:cubicBezTo>
                  <a:cubicBezTo>
                    <a:pt x="88" y="85"/>
                    <a:pt x="88" y="85"/>
                    <a:pt x="88" y="85"/>
                  </a:cubicBezTo>
                  <a:cubicBezTo>
                    <a:pt x="88" y="85"/>
                    <a:pt x="88" y="85"/>
                    <a:pt x="88" y="85"/>
                  </a:cubicBezTo>
                  <a:cubicBezTo>
                    <a:pt x="88" y="2"/>
                    <a:pt x="88" y="2"/>
                    <a:pt x="88" y="2"/>
                  </a:cubicBezTo>
                  <a:cubicBezTo>
                    <a:pt x="88" y="1"/>
                    <a:pt x="87" y="1"/>
                    <a:pt x="87" y="0"/>
                  </a:cubicBezTo>
                  <a:cubicBezTo>
                    <a:pt x="87" y="0"/>
                    <a:pt x="86" y="0"/>
                    <a:pt x="86" y="0"/>
                  </a:cubicBezTo>
                </a:path>
              </a:pathLst>
            </a:custGeom>
            <a:solidFill>
              <a:srgbClr val="C3E8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7" name="ï$ḻiďé"/>
            <p:cNvSpPr/>
            <p:nvPr/>
          </p:nvSpPr>
          <p:spPr bwMode="auto">
            <a:xfrm>
              <a:off x="4521201" y="1955801"/>
              <a:ext cx="1588" cy="4763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1 h 2"/>
                <a:gd name="T4" fmla="*/ 0 w 1"/>
                <a:gd name="T5" fmla="*/ 2 h 2"/>
                <a:gd name="T6" fmla="*/ 1 w 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1"/>
                    <a:pt x="1" y="0"/>
                    <a:pt x="1" y="0"/>
                  </a:cubicBezTo>
                </a:path>
              </a:pathLst>
            </a:custGeom>
            <a:solidFill>
              <a:srgbClr val="C3E8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8" name="iṧḷîḋê"/>
            <p:cNvSpPr/>
            <p:nvPr/>
          </p:nvSpPr>
          <p:spPr bwMode="auto">
            <a:xfrm>
              <a:off x="4333876" y="1965326"/>
              <a:ext cx="177800" cy="147638"/>
            </a:xfrm>
            <a:custGeom>
              <a:avLst/>
              <a:gdLst>
                <a:gd name="T0" fmla="*/ 72 w 72"/>
                <a:gd name="T1" fmla="*/ 0 h 60"/>
                <a:gd name="T2" fmla="*/ 70 w 72"/>
                <a:gd name="T3" fmla="*/ 0 h 60"/>
                <a:gd name="T4" fmla="*/ 31 w 72"/>
                <a:gd name="T5" fmla="*/ 40 h 60"/>
                <a:gd name="T6" fmla="*/ 0 w 72"/>
                <a:gd name="T7" fmla="*/ 18 h 60"/>
                <a:gd name="T8" fmla="*/ 31 w 72"/>
                <a:gd name="T9" fmla="*/ 60 h 60"/>
                <a:gd name="T10" fmla="*/ 72 w 72"/>
                <a:gd name="T11" fmla="*/ 2 h 60"/>
                <a:gd name="T12" fmla="*/ 72 w 72"/>
                <a:gd name="T1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" h="60">
                  <a:moveTo>
                    <a:pt x="72" y="0"/>
                  </a:moveTo>
                  <a:cubicBezTo>
                    <a:pt x="70" y="0"/>
                    <a:pt x="70" y="0"/>
                    <a:pt x="70" y="0"/>
                  </a:cubicBezTo>
                  <a:cubicBezTo>
                    <a:pt x="60" y="6"/>
                    <a:pt x="42" y="19"/>
                    <a:pt x="31" y="40"/>
                  </a:cubicBezTo>
                  <a:cubicBezTo>
                    <a:pt x="18" y="27"/>
                    <a:pt x="0" y="18"/>
                    <a:pt x="0" y="18"/>
                  </a:cubicBezTo>
                  <a:cubicBezTo>
                    <a:pt x="0" y="18"/>
                    <a:pt x="19" y="38"/>
                    <a:pt x="31" y="60"/>
                  </a:cubicBezTo>
                  <a:cubicBezTo>
                    <a:pt x="43" y="38"/>
                    <a:pt x="63" y="13"/>
                    <a:pt x="72" y="2"/>
                  </a:cubicBezTo>
                  <a:cubicBezTo>
                    <a:pt x="72" y="0"/>
                    <a:pt x="72" y="0"/>
                    <a:pt x="72" y="0"/>
                  </a:cubicBezTo>
                </a:path>
              </a:pathLst>
            </a:custGeom>
            <a:solidFill>
              <a:srgbClr val="C3E8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9" name="íṧļïḍê"/>
            <p:cNvSpPr/>
            <p:nvPr/>
          </p:nvSpPr>
          <p:spPr bwMode="auto">
            <a:xfrm>
              <a:off x="4506913" y="1958976"/>
              <a:ext cx="14288" cy="11113"/>
            </a:xfrm>
            <a:custGeom>
              <a:avLst/>
              <a:gdLst>
                <a:gd name="T0" fmla="*/ 6 w 6"/>
                <a:gd name="T1" fmla="*/ 0 h 5"/>
                <a:gd name="T2" fmla="*/ 0 w 6"/>
                <a:gd name="T3" fmla="*/ 3 h 5"/>
                <a:gd name="T4" fmla="*/ 2 w 6"/>
                <a:gd name="T5" fmla="*/ 3 h 5"/>
                <a:gd name="T6" fmla="*/ 2 w 6"/>
                <a:gd name="T7" fmla="*/ 5 h 5"/>
                <a:gd name="T8" fmla="*/ 6 w 6"/>
                <a:gd name="T9" fmla="*/ 1 h 5"/>
                <a:gd name="T10" fmla="*/ 6 w 6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5">
                  <a:moveTo>
                    <a:pt x="6" y="0"/>
                  </a:moveTo>
                  <a:cubicBezTo>
                    <a:pt x="4" y="1"/>
                    <a:pt x="2" y="2"/>
                    <a:pt x="0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4" y="3"/>
                    <a:pt x="5" y="2"/>
                    <a:pt x="6" y="1"/>
                  </a:cubicBezTo>
                  <a:cubicBezTo>
                    <a:pt x="6" y="0"/>
                    <a:pt x="6" y="0"/>
                    <a:pt x="6" y="0"/>
                  </a:cubicBezTo>
                </a:path>
              </a:pathLst>
            </a:custGeom>
            <a:solidFill>
              <a:srgbClr val="A8DE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0" name="îSļídè"/>
            <p:cNvSpPr/>
            <p:nvPr/>
          </p:nvSpPr>
          <p:spPr bwMode="auto">
            <a:xfrm>
              <a:off x="8040688" y="1903413"/>
              <a:ext cx="871538" cy="1263650"/>
            </a:xfrm>
            <a:custGeom>
              <a:avLst/>
              <a:gdLst>
                <a:gd name="T0" fmla="*/ 333 w 353"/>
                <a:gd name="T1" fmla="*/ 513 h 513"/>
                <a:gd name="T2" fmla="*/ 19 w 353"/>
                <a:gd name="T3" fmla="*/ 513 h 513"/>
                <a:gd name="T4" fmla="*/ 0 w 353"/>
                <a:gd name="T5" fmla="*/ 494 h 513"/>
                <a:gd name="T6" fmla="*/ 0 w 353"/>
                <a:gd name="T7" fmla="*/ 19 h 513"/>
                <a:gd name="T8" fmla="*/ 19 w 353"/>
                <a:gd name="T9" fmla="*/ 0 h 513"/>
                <a:gd name="T10" fmla="*/ 333 w 353"/>
                <a:gd name="T11" fmla="*/ 0 h 513"/>
                <a:gd name="T12" fmla="*/ 353 w 353"/>
                <a:gd name="T13" fmla="*/ 19 h 513"/>
                <a:gd name="T14" fmla="*/ 353 w 353"/>
                <a:gd name="T15" fmla="*/ 494 h 513"/>
                <a:gd name="T16" fmla="*/ 333 w 353"/>
                <a:gd name="T17" fmla="*/ 513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53" h="513">
                  <a:moveTo>
                    <a:pt x="333" y="513"/>
                  </a:moveTo>
                  <a:cubicBezTo>
                    <a:pt x="19" y="513"/>
                    <a:pt x="19" y="513"/>
                    <a:pt x="19" y="513"/>
                  </a:cubicBezTo>
                  <a:cubicBezTo>
                    <a:pt x="9" y="513"/>
                    <a:pt x="0" y="505"/>
                    <a:pt x="0" y="494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9"/>
                    <a:pt x="9" y="0"/>
                    <a:pt x="19" y="0"/>
                  </a:cubicBezTo>
                  <a:cubicBezTo>
                    <a:pt x="333" y="0"/>
                    <a:pt x="333" y="0"/>
                    <a:pt x="333" y="0"/>
                  </a:cubicBezTo>
                  <a:cubicBezTo>
                    <a:pt x="344" y="0"/>
                    <a:pt x="353" y="9"/>
                    <a:pt x="353" y="19"/>
                  </a:cubicBezTo>
                  <a:cubicBezTo>
                    <a:pt x="353" y="494"/>
                    <a:pt x="353" y="494"/>
                    <a:pt x="353" y="494"/>
                  </a:cubicBezTo>
                  <a:cubicBezTo>
                    <a:pt x="353" y="505"/>
                    <a:pt x="344" y="513"/>
                    <a:pt x="333" y="513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1" name="iŝḻïḓê"/>
            <p:cNvSpPr/>
            <p:nvPr/>
          </p:nvSpPr>
          <p:spPr bwMode="auto">
            <a:xfrm>
              <a:off x="8034338" y="1897063"/>
              <a:ext cx="885825" cy="1277938"/>
            </a:xfrm>
            <a:custGeom>
              <a:avLst/>
              <a:gdLst>
                <a:gd name="T0" fmla="*/ 336 w 359"/>
                <a:gd name="T1" fmla="*/ 516 h 519"/>
                <a:gd name="T2" fmla="*/ 336 w 359"/>
                <a:gd name="T3" fmla="*/ 513 h 519"/>
                <a:gd name="T4" fmla="*/ 22 w 359"/>
                <a:gd name="T5" fmla="*/ 513 h 519"/>
                <a:gd name="T6" fmla="*/ 11 w 359"/>
                <a:gd name="T7" fmla="*/ 509 h 519"/>
                <a:gd name="T8" fmla="*/ 6 w 359"/>
                <a:gd name="T9" fmla="*/ 497 h 519"/>
                <a:gd name="T10" fmla="*/ 6 w 359"/>
                <a:gd name="T11" fmla="*/ 22 h 519"/>
                <a:gd name="T12" fmla="*/ 11 w 359"/>
                <a:gd name="T13" fmla="*/ 11 h 519"/>
                <a:gd name="T14" fmla="*/ 22 w 359"/>
                <a:gd name="T15" fmla="*/ 6 h 519"/>
                <a:gd name="T16" fmla="*/ 336 w 359"/>
                <a:gd name="T17" fmla="*/ 6 h 519"/>
                <a:gd name="T18" fmla="*/ 348 w 359"/>
                <a:gd name="T19" fmla="*/ 11 h 519"/>
                <a:gd name="T20" fmla="*/ 353 w 359"/>
                <a:gd name="T21" fmla="*/ 22 h 519"/>
                <a:gd name="T22" fmla="*/ 353 w 359"/>
                <a:gd name="T23" fmla="*/ 497 h 519"/>
                <a:gd name="T24" fmla="*/ 348 w 359"/>
                <a:gd name="T25" fmla="*/ 509 h 519"/>
                <a:gd name="T26" fmla="*/ 336 w 359"/>
                <a:gd name="T27" fmla="*/ 513 h 519"/>
                <a:gd name="T28" fmla="*/ 336 w 359"/>
                <a:gd name="T29" fmla="*/ 516 h 519"/>
                <a:gd name="T30" fmla="*/ 336 w 359"/>
                <a:gd name="T31" fmla="*/ 519 h 519"/>
                <a:gd name="T32" fmla="*/ 359 w 359"/>
                <a:gd name="T33" fmla="*/ 497 h 519"/>
                <a:gd name="T34" fmla="*/ 359 w 359"/>
                <a:gd name="T35" fmla="*/ 22 h 519"/>
                <a:gd name="T36" fmla="*/ 336 w 359"/>
                <a:gd name="T37" fmla="*/ 0 h 519"/>
                <a:gd name="T38" fmla="*/ 22 w 359"/>
                <a:gd name="T39" fmla="*/ 0 h 519"/>
                <a:gd name="T40" fmla="*/ 0 w 359"/>
                <a:gd name="T41" fmla="*/ 22 h 519"/>
                <a:gd name="T42" fmla="*/ 0 w 359"/>
                <a:gd name="T43" fmla="*/ 497 h 519"/>
                <a:gd name="T44" fmla="*/ 22 w 359"/>
                <a:gd name="T45" fmla="*/ 519 h 519"/>
                <a:gd name="T46" fmla="*/ 336 w 359"/>
                <a:gd name="T47" fmla="*/ 519 h 519"/>
                <a:gd name="T48" fmla="*/ 336 w 359"/>
                <a:gd name="T49" fmla="*/ 516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59" h="519">
                  <a:moveTo>
                    <a:pt x="336" y="516"/>
                  </a:moveTo>
                  <a:cubicBezTo>
                    <a:pt x="336" y="513"/>
                    <a:pt x="336" y="513"/>
                    <a:pt x="336" y="513"/>
                  </a:cubicBezTo>
                  <a:cubicBezTo>
                    <a:pt x="22" y="513"/>
                    <a:pt x="22" y="513"/>
                    <a:pt x="22" y="513"/>
                  </a:cubicBezTo>
                  <a:cubicBezTo>
                    <a:pt x="18" y="513"/>
                    <a:pt x="14" y="511"/>
                    <a:pt x="11" y="509"/>
                  </a:cubicBezTo>
                  <a:cubicBezTo>
                    <a:pt x="8" y="506"/>
                    <a:pt x="6" y="502"/>
                    <a:pt x="6" y="497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18"/>
                    <a:pt x="8" y="14"/>
                    <a:pt x="11" y="11"/>
                  </a:cubicBezTo>
                  <a:cubicBezTo>
                    <a:pt x="14" y="8"/>
                    <a:pt x="18" y="6"/>
                    <a:pt x="22" y="6"/>
                  </a:cubicBezTo>
                  <a:cubicBezTo>
                    <a:pt x="336" y="6"/>
                    <a:pt x="336" y="6"/>
                    <a:pt x="336" y="6"/>
                  </a:cubicBezTo>
                  <a:cubicBezTo>
                    <a:pt x="341" y="6"/>
                    <a:pt x="345" y="8"/>
                    <a:pt x="348" y="11"/>
                  </a:cubicBezTo>
                  <a:cubicBezTo>
                    <a:pt x="351" y="14"/>
                    <a:pt x="353" y="18"/>
                    <a:pt x="353" y="22"/>
                  </a:cubicBezTo>
                  <a:cubicBezTo>
                    <a:pt x="353" y="497"/>
                    <a:pt x="353" y="497"/>
                    <a:pt x="353" y="497"/>
                  </a:cubicBezTo>
                  <a:cubicBezTo>
                    <a:pt x="353" y="502"/>
                    <a:pt x="351" y="506"/>
                    <a:pt x="348" y="509"/>
                  </a:cubicBezTo>
                  <a:cubicBezTo>
                    <a:pt x="345" y="511"/>
                    <a:pt x="341" y="513"/>
                    <a:pt x="336" y="513"/>
                  </a:cubicBezTo>
                  <a:cubicBezTo>
                    <a:pt x="336" y="516"/>
                    <a:pt x="336" y="516"/>
                    <a:pt x="336" y="516"/>
                  </a:cubicBezTo>
                  <a:cubicBezTo>
                    <a:pt x="336" y="519"/>
                    <a:pt x="336" y="519"/>
                    <a:pt x="336" y="519"/>
                  </a:cubicBezTo>
                  <a:cubicBezTo>
                    <a:pt x="349" y="519"/>
                    <a:pt x="359" y="509"/>
                    <a:pt x="359" y="497"/>
                  </a:cubicBezTo>
                  <a:cubicBezTo>
                    <a:pt x="359" y="22"/>
                    <a:pt x="359" y="22"/>
                    <a:pt x="359" y="22"/>
                  </a:cubicBezTo>
                  <a:cubicBezTo>
                    <a:pt x="359" y="10"/>
                    <a:pt x="349" y="0"/>
                    <a:pt x="336" y="0"/>
                  </a:cubicBez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497"/>
                    <a:pt x="0" y="497"/>
                    <a:pt x="0" y="497"/>
                  </a:cubicBezTo>
                  <a:cubicBezTo>
                    <a:pt x="0" y="509"/>
                    <a:pt x="10" y="519"/>
                    <a:pt x="22" y="519"/>
                  </a:cubicBezTo>
                  <a:cubicBezTo>
                    <a:pt x="336" y="519"/>
                    <a:pt x="336" y="519"/>
                    <a:pt x="336" y="519"/>
                  </a:cubicBezTo>
                  <a:lnTo>
                    <a:pt x="336" y="516"/>
                  </a:lnTo>
                  <a:close/>
                </a:path>
              </a:pathLst>
            </a:custGeom>
            <a:solidFill>
              <a:srgbClr val="D9EC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2" name="íŝľîḑê"/>
            <p:cNvSpPr/>
            <p:nvPr/>
          </p:nvSpPr>
          <p:spPr bwMode="auto">
            <a:xfrm>
              <a:off x="8040688" y="1903413"/>
              <a:ext cx="871538" cy="136525"/>
            </a:xfrm>
            <a:custGeom>
              <a:avLst/>
              <a:gdLst>
                <a:gd name="T0" fmla="*/ 333 w 353"/>
                <a:gd name="T1" fmla="*/ 0 h 55"/>
                <a:gd name="T2" fmla="*/ 19 w 353"/>
                <a:gd name="T3" fmla="*/ 0 h 55"/>
                <a:gd name="T4" fmla="*/ 0 w 353"/>
                <a:gd name="T5" fmla="*/ 19 h 55"/>
                <a:gd name="T6" fmla="*/ 0 w 353"/>
                <a:gd name="T7" fmla="*/ 55 h 55"/>
                <a:gd name="T8" fmla="*/ 353 w 353"/>
                <a:gd name="T9" fmla="*/ 55 h 55"/>
                <a:gd name="T10" fmla="*/ 353 w 353"/>
                <a:gd name="T11" fmla="*/ 19 h 55"/>
                <a:gd name="T12" fmla="*/ 333 w 353"/>
                <a:gd name="T13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3" h="55">
                  <a:moveTo>
                    <a:pt x="333" y="0"/>
                  </a:moveTo>
                  <a:cubicBezTo>
                    <a:pt x="19" y="0"/>
                    <a:pt x="19" y="0"/>
                    <a:pt x="19" y="0"/>
                  </a:cubicBezTo>
                  <a:cubicBezTo>
                    <a:pt x="9" y="0"/>
                    <a:pt x="0" y="9"/>
                    <a:pt x="0" y="19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353" y="55"/>
                    <a:pt x="353" y="55"/>
                    <a:pt x="353" y="55"/>
                  </a:cubicBezTo>
                  <a:cubicBezTo>
                    <a:pt x="353" y="19"/>
                    <a:pt x="353" y="19"/>
                    <a:pt x="353" y="19"/>
                  </a:cubicBezTo>
                  <a:cubicBezTo>
                    <a:pt x="353" y="9"/>
                    <a:pt x="344" y="0"/>
                    <a:pt x="333" y="0"/>
                  </a:cubicBezTo>
                  <a:close/>
                </a:path>
              </a:pathLst>
            </a:custGeom>
            <a:solidFill>
              <a:srgbClr val="D9EC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3" name="ísľiďê"/>
            <p:cNvSpPr/>
            <p:nvPr/>
          </p:nvSpPr>
          <p:spPr bwMode="auto">
            <a:xfrm>
              <a:off x="8135938" y="2130426"/>
              <a:ext cx="166688" cy="1682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4" name="ïšḻïḍé"/>
            <p:cNvSpPr/>
            <p:nvPr/>
          </p:nvSpPr>
          <p:spPr bwMode="auto">
            <a:xfrm>
              <a:off x="8135938" y="2130426"/>
              <a:ext cx="166688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5" name="ísḷîḋé"/>
            <p:cNvSpPr/>
            <p:nvPr/>
          </p:nvSpPr>
          <p:spPr bwMode="auto">
            <a:xfrm>
              <a:off x="8124826" y="2120901"/>
              <a:ext cx="187325" cy="187325"/>
            </a:xfrm>
            <a:custGeom>
              <a:avLst/>
              <a:gdLst>
                <a:gd name="T0" fmla="*/ 76 w 76"/>
                <a:gd name="T1" fmla="*/ 74 h 76"/>
                <a:gd name="T2" fmla="*/ 76 w 76"/>
                <a:gd name="T3" fmla="*/ 74 h 76"/>
                <a:gd name="T4" fmla="*/ 76 w 76"/>
                <a:gd name="T5" fmla="*/ 74 h 76"/>
                <a:gd name="T6" fmla="*/ 4 w 76"/>
                <a:gd name="T7" fmla="*/ 72 h 76"/>
                <a:gd name="T8" fmla="*/ 4 w 76"/>
                <a:gd name="T9" fmla="*/ 4 h 76"/>
                <a:gd name="T10" fmla="*/ 72 w 76"/>
                <a:gd name="T11" fmla="*/ 4 h 76"/>
                <a:gd name="T12" fmla="*/ 72 w 76"/>
                <a:gd name="T13" fmla="*/ 72 h 76"/>
                <a:gd name="T14" fmla="*/ 4 w 76"/>
                <a:gd name="T15" fmla="*/ 72 h 76"/>
                <a:gd name="T16" fmla="*/ 74 w 76"/>
                <a:gd name="T17" fmla="*/ 0 h 76"/>
                <a:gd name="T18" fmla="*/ 2 w 76"/>
                <a:gd name="T19" fmla="*/ 0 h 76"/>
                <a:gd name="T20" fmla="*/ 1 w 76"/>
                <a:gd name="T21" fmla="*/ 1 h 76"/>
                <a:gd name="T22" fmla="*/ 0 w 76"/>
                <a:gd name="T23" fmla="*/ 2 h 76"/>
                <a:gd name="T24" fmla="*/ 0 w 76"/>
                <a:gd name="T25" fmla="*/ 74 h 76"/>
                <a:gd name="T26" fmla="*/ 1 w 76"/>
                <a:gd name="T27" fmla="*/ 76 h 76"/>
                <a:gd name="T28" fmla="*/ 2 w 76"/>
                <a:gd name="T29" fmla="*/ 76 h 76"/>
                <a:gd name="T30" fmla="*/ 74 w 76"/>
                <a:gd name="T31" fmla="*/ 76 h 76"/>
                <a:gd name="T32" fmla="*/ 75 w 76"/>
                <a:gd name="T33" fmla="*/ 76 h 76"/>
                <a:gd name="T34" fmla="*/ 76 w 76"/>
                <a:gd name="T35" fmla="*/ 74 h 76"/>
                <a:gd name="T36" fmla="*/ 74 w 76"/>
                <a:gd name="T37" fmla="*/ 74 h 76"/>
                <a:gd name="T38" fmla="*/ 74 w 76"/>
                <a:gd name="T39" fmla="*/ 72 h 76"/>
                <a:gd name="T40" fmla="*/ 74 w 76"/>
                <a:gd name="T41" fmla="*/ 74 h 76"/>
                <a:gd name="T42" fmla="*/ 76 w 76"/>
                <a:gd name="T43" fmla="*/ 74 h 76"/>
                <a:gd name="T44" fmla="*/ 76 w 76"/>
                <a:gd name="T45" fmla="*/ 74 h 76"/>
                <a:gd name="T46" fmla="*/ 76 w 76"/>
                <a:gd name="T47" fmla="*/ 74 h 76"/>
                <a:gd name="T48" fmla="*/ 76 w 76"/>
                <a:gd name="T49" fmla="*/ 2 h 76"/>
                <a:gd name="T50" fmla="*/ 75 w 76"/>
                <a:gd name="T51" fmla="*/ 1 h 76"/>
                <a:gd name="T52" fmla="*/ 74 w 76"/>
                <a:gd name="T5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6" h="76">
                  <a:moveTo>
                    <a:pt x="76" y="74"/>
                  </a:moveTo>
                  <a:cubicBezTo>
                    <a:pt x="76" y="74"/>
                    <a:pt x="76" y="74"/>
                    <a:pt x="76" y="74"/>
                  </a:cubicBezTo>
                  <a:cubicBezTo>
                    <a:pt x="76" y="74"/>
                    <a:pt x="76" y="74"/>
                    <a:pt x="76" y="74"/>
                  </a:cubicBezTo>
                  <a:moveTo>
                    <a:pt x="4" y="72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4" y="72"/>
                    <a:pt x="4" y="72"/>
                    <a:pt x="4" y="72"/>
                  </a:cubicBezTo>
                  <a:moveTo>
                    <a:pt x="7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5"/>
                    <a:pt x="0" y="75"/>
                    <a:pt x="1" y="76"/>
                  </a:cubicBezTo>
                  <a:cubicBezTo>
                    <a:pt x="1" y="76"/>
                    <a:pt x="1" y="76"/>
                    <a:pt x="2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5" y="76"/>
                    <a:pt x="75" y="76"/>
                  </a:cubicBezTo>
                  <a:cubicBezTo>
                    <a:pt x="76" y="75"/>
                    <a:pt x="76" y="75"/>
                    <a:pt x="76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2"/>
                    <a:pt x="74" y="72"/>
                    <a:pt x="74" y="72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6" y="2"/>
                    <a:pt x="76" y="1"/>
                    <a:pt x="75" y="1"/>
                  </a:cubicBezTo>
                  <a:cubicBezTo>
                    <a:pt x="75" y="1"/>
                    <a:pt x="74" y="0"/>
                    <a:pt x="74" y="0"/>
                  </a:cubicBezTo>
                </a:path>
              </a:pathLst>
            </a:custGeom>
            <a:solidFill>
              <a:srgbClr val="C3E8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6" name="íṩ1îde"/>
            <p:cNvSpPr/>
            <p:nvPr/>
          </p:nvSpPr>
          <p:spPr bwMode="auto">
            <a:xfrm>
              <a:off x="8396288" y="2130426"/>
              <a:ext cx="168275" cy="1682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7" name="îṡḻîḋè"/>
            <p:cNvSpPr/>
            <p:nvPr/>
          </p:nvSpPr>
          <p:spPr bwMode="auto">
            <a:xfrm>
              <a:off x="8396288" y="2130426"/>
              <a:ext cx="168275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8" name="íṥlîḍè"/>
            <p:cNvSpPr/>
            <p:nvPr/>
          </p:nvSpPr>
          <p:spPr bwMode="auto">
            <a:xfrm>
              <a:off x="8386763" y="2120901"/>
              <a:ext cx="187325" cy="187325"/>
            </a:xfrm>
            <a:custGeom>
              <a:avLst/>
              <a:gdLst>
                <a:gd name="T0" fmla="*/ 76 w 76"/>
                <a:gd name="T1" fmla="*/ 74 h 76"/>
                <a:gd name="T2" fmla="*/ 76 w 76"/>
                <a:gd name="T3" fmla="*/ 74 h 76"/>
                <a:gd name="T4" fmla="*/ 76 w 76"/>
                <a:gd name="T5" fmla="*/ 74 h 76"/>
                <a:gd name="T6" fmla="*/ 4 w 76"/>
                <a:gd name="T7" fmla="*/ 72 h 76"/>
                <a:gd name="T8" fmla="*/ 4 w 76"/>
                <a:gd name="T9" fmla="*/ 4 h 76"/>
                <a:gd name="T10" fmla="*/ 72 w 76"/>
                <a:gd name="T11" fmla="*/ 4 h 76"/>
                <a:gd name="T12" fmla="*/ 72 w 76"/>
                <a:gd name="T13" fmla="*/ 72 h 76"/>
                <a:gd name="T14" fmla="*/ 4 w 76"/>
                <a:gd name="T15" fmla="*/ 72 h 76"/>
                <a:gd name="T16" fmla="*/ 74 w 76"/>
                <a:gd name="T17" fmla="*/ 0 h 76"/>
                <a:gd name="T18" fmla="*/ 2 w 76"/>
                <a:gd name="T19" fmla="*/ 0 h 76"/>
                <a:gd name="T20" fmla="*/ 1 w 76"/>
                <a:gd name="T21" fmla="*/ 1 h 76"/>
                <a:gd name="T22" fmla="*/ 0 w 76"/>
                <a:gd name="T23" fmla="*/ 2 h 76"/>
                <a:gd name="T24" fmla="*/ 0 w 76"/>
                <a:gd name="T25" fmla="*/ 74 h 76"/>
                <a:gd name="T26" fmla="*/ 1 w 76"/>
                <a:gd name="T27" fmla="*/ 76 h 76"/>
                <a:gd name="T28" fmla="*/ 2 w 76"/>
                <a:gd name="T29" fmla="*/ 76 h 76"/>
                <a:gd name="T30" fmla="*/ 74 w 76"/>
                <a:gd name="T31" fmla="*/ 76 h 76"/>
                <a:gd name="T32" fmla="*/ 76 w 76"/>
                <a:gd name="T33" fmla="*/ 76 h 76"/>
                <a:gd name="T34" fmla="*/ 76 w 76"/>
                <a:gd name="T35" fmla="*/ 74 h 76"/>
                <a:gd name="T36" fmla="*/ 74 w 76"/>
                <a:gd name="T37" fmla="*/ 74 h 76"/>
                <a:gd name="T38" fmla="*/ 74 w 76"/>
                <a:gd name="T39" fmla="*/ 72 h 76"/>
                <a:gd name="T40" fmla="*/ 74 w 76"/>
                <a:gd name="T41" fmla="*/ 74 h 76"/>
                <a:gd name="T42" fmla="*/ 76 w 76"/>
                <a:gd name="T43" fmla="*/ 74 h 76"/>
                <a:gd name="T44" fmla="*/ 76 w 76"/>
                <a:gd name="T45" fmla="*/ 74 h 76"/>
                <a:gd name="T46" fmla="*/ 76 w 76"/>
                <a:gd name="T47" fmla="*/ 74 h 76"/>
                <a:gd name="T48" fmla="*/ 76 w 76"/>
                <a:gd name="T49" fmla="*/ 2 h 76"/>
                <a:gd name="T50" fmla="*/ 76 w 76"/>
                <a:gd name="T51" fmla="*/ 1 h 76"/>
                <a:gd name="T52" fmla="*/ 74 w 76"/>
                <a:gd name="T5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6" h="76">
                  <a:moveTo>
                    <a:pt x="76" y="74"/>
                  </a:moveTo>
                  <a:cubicBezTo>
                    <a:pt x="76" y="74"/>
                    <a:pt x="76" y="74"/>
                    <a:pt x="76" y="74"/>
                  </a:cubicBezTo>
                  <a:cubicBezTo>
                    <a:pt x="76" y="74"/>
                    <a:pt x="76" y="74"/>
                    <a:pt x="76" y="74"/>
                  </a:cubicBezTo>
                  <a:moveTo>
                    <a:pt x="4" y="72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4" y="72"/>
                    <a:pt x="4" y="72"/>
                    <a:pt x="4" y="72"/>
                  </a:cubicBezTo>
                  <a:moveTo>
                    <a:pt x="7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5"/>
                    <a:pt x="0" y="75"/>
                    <a:pt x="1" y="76"/>
                  </a:cubicBezTo>
                  <a:cubicBezTo>
                    <a:pt x="1" y="76"/>
                    <a:pt x="2" y="76"/>
                    <a:pt x="2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5" y="76"/>
                    <a:pt x="75" y="76"/>
                    <a:pt x="76" y="76"/>
                  </a:cubicBezTo>
                  <a:cubicBezTo>
                    <a:pt x="76" y="75"/>
                    <a:pt x="76" y="75"/>
                    <a:pt x="76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2"/>
                    <a:pt x="74" y="72"/>
                    <a:pt x="74" y="72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6" y="2"/>
                    <a:pt x="76" y="1"/>
                    <a:pt x="76" y="1"/>
                  </a:cubicBezTo>
                  <a:cubicBezTo>
                    <a:pt x="75" y="1"/>
                    <a:pt x="75" y="0"/>
                    <a:pt x="74" y="0"/>
                  </a:cubicBezTo>
                </a:path>
              </a:pathLst>
            </a:custGeom>
            <a:solidFill>
              <a:srgbClr val="C3E8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9" name="íś1îḍe"/>
            <p:cNvSpPr/>
            <p:nvPr/>
          </p:nvSpPr>
          <p:spPr bwMode="auto">
            <a:xfrm>
              <a:off x="8658226" y="2130426"/>
              <a:ext cx="168275" cy="1682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0" name="ísľíḋé"/>
            <p:cNvSpPr/>
            <p:nvPr/>
          </p:nvSpPr>
          <p:spPr bwMode="auto">
            <a:xfrm>
              <a:off x="8658226" y="2130426"/>
              <a:ext cx="168275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1" name="işľïḍe"/>
            <p:cNvSpPr/>
            <p:nvPr/>
          </p:nvSpPr>
          <p:spPr bwMode="auto">
            <a:xfrm>
              <a:off x="8648701" y="2120901"/>
              <a:ext cx="187325" cy="187325"/>
            </a:xfrm>
            <a:custGeom>
              <a:avLst/>
              <a:gdLst>
                <a:gd name="T0" fmla="*/ 76 w 76"/>
                <a:gd name="T1" fmla="*/ 74 h 76"/>
                <a:gd name="T2" fmla="*/ 76 w 76"/>
                <a:gd name="T3" fmla="*/ 74 h 76"/>
                <a:gd name="T4" fmla="*/ 76 w 76"/>
                <a:gd name="T5" fmla="*/ 74 h 76"/>
                <a:gd name="T6" fmla="*/ 4 w 76"/>
                <a:gd name="T7" fmla="*/ 72 h 76"/>
                <a:gd name="T8" fmla="*/ 4 w 76"/>
                <a:gd name="T9" fmla="*/ 4 h 76"/>
                <a:gd name="T10" fmla="*/ 72 w 76"/>
                <a:gd name="T11" fmla="*/ 4 h 76"/>
                <a:gd name="T12" fmla="*/ 72 w 76"/>
                <a:gd name="T13" fmla="*/ 72 h 76"/>
                <a:gd name="T14" fmla="*/ 4 w 76"/>
                <a:gd name="T15" fmla="*/ 72 h 76"/>
                <a:gd name="T16" fmla="*/ 74 w 76"/>
                <a:gd name="T17" fmla="*/ 0 h 76"/>
                <a:gd name="T18" fmla="*/ 2 w 76"/>
                <a:gd name="T19" fmla="*/ 0 h 76"/>
                <a:gd name="T20" fmla="*/ 1 w 76"/>
                <a:gd name="T21" fmla="*/ 1 h 76"/>
                <a:gd name="T22" fmla="*/ 0 w 76"/>
                <a:gd name="T23" fmla="*/ 2 h 76"/>
                <a:gd name="T24" fmla="*/ 0 w 76"/>
                <a:gd name="T25" fmla="*/ 74 h 76"/>
                <a:gd name="T26" fmla="*/ 1 w 76"/>
                <a:gd name="T27" fmla="*/ 76 h 76"/>
                <a:gd name="T28" fmla="*/ 2 w 76"/>
                <a:gd name="T29" fmla="*/ 76 h 76"/>
                <a:gd name="T30" fmla="*/ 74 w 76"/>
                <a:gd name="T31" fmla="*/ 76 h 76"/>
                <a:gd name="T32" fmla="*/ 76 w 76"/>
                <a:gd name="T33" fmla="*/ 76 h 76"/>
                <a:gd name="T34" fmla="*/ 76 w 76"/>
                <a:gd name="T35" fmla="*/ 74 h 76"/>
                <a:gd name="T36" fmla="*/ 74 w 76"/>
                <a:gd name="T37" fmla="*/ 74 h 76"/>
                <a:gd name="T38" fmla="*/ 74 w 76"/>
                <a:gd name="T39" fmla="*/ 72 h 76"/>
                <a:gd name="T40" fmla="*/ 74 w 76"/>
                <a:gd name="T41" fmla="*/ 74 h 76"/>
                <a:gd name="T42" fmla="*/ 76 w 76"/>
                <a:gd name="T43" fmla="*/ 74 h 76"/>
                <a:gd name="T44" fmla="*/ 76 w 76"/>
                <a:gd name="T45" fmla="*/ 74 h 76"/>
                <a:gd name="T46" fmla="*/ 76 w 76"/>
                <a:gd name="T47" fmla="*/ 74 h 76"/>
                <a:gd name="T48" fmla="*/ 76 w 76"/>
                <a:gd name="T49" fmla="*/ 2 h 76"/>
                <a:gd name="T50" fmla="*/ 76 w 76"/>
                <a:gd name="T51" fmla="*/ 1 h 76"/>
                <a:gd name="T52" fmla="*/ 74 w 76"/>
                <a:gd name="T5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6" h="76">
                  <a:moveTo>
                    <a:pt x="76" y="74"/>
                  </a:moveTo>
                  <a:cubicBezTo>
                    <a:pt x="76" y="74"/>
                    <a:pt x="76" y="74"/>
                    <a:pt x="76" y="74"/>
                  </a:cubicBezTo>
                  <a:cubicBezTo>
                    <a:pt x="76" y="74"/>
                    <a:pt x="76" y="74"/>
                    <a:pt x="76" y="74"/>
                  </a:cubicBezTo>
                  <a:moveTo>
                    <a:pt x="4" y="72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4" y="72"/>
                    <a:pt x="4" y="72"/>
                    <a:pt x="4" y="72"/>
                  </a:cubicBezTo>
                  <a:moveTo>
                    <a:pt x="7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5"/>
                    <a:pt x="1" y="75"/>
                    <a:pt x="1" y="76"/>
                  </a:cubicBezTo>
                  <a:cubicBezTo>
                    <a:pt x="1" y="76"/>
                    <a:pt x="2" y="76"/>
                    <a:pt x="2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5" y="76"/>
                    <a:pt x="75" y="76"/>
                    <a:pt x="76" y="76"/>
                  </a:cubicBezTo>
                  <a:cubicBezTo>
                    <a:pt x="76" y="75"/>
                    <a:pt x="76" y="75"/>
                    <a:pt x="76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2"/>
                    <a:pt x="74" y="72"/>
                    <a:pt x="74" y="72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6" y="2"/>
                    <a:pt x="76" y="1"/>
                    <a:pt x="76" y="1"/>
                  </a:cubicBezTo>
                  <a:cubicBezTo>
                    <a:pt x="75" y="1"/>
                    <a:pt x="75" y="0"/>
                    <a:pt x="74" y="0"/>
                  </a:cubicBezTo>
                </a:path>
              </a:pathLst>
            </a:custGeom>
            <a:solidFill>
              <a:srgbClr val="C3E8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2" name="ïṧḻiḓé"/>
            <p:cNvSpPr/>
            <p:nvPr/>
          </p:nvSpPr>
          <p:spPr bwMode="auto">
            <a:xfrm>
              <a:off x="8135938" y="2389188"/>
              <a:ext cx="166688" cy="1682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3" name="ïsļíḑê"/>
            <p:cNvSpPr/>
            <p:nvPr/>
          </p:nvSpPr>
          <p:spPr bwMode="auto">
            <a:xfrm>
              <a:off x="8135938" y="2389188"/>
              <a:ext cx="166688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4" name="íšḷídê"/>
            <p:cNvSpPr/>
            <p:nvPr/>
          </p:nvSpPr>
          <p:spPr bwMode="auto">
            <a:xfrm>
              <a:off x="8124826" y="2379663"/>
              <a:ext cx="187325" cy="187325"/>
            </a:xfrm>
            <a:custGeom>
              <a:avLst/>
              <a:gdLst>
                <a:gd name="T0" fmla="*/ 76 w 76"/>
                <a:gd name="T1" fmla="*/ 74 h 76"/>
                <a:gd name="T2" fmla="*/ 76 w 76"/>
                <a:gd name="T3" fmla="*/ 74 h 76"/>
                <a:gd name="T4" fmla="*/ 76 w 76"/>
                <a:gd name="T5" fmla="*/ 74 h 76"/>
                <a:gd name="T6" fmla="*/ 4 w 76"/>
                <a:gd name="T7" fmla="*/ 72 h 76"/>
                <a:gd name="T8" fmla="*/ 4 w 76"/>
                <a:gd name="T9" fmla="*/ 4 h 76"/>
                <a:gd name="T10" fmla="*/ 72 w 76"/>
                <a:gd name="T11" fmla="*/ 4 h 76"/>
                <a:gd name="T12" fmla="*/ 72 w 76"/>
                <a:gd name="T13" fmla="*/ 72 h 76"/>
                <a:gd name="T14" fmla="*/ 4 w 76"/>
                <a:gd name="T15" fmla="*/ 72 h 76"/>
                <a:gd name="T16" fmla="*/ 74 w 76"/>
                <a:gd name="T17" fmla="*/ 0 h 76"/>
                <a:gd name="T18" fmla="*/ 2 w 76"/>
                <a:gd name="T19" fmla="*/ 0 h 76"/>
                <a:gd name="T20" fmla="*/ 1 w 76"/>
                <a:gd name="T21" fmla="*/ 1 h 76"/>
                <a:gd name="T22" fmla="*/ 0 w 76"/>
                <a:gd name="T23" fmla="*/ 2 h 76"/>
                <a:gd name="T24" fmla="*/ 0 w 76"/>
                <a:gd name="T25" fmla="*/ 74 h 76"/>
                <a:gd name="T26" fmla="*/ 1 w 76"/>
                <a:gd name="T27" fmla="*/ 75 h 76"/>
                <a:gd name="T28" fmla="*/ 2 w 76"/>
                <a:gd name="T29" fmla="*/ 76 h 76"/>
                <a:gd name="T30" fmla="*/ 74 w 76"/>
                <a:gd name="T31" fmla="*/ 76 h 76"/>
                <a:gd name="T32" fmla="*/ 75 w 76"/>
                <a:gd name="T33" fmla="*/ 75 h 76"/>
                <a:gd name="T34" fmla="*/ 76 w 76"/>
                <a:gd name="T35" fmla="*/ 74 h 76"/>
                <a:gd name="T36" fmla="*/ 74 w 76"/>
                <a:gd name="T37" fmla="*/ 74 h 76"/>
                <a:gd name="T38" fmla="*/ 74 w 76"/>
                <a:gd name="T39" fmla="*/ 72 h 76"/>
                <a:gd name="T40" fmla="*/ 74 w 76"/>
                <a:gd name="T41" fmla="*/ 74 h 76"/>
                <a:gd name="T42" fmla="*/ 76 w 76"/>
                <a:gd name="T43" fmla="*/ 74 h 76"/>
                <a:gd name="T44" fmla="*/ 76 w 76"/>
                <a:gd name="T45" fmla="*/ 74 h 76"/>
                <a:gd name="T46" fmla="*/ 76 w 76"/>
                <a:gd name="T47" fmla="*/ 74 h 76"/>
                <a:gd name="T48" fmla="*/ 76 w 76"/>
                <a:gd name="T49" fmla="*/ 2 h 76"/>
                <a:gd name="T50" fmla="*/ 75 w 76"/>
                <a:gd name="T51" fmla="*/ 1 h 76"/>
                <a:gd name="T52" fmla="*/ 74 w 76"/>
                <a:gd name="T5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6" h="76">
                  <a:moveTo>
                    <a:pt x="76" y="74"/>
                  </a:moveTo>
                  <a:cubicBezTo>
                    <a:pt x="76" y="74"/>
                    <a:pt x="76" y="74"/>
                    <a:pt x="76" y="74"/>
                  </a:cubicBezTo>
                  <a:cubicBezTo>
                    <a:pt x="76" y="74"/>
                    <a:pt x="76" y="74"/>
                    <a:pt x="76" y="74"/>
                  </a:cubicBezTo>
                  <a:moveTo>
                    <a:pt x="4" y="72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4" y="72"/>
                    <a:pt x="4" y="72"/>
                    <a:pt x="4" y="72"/>
                  </a:cubicBezTo>
                  <a:moveTo>
                    <a:pt x="7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5"/>
                    <a:pt x="1" y="75"/>
                  </a:cubicBezTo>
                  <a:cubicBezTo>
                    <a:pt x="1" y="76"/>
                    <a:pt x="1" y="76"/>
                    <a:pt x="2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5" y="76"/>
                    <a:pt x="75" y="75"/>
                  </a:cubicBezTo>
                  <a:cubicBezTo>
                    <a:pt x="76" y="75"/>
                    <a:pt x="76" y="74"/>
                    <a:pt x="76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2"/>
                    <a:pt x="74" y="72"/>
                    <a:pt x="74" y="72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6" y="1"/>
                    <a:pt x="76" y="1"/>
                    <a:pt x="75" y="1"/>
                  </a:cubicBezTo>
                  <a:cubicBezTo>
                    <a:pt x="75" y="0"/>
                    <a:pt x="74" y="0"/>
                    <a:pt x="74" y="0"/>
                  </a:cubicBezTo>
                </a:path>
              </a:pathLst>
            </a:custGeom>
            <a:solidFill>
              <a:srgbClr val="C3E8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5" name="íṣ1ïḋe"/>
            <p:cNvSpPr/>
            <p:nvPr/>
          </p:nvSpPr>
          <p:spPr bwMode="auto">
            <a:xfrm>
              <a:off x="8396288" y="2389188"/>
              <a:ext cx="168275" cy="1682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6" name="ï$1íḑè"/>
            <p:cNvSpPr/>
            <p:nvPr/>
          </p:nvSpPr>
          <p:spPr bwMode="auto">
            <a:xfrm>
              <a:off x="8396288" y="2389188"/>
              <a:ext cx="168275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7" name="iṩ1iḓé"/>
            <p:cNvSpPr/>
            <p:nvPr/>
          </p:nvSpPr>
          <p:spPr bwMode="auto">
            <a:xfrm>
              <a:off x="8386763" y="2379663"/>
              <a:ext cx="187325" cy="187325"/>
            </a:xfrm>
            <a:custGeom>
              <a:avLst/>
              <a:gdLst>
                <a:gd name="T0" fmla="*/ 76 w 76"/>
                <a:gd name="T1" fmla="*/ 74 h 76"/>
                <a:gd name="T2" fmla="*/ 76 w 76"/>
                <a:gd name="T3" fmla="*/ 74 h 76"/>
                <a:gd name="T4" fmla="*/ 76 w 76"/>
                <a:gd name="T5" fmla="*/ 74 h 76"/>
                <a:gd name="T6" fmla="*/ 4 w 76"/>
                <a:gd name="T7" fmla="*/ 72 h 76"/>
                <a:gd name="T8" fmla="*/ 4 w 76"/>
                <a:gd name="T9" fmla="*/ 4 h 76"/>
                <a:gd name="T10" fmla="*/ 72 w 76"/>
                <a:gd name="T11" fmla="*/ 4 h 76"/>
                <a:gd name="T12" fmla="*/ 72 w 76"/>
                <a:gd name="T13" fmla="*/ 72 h 76"/>
                <a:gd name="T14" fmla="*/ 4 w 76"/>
                <a:gd name="T15" fmla="*/ 72 h 76"/>
                <a:gd name="T16" fmla="*/ 74 w 76"/>
                <a:gd name="T17" fmla="*/ 0 h 76"/>
                <a:gd name="T18" fmla="*/ 2 w 76"/>
                <a:gd name="T19" fmla="*/ 0 h 76"/>
                <a:gd name="T20" fmla="*/ 1 w 76"/>
                <a:gd name="T21" fmla="*/ 1 h 76"/>
                <a:gd name="T22" fmla="*/ 0 w 76"/>
                <a:gd name="T23" fmla="*/ 2 h 76"/>
                <a:gd name="T24" fmla="*/ 0 w 76"/>
                <a:gd name="T25" fmla="*/ 74 h 76"/>
                <a:gd name="T26" fmla="*/ 1 w 76"/>
                <a:gd name="T27" fmla="*/ 75 h 76"/>
                <a:gd name="T28" fmla="*/ 2 w 76"/>
                <a:gd name="T29" fmla="*/ 76 h 76"/>
                <a:gd name="T30" fmla="*/ 74 w 76"/>
                <a:gd name="T31" fmla="*/ 76 h 76"/>
                <a:gd name="T32" fmla="*/ 76 w 76"/>
                <a:gd name="T33" fmla="*/ 75 h 76"/>
                <a:gd name="T34" fmla="*/ 76 w 76"/>
                <a:gd name="T35" fmla="*/ 74 h 76"/>
                <a:gd name="T36" fmla="*/ 74 w 76"/>
                <a:gd name="T37" fmla="*/ 74 h 76"/>
                <a:gd name="T38" fmla="*/ 74 w 76"/>
                <a:gd name="T39" fmla="*/ 72 h 76"/>
                <a:gd name="T40" fmla="*/ 74 w 76"/>
                <a:gd name="T41" fmla="*/ 74 h 76"/>
                <a:gd name="T42" fmla="*/ 76 w 76"/>
                <a:gd name="T43" fmla="*/ 74 h 76"/>
                <a:gd name="T44" fmla="*/ 76 w 76"/>
                <a:gd name="T45" fmla="*/ 74 h 76"/>
                <a:gd name="T46" fmla="*/ 76 w 76"/>
                <a:gd name="T47" fmla="*/ 74 h 76"/>
                <a:gd name="T48" fmla="*/ 76 w 76"/>
                <a:gd name="T49" fmla="*/ 2 h 76"/>
                <a:gd name="T50" fmla="*/ 76 w 76"/>
                <a:gd name="T51" fmla="*/ 1 h 76"/>
                <a:gd name="T52" fmla="*/ 74 w 76"/>
                <a:gd name="T5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6" h="76">
                  <a:moveTo>
                    <a:pt x="76" y="74"/>
                  </a:moveTo>
                  <a:cubicBezTo>
                    <a:pt x="76" y="74"/>
                    <a:pt x="76" y="74"/>
                    <a:pt x="76" y="74"/>
                  </a:cubicBezTo>
                  <a:cubicBezTo>
                    <a:pt x="76" y="74"/>
                    <a:pt x="76" y="74"/>
                    <a:pt x="76" y="74"/>
                  </a:cubicBezTo>
                  <a:moveTo>
                    <a:pt x="4" y="72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4" y="72"/>
                    <a:pt x="4" y="72"/>
                    <a:pt x="4" y="72"/>
                  </a:cubicBezTo>
                  <a:moveTo>
                    <a:pt x="7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5"/>
                    <a:pt x="1" y="75"/>
                  </a:cubicBezTo>
                  <a:cubicBezTo>
                    <a:pt x="1" y="76"/>
                    <a:pt x="2" y="76"/>
                    <a:pt x="2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5" y="76"/>
                    <a:pt x="75" y="76"/>
                    <a:pt x="76" y="75"/>
                  </a:cubicBezTo>
                  <a:cubicBezTo>
                    <a:pt x="76" y="75"/>
                    <a:pt x="76" y="74"/>
                    <a:pt x="76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2"/>
                    <a:pt x="74" y="72"/>
                    <a:pt x="74" y="72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5" y="0"/>
                    <a:pt x="75" y="0"/>
                    <a:pt x="74" y="0"/>
                  </a:cubicBezTo>
                </a:path>
              </a:pathLst>
            </a:custGeom>
            <a:solidFill>
              <a:srgbClr val="C3E8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8" name="íṡļîḓè"/>
            <p:cNvSpPr/>
            <p:nvPr/>
          </p:nvSpPr>
          <p:spPr bwMode="auto">
            <a:xfrm>
              <a:off x="8658226" y="2389188"/>
              <a:ext cx="168275" cy="1682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9" name="îSļîďè"/>
            <p:cNvSpPr/>
            <p:nvPr/>
          </p:nvSpPr>
          <p:spPr bwMode="auto">
            <a:xfrm>
              <a:off x="8658226" y="2389188"/>
              <a:ext cx="168275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0" name="ïṧḻíḍê"/>
            <p:cNvSpPr/>
            <p:nvPr/>
          </p:nvSpPr>
          <p:spPr bwMode="auto">
            <a:xfrm>
              <a:off x="8648701" y="2379663"/>
              <a:ext cx="187325" cy="187325"/>
            </a:xfrm>
            <a:custGeom>
              <a:avLst/>
              <a:gdLst>
                <a:gd name="T0" fmla="*/ 76 w 76"/>
                <a:gd name="T1" fmla="*/ 74 h 76"/>
                <a:gd name="T2" fmla="*/ 76 w 76"/>
                <a:gd name="T3" fmla="*/ 74 h 76"/>
                <a:gd name="T4" fmla="*/ 76 w 76"/>
                <a:gd name="T5" fmla="*/ 74 h 76"/>
                <a:gd name="T6" fmla="*/ 4 w 76"/>
                <a:gd name="T7" fmla="*/ 72 h 76"/>
                <a:gd name="T8" fmla="*/ 4 w 76"/>
                <a:gd name="T9" fmla="*/ 4 h 76"/>
                <a:gd name="T10" fmla="*/ 72 w 76"/>
                <a:gd name="T11" fmla="*/ 4 h 76"/>
                <a:gd name="T12" fmla="*/ 72 w 76"/>
                <a:gd name="T13" fmla="*/ 72 h 76"/>
                <a:gd name="T14" fmla="*/ 4 w 76"/>
                <a:gd name="T15" fmla="*/ 72 h 76"/>
                <a:gd name="T16" fmla="*/ 74 w 76"/>
                <a:gd name="T17" fmla="*/ 0 h 76"/>
                <a:gd name="T18" fmla="*/ 2 w 76"/>
                <a:gd name="T19" fmla="*/ 0 h 76"/>
                <a:gd name="T20" fmla="*/ 1 w 76"/>
                <a:gd name="T21" fmla="*/ 1 h 76"/>
                <a:gd name="T22" fmla="*/ 0 w 76"/>
                <a:gd name="T23" fmla="*/ 2 h 76"/>
                <a:gd name="T24" fmla="*/ 0 w 76"/>
                <a:gd name="T25" fmla="*/ 74 h 76"/>
                <a:gd name="T26" fmla="*/ 1 w 76"/>
                <a:gd name="T27" fmla="*/ 75 h 76"/>
                <a:gd name="T28" fmla="*/ 2 w 76"/>
                <a:gd name="T29" fmla="*/ 76 h 76"/>
                <a:gd name="T30" fmla="*/ 74 w 76"/>
                <a:gd name="T31" fmla="*/ 76 h 76"/>
                <a:gd name="T32" fmla="*/ 76 w 76"/>
                <a:gd name="T33" fmla="*/ 75 h 76"/>
                <a:gd name="T34" fmla="*/ 76 w 76"/>
                <a:gd name="T35" fmla="*/ 74 h 76"/>
                <a:gd name="T36" fmla="*/ 74 w 76"/>
                <a:gd name="T37" fmla="*/ 74 h 76"/>
                <a:gd name="T38" fmla="*/ 74 w 76"/>
                <a:gd name="T39" fmla="*/ 72 h 76"/>
                <a:gd name="T40" fmla="*/ 74 w 76"/>
                <a:gd name="T41" fmla="*/ 74 h 76"/>
                <a:gd name="T42" fmla="*/ 76 w 76"/>
                <a:gd name="T43" fmla="*/ 74 h 76"/>
                <a:gd name="T44" fmla="*/ 76 w 76"/>
                <a:gd name="T45" fmla="*/ 74 h 76"/>
                <a:gd name="T46" fmla="*/ 76 w 76"/>
                <a:gd name="T47" fmla="*/ 74 h 76"/>
                <a:gd name="T48" fmla="*/ 76 w 76"/>
                <a:gd name="T49" fmla="*/ 2 h 76"/>
                <a:gd name="T50" fmla="*/ 76 w 76"/>
                <a:gd name="T51" fmla="*/ 1 h 76"/>
                <a:gd name="T52" fmla="*/ 74 w 76"/>
                <a:gd name="T5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6" h="76">
                  <a:moveTo>
                    <a:pt x="76" y="74"/>
                  </a:moveTo>
                  <a:cubicBezTo>
                    <a:pt x="76" y="74"/>
                    <a:pt x="76" y="74"/>
                    <a:pt x="76" y="74"/>
                  </a:cubicBezTo>
                  <a:cubicBezTo>
                    <a:pt x="76" y="74"/>
                    <a:pt x="76" y="74"/>
                    <a:pt x="76" y="74"/>
                  </a:cubicBezTo>
                  <a:moveTo>
                    <a:pt x="4" y="72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4" y="72"/>
                    <a:pt x="4" y="72"/>
                    <a:pt x="4" y="72"/>
                  </a:cubicBezTo>
                  <a:moveTo>
                    <a:pt x="7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1" y="75"/>
                    <a:pt x="1" y="75"/>
                  </a:cubicBezTo>
                  <a:cubicBezTo>
                    <a:pt x="1" y="76"/>
                    <a:pt x="2" y="76"/>
                    <a:pt x="2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5" y="76"/>
                    <a:pt x="75" y="76"/>
                    <a:pt x="76" y="75"/>
                  </a:cubicBezTo>
                  <a:cubicBezTo>
                    <a:pt x="76" y="75"/>
                    <a:pt x="76" y="74"/>
                    <a:pt x="76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2"/>
                    <a:pt x="74" y="72"/>
                    <a:pt x="74" y="72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6" y="1"/>
                    <a:pt x="76" y="1"/>
                    <a:pt x="76" y="1"/>
                  </a:cubicBezTo>
                  <a:cubicBezTo>
                    <a:pt x="75" y="0"/>
                    <a:pt x="75" y="0"/>
                    <a:pt x="74" y="0"/>
                  </a:cubicBezTo>
                </a:path>
              </a:pathLst>
            </a:custGeom>
            <a:solidFill>
              <a:srgbClr val="C3E8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1" name="išļïḋè"/>
            <p:cNvSpPr/>
            <p:nvPr/>
          </p:nvSpPr>
          <p:spPr bwMode="auto">
            <a:xfrm>
              <a:off x="8135938" y="2644776"/>
              <a:ext cx="166688" cy="1682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2" name="íṣļíḍe"/>
            <p:cNvSpPr/>
            <p:nvPr/>
          </p:nvSpPr>
          <p:spPr bwMode="auto">
            <a:xfrm>
              <a:off x="8135938" y="2644776"/>
              <a:ext cx="166688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3" name="îs1idé"/>
            <p:cNvSpPr/>
            <p:nvPr/>
          </p:nvSpPr>
          <p:spPr bwMode="auto">
            <a:xfrm>
              <a:off x="8124826" y="2635251"/>
              <a:ext cx="187325" cy="187325"/>
            </a:xfrm>
            <a:custGeom>
              <a:avLst/>
              <a:gdLst>
                <a:gd name="T0" fmla="*/ 76 w 76"/>
                <a:gd name="T1" fmla="*/ 74 h 76"/>
                <a:gd name="T2" fmla="*/ 76 w 76"/>
                <a:gd name="T3" fmla="*/ 74 h 76"/>
                <a:gd name="T4" fmla="*/ 76 w 76"/>
                <a:gd name="T5" fmla="*/ 74 h 76"/>
                <a:gd name="T6" fmla="*/ 4 w 76"/>
                <a:gd name="T7" fmla="*/ 72 h 76"/>
                <a:gd name="T8" fmla="*/ 4 w 76"/>
                <a:gd name="T9" fmla="*/ 4 h 76"/>
                <a:gd name="T10" fmla="*/ 72 w 76"/>
                <a:gd name="T11" fmla="*/ 4 h 76"/>
                <a:gd name="T12" fmla="*/ 72 w 76"/>
                <a:gd name="T13" fmla="*/ 72 h 76"/>
                <a:gd name="T14" fmla="*/ 4 w 76"/>
                <a:gd name="T15" fmla="*/ 72 h 76"/>
                <a:gd name="T16" fmla="*/ 74 w 76"/>
                <a:gd name="T17" fmla="*/ 0 h 76"/>
                <a:gd name="T18" fmla="*/ 2 w 76"/>
                <a:gd name="T19" fmla="*/ 0 h 76"/>
                <a:gd name="T20" fmla="*/ 1 w 76"/>
                <a:gd name="T21" fmla="*/ 1 h 76"/>
                <a:gd name="T22" fmla="*/ 0 w 76"/>
                <a:gd name="T23" fmla="*/ 2 h 76"/>
                <a:gd name="T24" fmla="*/ 0 w 76"/>
                <a:gd name="T25" fmla="*/ 74 h 76"/>
                <a:gd name="T26" fmla="*/ 1 w 76"/>
                <a:gd name="T27" fmla="*/ 76 h 76"/>
                <a:gd name="T28" fmla="*/ 2 w 76"/>
                <a:gd name="T29" fmla="*/ 76 h 76"/>
                <a:gd name="T30" fmla="*/ 74 w 76"/>
                <a:gd name="T31" fmla="*/ 76 h 76"/>
                <a:gd name="T32" fmla="*/ 75 w 76"/>
                <a:gd name="T33" fmla="*/ 76 h 76"/>
                <a:gd name="T34" fmla="*/ 76 w 76"/>
                <a:gd name="T35" fmla="*/ 74 h 76"/>
                <a:gd name="T36" fmla="*/ 74 w 76"/>
                <a:gd name="T37" fmla="*/ 74 h 76"/>
                <a:gd name="T38" fmla="*/ 74 w 76"/>
                <a:gd name="T39" fmla="*/ 72 h 76"/>
                <a:gd name="T40" fmla="*/ 74 w 76"/>
                <a:gd name="T41" fmla="*/ 74 h 76"/>
                <a:gd name="T42" fmla="*/ 76 w 76"/>
                <a:gd name="T43" fmla="*/ 74 h 76"/>
                <a:gd name="T44" fmla="*/ 76 w 76"/>
                <a:gd name="T45" fmla="*/ 74 h 76"/>
                <a:gd name="T46" fmla="*/ 76 w 76"/>
                <a:gd name="T47" fmla="*/ 74 h 76"/>
                <a:gd name="T48" fmla="*/ 76 w 76"/>
                <a:gd name="T49" fmla="*/ 2 h 76"/>
                <a:gd name="T50" fmla="*/ 75 w 76"/>
                <a:gd name="T51" fmla="*/ 1 h 76"/>
                <a:gd name="T52" fmla="*/ 74 w 76"/>
                <a:gd name="T5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6" h="76">
                  <a:moveTo>
                    <a:pt x="76" y="74"/>
                  </a:moveTo>
                  <a:cubicBezTo>
                    <a:pt x="76" y="74"/>
                    <a:pt x="76" y="74"/>
                    <a:pt x="76" y="74"/>
                  </a:cubicBezTo>
                  <a:cubicBezTo>
                    <a:pt x="76" y="74"/>
                    <a:pt x="76" y="74"/>
                    <a:pt x="76" y="74"/>
                  </a:cubicBezTo>
                  <a:moveTo>
                    <a:pt x="4" y="72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4" y="72"/>
                    <a:pt x="4" y="72"/>
                    <a:pt x="4" y="72"/>
                  </a:cubicBezTo>
                  <a:moveTo>
                    <a:pt x="7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5"/>
                    <a:pt x="0" y="75"/>
                    <a:pt x="1" y="76"/>
                  </a:cubicBezTo>
                  <a:cubicBezTo>
                    <a:pt x="1" y="76"/>
                    <a:pt x="1" y="76"/>
                    <a:pt x="2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5" y="76"/>
                    <a:pt x="75" y="76"/>
                  </a:cubicBezTo>
                  <a:cubicBezTo>
                    <a:pt x="76" y="75"/>
                    <a:pt x="76" y="75"/>
                    <a:pt x="76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2"/>
                    <a:pt x="74" y="72"/>
                    <a:pt x="74" y="72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6" y="2"/>
                    <a:pt x="76" y="1"/>
                    <a:pt x="75" y="1"/>
                  </a:cubicBezTo>
                  <a:cubicBezTo>
                    <a:pt x="75" y="0"/>
                    <a:pt x="74" y="0"/>
                    <a:pt x="74" y="0"/>
                  </a:cubicBezTo>
                </a:path>
              </a:pathLst>
            </a:custGeom>
            <a:solidFill>
              <a:srgbClr val="C3E8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4" name="íšḻîḍe"/>
            <p:cNvSpPr/>
            <p:nvPr/>
          </p:nvSpPr>
          <p:spPr bwMode="auto">
            <a:xfrm>
              <a:off x="8396288" y="2644776"/>
              <a:ext cx="168275" cy="1682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5" name="îśľîḍê"/>
            <p:cNvSpPr/>
            <p:nvPr/>
          </p:nvSpPr>
          <p:spPr bwMode="auto">
            <a:xfrm>
              <a:off x="8396288" y="2644776"/>
              <a:ext cx="168275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6" name="íṥḻíḋê"/>
            <p:cNvSpPr/>
            <p:nvPr/>
          </p:nvSpPr>
          <p:spPr bwMode="auto">
            <a:xfrm>
              <a:off x="8386763" y="2635251"/>
              <a:ext cx="187325" cy="187325"/>
            </a:xfrm>
            <a:custGeom>
              <a:avLst/>
              <a:gdLst>
                <a:gd name="T0" fmla="*/ 76 w 76"/>
                <a:gd name="T1" fmla="*/ 74 h 76"/>
                <a:gd name="T2" fmla="*/ 76 w 76"/>
                <a:gd name="T3" fmla="*/ 74 h 76"/>
                <a:gd name="T4" fmla="*/ 76 w 76"/>
                <a:gd name="T5" fmla="*/ 74 h 76"/>
                <a:gd name="T6" fmla="*/ 4 w 76"/>
                <a:gd name="T7" fmla="*/ 72 h 76"/>
                <a:gd name="T8" fmla="*/ 4 w 76"/>
                <a:gd name="T9" fmla="*/ 4 h 76"/>
                <a:gd name="T10" fmla="*/ 72 w 76"/>
                <a:gd name="T11" fmla="*/ 4 h 76"/>
                <a:gd name="T12" fmla="*/ 72 w 76"/>
                <a:gd name="T13" fmla="*/ 72 h 76"/>
                <a:gd name="T14" fmla="*/ 4 w 76"/>
                <a:gd name="T15" fmla="*/ 72 h 76"/>
                <a:gd name="T16" fmla="*/ 74 w 76"/>
                <a:gd name="T17" fmla="*/ 0 h 76"/>
                <a:gd name="T18" fmla="*/ 2 w 76"/>
                <a:gd name="T19" fmla="*/ 0 h 76"/>
                <a:gd name="T20" fmla="*/ 1 w 76"/>
                <a:gd name="T21" fmla="*/ 1 h 76"/>
                <a:gd name="T22" fmla="*/ 0 w 76"/>
                <a:gd name="T23" fmla="*/ 2 h 76"/>
                <a:gd name="T24" fmla="*/ 0 w 76"/>
                <a:gd name="T25" fmla="*/ 74 h 76"/>
                <a:gd name="T26" fmla="*/ 1 w 76"/>
                <a:gd name="T27" fmla="*/ 76 h 76"/>
                <a:gd name="T28" fmla="*/ 2 w 76"/>
                <a:gd name="T29" fmla="*/ 76 h 76"/>
                <a:gd name="T30" fmla="*/ 74 w 76"/>
                <a:gd name="T31" fmla="*/ 76 h 76"/>
                <a:gd name="T32" fmla="*/ 76 w 76"/>
                <a:gd name="T33" fmla="*/ 76 h 76"/>
                <a:gd name="T34" fmla="*/ 76 w 76"/>
                <a:gd name="T35" fmla="*/ 74 h 76"/>
                <a:gd name="T36" fmla="*/ 74 w 76"/>
                <a:gd name="T37" fmla="*/ 74 h 76"/>
                <a:gd name="T38" fmla="*/ 74 w 76"/>
                <a:gd name="T39" fmla="*/ 72 h 76"/>
                <a:gd name="T40" fmla="*/ 74 w 76"/>
                <a:gd name="T41" fmla="*/ 74 h 76"/>
                <a:gd name="T42" fmla="*/ 76 w 76"/>
                <a:gd name="T43" fmla="*/ 74 h 76"/>
                <a:gd name="T44" fmla="*/ 76 w 76"/>
                <a:gd name="T45" fmla="*/ 74 h 76"/>
                <a:gd name="T46" fmla="*/ 76 w 76"/>
                <a:gd name="T47" fmla="*/ 74 h 76"/>
                <a:gd name="T48" fmla="*/ 76 w 76"/>
                <a:gd name="T49" fmla="*/ 2 h 76"/>
                <a:gd name="T50" fmla="*/ 76 w 76"/>
                <a:gd name="T51" fmla="*/ 1 h 76"/>
                <a:gd name="T52" fmla="*/ 74 w 76"/>
                <a:gd name="T5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6" h="76">
                  <a:moveTo>
                    <a:pt x="76" y="74"/>
                  </a:moveTo>
                  <a:cubicBezTo>
                    <a:pt x="76" y="74"/>
                    <a:pt x="76" y="74"/>
                    <a:pt x="76" y="74"/>
                  </a:cubicBezTo>
                  <a:cubicBezTo>
                    <a:pt x="76" y="74"/>
                    <a:pt x="76" y="74"/>
                    <a:pt x="76" y="74"/>
                  </a:cubicBezTo>
                  <a:moveTo>
                    <a:pt x="4" y="72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4" y="72"/>
                    <a:pt x="4" y="72"/>
                    <a:pt x="4" y="72"/>
                  </a:cubicBezTo>
                  <a:moveTo>
                    <a:pt x="7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5"/>
                    <a:pt x="0" y="75"/>
                    <a:pt x="1" y="76"/>
                  </a:cubicBezTo>
                  <a:cubicBezTo>
                    <a:pt x="1" y="76"/>
                    <a:pt x="2" y="76"/>
                    <a:pt x="2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5" y="76"/>
                    <a:pt x="75" y="76"/>
                    <a:pt x="76" y="76"/>
                  </a:cubicBezTo>
                  <a:cubicBezTo>
                    <a:pt x="76" y="75"/>
                    <a:pt x="76" y="75"/>
                    <a:pt x="76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2"/>
                    <a:pt x="74" y="72"/>
                    <a:pt x="74" y="72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6" y="2"/>
                    <a:pt x="76" y="1"/>
                    <a:pt x="76" y="1"/>
                  </a:cubicBezTo>
                  <a:cubicBezTo>
                    <a:pt x="75" y="0"/>
                    <a:pt x="75" y="0"/>
                    <a:pt x="74" y="0"/>
                  </a:cubicBezTo>
                </a:path>
              </a:pathLst>
            </a:custGeom>
            <a:solidFill>
              <a:srgbClr val="C3E8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7" name="iṩ1ide"/>
            <p:cNvSpPr/>
            <p:nvPr/>
          </p:nvSpPr>
          <p:spPr bwMode="auto">
            <a:xfrm>
              <a:off x="8658226" y="2644776"/>
              <a:ext cx="168275" cy="1682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8" name="ï$ļíďé"/>
            <p:cNvSpPr/>
            <p:nvPr/>
          </p:nvSpPr>
          <p:spPr bwMode="auto">
            <a:xfrm>
              <a:off x="8658226" y="2644776"/>
              <a:ext cx="168275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9" name="íšļidé"/>
            <p:cNvSpPr/>
            <p:nvPr/>
          </p:nvSpPr>
          <p:spPr bwMode="auto">
            <a:xfrm>
              <a:off x="8648701" y="2635251"/>
              <a:ext cx="187325" cy="187325"/>
            </a:xfrm>
            <a:custGeom>
              <a:avLst/>
              <a:gdLst>
                <a:gd name="T0" fmla="*/ 76 w 76"/>
                <a:gd name="T1" fmla="*/ 74 h 76"/>
                <a:gd name="T2" fmla="*/ 76 w 76"/>
                <a:gd name="T3" fmla="*/ 74 h 76"/>
                <a:gd name="T4" fmla="*/ 76 w 76"/>
                <a:gd name="T5" fmla="*/ 74 h 76"/>
                <a:gd name="T6" fmla="*/ 4 w 76"/>
                <a:gd name="T7" fmla="*/ 72 h 76"/>
                <a:gd name="T8" fmla="*/ 4 w 76"/>
                <a:gd name="T9" fmla="*/ 4 h 76"/>
                <a:gd name="T10" fmla="*/ 72 w 76"/>
                <a:gd name="T11" fmla="*/ 4 h 76"/>
                <a:gd name="T12" fmla="*/ 72 w 76"/>
                <a:gd name="T13" fmla="*/ 72 h 76"/>
                <a:gd name="T14" fmla="*/ 4 w 76"/>
                <a:gd name="T15" fmla="*/ 72 h 76"/>
                <a:gd name="T16" fmla="*/ 74 w 76"/>
                <a:gd name="T17" fmla="*/ 0 h 76"/>
                <a:gd name="T18" fmla="*/ 2 w 76"/>
                <a:gd name="T19" fmla="*/ 0 h 76"/>
                <a:gd name="T20" fmla="*/ 1 w 76"/>
                <a:gd name="T21" fmla="*/ 1 h 76"/>
                <a:gd name="T22" fmla="*/ 0 w 76"/>
                <a:gd name="T23" fmla="*/ 2 h 76"/>
                <a:gd name="T24" fmla="*/ 0 w 76"/>
                <a:gd name="T25" fmla="*/ 74 h 76"/>
                <a:gd name="T26" fmla="*/ 1 w 76"/>
                <a:gd name="T27" fmla="*/ 76 h 76"/>
                <a:gd name="T28" fmla="*/ 2 w 76"/>
                <a:gd name="T29" fmla="*/ 76 h 76"/>
                <a:gd name="T30" fmla="*/ 74 w 76"/>
                <a:gd name="T31" fmla="*/ 76 h 76"/>
                <a:gd name="T32" fmla="*/ 76 w 76"/>
                <a:gd name="T33" fmla="*/ 76 h 76"/>
                <a:gd name="T34" fmla="*/ 76 w 76"/>
                <a:gd name="T35" fmla="*/ 74 h 76"/>
                <a:gd name="T36" fmla="*/ 74 w 76"/>
                <a:gd name="T37" fmla="*/ 74 h 76"/>
                <a:gd name="T38" fmla="*/ 74 w 76"/>
                <a:gd name="T39" fmla="*/ 72 h 76"/>
                <a:gd name="T40" fmla="*/ 74 w 76"/>
                <a:gd name="T41" fmla="*/ 74 h 76"/>
                <a:gd name="T42" fmla="*/ 76 w 76"/>
                <a:gd name="T43" fmla="*/ 74 h 76"/>
                <a:gd name="T44" fmla="*/ 76 w 76"/>
                <a:gd name="T45" fmla="*/ 74 h 76"/>
                <a:gd name="T46" fmla="*/ 76 w 76"/>
                <a:gd name="T47" fmla="*/ 74 h 76"/>
                <a:gd name="T48" fmla="*/ 76 w 76"/>
                <a:gd name="T49" fmla="*/ 2 h 76"/>
                <a:gd name="T50" fmla="*/ 76 w 76"/>
                <a:gd name="T51" fmla="*/ 1 h 76"/>
                <a:gd name="T52" fmla="*/ 74 w 76"/>
                <a:gd name="T5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6" h="76">
                  <a:moveTo>
                    <a:pt x="76" y="74"/>
                  </a:moveTo>
                  <a:cubicBezTo>
                    <a:pt x="76" y="74"/>
                    <a:pt x="76" y="74"/>
                    <a:pt x="76" y="74"/>
                  </a:cubicBezTo>
                  <a:cubicBezTo>
                    <a:pt x="76" y="74"/>
                    <a:pt x="76" y="74"/>
                    <a:pt x="76" y="74"/>
                  </a:cubicBezTo>
                  <a:moveTo>
                    <a:pt x="4" y="72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4" y="72"/>
                    <a:pt x="4" y="72"/>
                    <a:pt x="4" y="72"/>
                  </a:cubicBezTo>
                  <a:moveTo>
                    <a:pt x="7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1"/>
                  </a:cubicBezTo>
                  <a:cubicBezTo>
                    <a:pt x="1" y="1"/>
                    <a:pt x="0" y="2"/>
                    <a:pt x="0" y="2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5"/>
                    <a:pt x="1" y="75"/>
                    <a:pt x="1" y="76"/>
                  </a:cubicBezTo>
                  <a:cubicBezTo>
                    <a:pt x="1" y="76"/>
                    <a:pt x="2" y="76"/>
                    <a:pt x="2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5" y="76"/>
                    <a:pt x="75" y="76"/>
                    <a:pt x="76" y="76"/>
                  </a:cubicBezTo>
                  <a:cubicBezTo>
                    <a:pt x="76" y="75"/>
                    <a:pt x="76" y="75"/>
                    <a:pt x="76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2"/>
                    <a:pt x="74" y="72"/>
                    <a:pt x="74" y="72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6" y="2"/>
                    <a:pt x="76" y="1"/>
                    <a:pt x="76" y="1"/>
                  </a:cubicBezTo>
                  <a:cubicBezTo>
                    <a:pt x="75" y="0"/>
                    <a:pt x="75" y="0"/>
                    <a:pt x="74" y="0"/>
                  </a:cubicBezTo>
                </a:path>
              </a:pathLst>
            </a:custGeom>
            <a:solidFill>
              <a:srgbClr val="C3E8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0" name="ïṡļíḍe"/>
            <p:cNvSpPr/>
            <p:nvPr/>
          </p:nvSpPr>
          <p:spPr bwMode="auto">
            <a:xfrm>
              <a:off x="8135938" y="2903538"/>
              <a:ext cx="166688" cy="1682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1" name="iš1ïďê"/>
            <p:cNvSpPr/>
            <p:nvPr/>
          </p:nvSpPr>
          <p:spPr bwMode="auto">
            <a:xfrm>
              <a:off x="8135938" y="2903538"/>
              <a:ext cx="166688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2" name="iśḻiďé"/>
            <p:cNvSpPr/>
            <p:nvPr/>
          </p:nvSpPr>
          <p:spPr bwMode="auto">
            <a:xfrm>
              <a:off x="8124826" y="2894013"/>
              <a:ext cx="187325" cy="187325"/>
            </a:xfrm>
            <a:custGeom>
              <a:avLst/>
              <a:gdLst>
                <a:gd name="T0" fmla="*/ 76 w 76"/>
                <a:gd name="T1" fmla="*/ 74 h 76"/>
                <a:gd name="T2" fmla="*/ 76 w 76"/>
                <a:gd name="T3" fmla="*/ 74 h 76"/>
                <a:gd name="T4" fmla="*/ 76 w 76"/>
                <a:gd name="T5" fmla="*/ 74 h 76"/>
                <a:gd name="T6" fmla="*/ 4 w 76"/>
                <a:gd name="T7" fmla="*/ 72 h 76"/>
                <a:gd name="T8" fmla="*/ 4 w 76"/>
                <a:gd name="T9" fmla="*/ 4 h 76"/>
                <a:gd name="T10" fmla="*/ 72 w 76"/>
                <a:gd name="T11" fmla="*/ 4 h 76"/>
                <a:gd name="T12" fmla="*/ 72 w 76"/>
                <a:gd name="T13" fmla="*/ 72 h 76"/>
                <a:gd name="T14" fmla="*/ 4 w 76"/>
                <a:gd name="T15" fmla="*/ 72 h 76"/>
                <a:gd name="T16" fmla="*/ 74 w 76"/>
                <a:gd name="T17" fmla="*/ 0 h 76"/>
                <a:gd name="T18" fmla="*/ 2 w 76"/>
                <a:gd name="T19" fmla="*/ 0 h 76"/>
                <a:gd name="T20" fmla="*/ 1 w 76"/>
                <a:gd name="T21" fmla="*/ 0 h 76"/>
                <a:gd name="T22" fmla="*/ 0 w 76"/>
                <a:gd name="T23" fmla="*/ 2 h 76"/>
                <a:gd name="T24" fmla="*/ 0 w 76"/>
                <a:gd name="T25" fmla="*/ 74 h 76"/>
                <a:gd name="T26" fmla="*/ 1 w 76"/>
                <a:gd name="T27" fmla="*/ 75 h 76"/>
                <a:gd name="T28" fmla="*/ 2 w 76"/>
                <a:gd name="T29" fmla="*/ 76 h 76"/>
                <a:gd name="T30" fmla="*/ 74 w 76"/>
                <a:gd name="T31" fmla="*/ 76 h 76"/>
                <a:gd name="T32" fmla="*/ 75 w 76"/>
                <a:gd name="T33" fmla="*/ 75 h 76"/>
                <a:gd name="T34" fmla="*/ 76 w 76"/>
                <a:gd name="T35" fmla="*/ 74 h 76"/>
                <a:gd name="T36" fmla="*/ 74 w 76"/>
                <a:gd name="T37" fmla="*/ 74 h 76"/>
                <a:gd name="T38" fmla="*/ 74 w 76"/>
                <a:gd name="T39" fmla="*/ 72 h 76"/>
                <a:gd name="T40" fmla="*/ 74 w 76"/>
                <a:gd name="T41" fmla="*/ 74 h 76"/>
                <a:gd name="T42" fmla="*/ 76 w 76"/>
                <a:gd name="T43" fmla="*/ 74 h 76"/>
                <a:gd name="T44" fmla="*/ 76 w 76"/>
                <a:gd name="T45" fmla="*/ 74 h 76"/>
                <a:gd name="T46" fmla="*/ 76 w 76"/>
                <a:gd name="T47" fmla="*/ 74 h 76"/>
                <a:gd name="T48" fmla="*/ 76 w 76"/>
                <a:gd name="T49" fmla="*/ 2 h 76"/>
                <a:gd name="T50" fmla="*/ 75 w 76"/>
                <a:gd name="T51" fmla="*/ 0 h 76"/>
                <a:gd name="T52" fmla="*/ 74 w 76"/>
                <a:gd name="T5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6" h="76">
                  <a:moveTo>
                    <a:pt x="76" y="74"/>
                  </a:moveTo>
                  <a:cubicBezTo>
                    <a:pt x="76" y="74"/>
                    <a:pt x="76" y="74"/>
                    <a:pt x="76" y="74"/>
                  </a:cubicBezTo>
                  <a:cubicBezTo>
                    <a:pt x="76" y="74"/>
                    <a:pt x="76" y="74"/>
                    <a:pt x="76" y="74"/>
                  </a:cubicBezTo>
                  <a:moveTo>
                    <a:pt x="4" y="72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4" y="72"/>
                    <a:pt x="4" y="72"/>
                    <a:pt x="4" y="72"/>
                  </a:cubicBezTo>
                  <a:moveTo>
                    <a:pt x="7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5"/>
                    <a:pt x="1" y="75"/>
                  </a:cubicBezTo>
                  <a:cubicBezTo>
                    <a:pt x="1" y="75"/>
                    <a:pt x="1" y="76"/>
                    <a:pt x="2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4" y="76"/>
                    <a:pt x="75" y="75"/>
                    <a:pt x="75" y="75"/>
                  </a:cubicBezTo>
                  <a:cubicBezTo>
                    <a:pt x="76" y="75"/>
                    <a:pt x="76" y="74"/>
                    <a:pt x="76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2"/>
                    <a:pt x="74" y="72"/>
                    <a:pt x="74" y="72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6" y="1"/>
                    <a:pt x="76" y="1"/>
                    <a:pt x="75" y="0"/>
                  </a:cubicBezTo>
                  <a:cubicBezTo>
                    <a:pt x="75" y="0"/>
                    <a:pt x="74" y="0"/>
                    <a:pt x="74" y="0"/>
                  </a:cubicBezTo>
                </a:path>
              </a:pathLst>
            </a:custGeom>
            <a:solidFill>
              <a:srgbClr val="C3E8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3" name="îsḻïďe"/>
            <p:cNvSpPr/>
            <p:nvPr/>
          </p:nvSpPr>
          <p:spPr bwMode="auto">
            <a:xfrm>
              <a:off x="8396288" y="2903538"/>
              <a:ext cx="168275" cy="1682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4" name="îSľîḋé"/>
            <p:cNvSpPr/>
            <p:nvPr/>
          </p:nvSpPr>
          <p:spPr bwMode="auto">
            <a:xfrm>
              <a:off x="8396288" y="2903538"/>
              <a:ext cx="168275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5" name="iśľíḍê"/>
            <p:cNvSpPr/>
            <p:nvPr/>
          </p:nvSpPr>
          <p:spPr bwMode="auto">
            <a:xfrm>
              <a:off x="8386763" y="2894013"/>
              <a:ext cx="187325" cy="187325"/>
            </a:xfrm>
            <a:custGeom>
              <a:avLst/>
              <a:gdLst>
                <a:gd name="T0" fmla="*/ 76 w 76"/>
                <a:gd name="T1" fmla="*/ 74 h 76"/>
                <a:gd name="T2" fmla="*/ 76 w 76"/>
                <a:gd name="T3" fmla="*/ 74 h 76"/>
                <a:gd name="T4" fmla="*/ 76 w 76"/>
                <a:gd name="T5" fmla="*/ 74 h 76"/>
                <a:gd name="T6" fmla="*/ 4 w 76"/>
                <a:gd name="T7" fmla="*/ 72 h 76"/>
                <a:gd name="T8" fmla="*/ 4 w 76"/>
                <a:gd name="T9" fmla="*/ 4 h 76"/>
                <a:gd name="T10" fmla="*/ 72 w 76"/>
                <a:gd name="T11" fmla="*/ 4 h 76"/>
                <a:gd name="T12" fmla="*/ 72 w 76"/>
                <a:gd name="T13" fmla="*/ 72 h 76"/>
                <a:gd name="T14" fmla="*/ 4 w 76"/>
                <a:gd name="T15" fmla="*/ 72 h 76"/>
                <a:gd name="T16" fmla="*/ 74 w 76"/>
                <a:gd name="T17" fmla="*/ 0 h 76"/>
                <a:gd name="T18" fmla="*/ 2 w 76"/>
                <a:gd name="T19" fmla="*/ 0 h 76"/>
                <a:gd name="T20" fmla="*/ 1 w 76"/>
                <a:gd name="T21" fmla="*/ 0 h 76"/>
                <a:gd name="T22" fmla="*/ 0 w 76"/>
                <a:gd name="T23" fmla="*/ 2 h 76"/>
                <a:gd name="T24" fmla="*/ 0 w 76"/>
                <a:gd name="T25" fmla="*/ 74 h 76"/>
                <a:gd name="T26" fmla="*/ 1 w 76"/>
                <a:gd name="T27" fmla="*/ 75 h 76"/>
                <a:gd name="T28" fmla="*/ 2 w 76"/>
                <a:gd name="T29" fmla="*/ 76 h 76"/>
                <a:gd name="T30" fmla="*/ 74 w 76"/>
                <a:gd name="T31" fmla="*/ 76 h 76"/>
                <a:gd name="T32" fmla="*/ 76 w 76"/>
                <a:gd name="T33" fmla="*/ 75 h 76"/>
                <a:gd name="T34" fmla="*/ 76 w 76"/>
                <a:gd name="T35" fmla="*/ 74 h 76"/>
                <a:gd name="T36" fmla="*/ 74 w 76"/>
                <a:gd name="T37" fmla="*/ 74 h 76"/>
                <a:gd name="T38" fmla="*/ 74 w 76"/>
                <a:gd name="T39" fmla="*/ 72 h 76"/>
                <a:gd name="T40" fmla="*/ 74 w 76"/>
                <a:gd name="T41" fmla="*/ 74 h 76"/>
                <a:gd name="T42" fmla="*/ 76 w 76"/>
                <a:gd name="T43" fmla="*/ 74 h 76"/>
                <a:gd name="T44" fmla="*/ 76 w 76"/>
                <a:gd name="T45" fmla="*/ 74 h 76"/>
                <a:gd name="T46" fmla="*/ 76 w 76"/>
                <a:gd name="T47" fmla="*/ 74 h 76"/>
                <a:gd name="T48" fmla="*/ 76 w 76"/>
                <a:gd name="T49" fmla="*/ 2 h 76"/>
                <a:gd name="T50" fmla="*/ 76 w 76"/>
                <a:gd name="T51" fmla="*/ 0 h 76"/>
                <a:gd name="T52" fmla="*/ 74 w 76"/>
                <a:gd name="T5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6" h="76">
                  <a:moveTo>
                    <a:pt x="76" y="74"/>
                  </a:moveTo>
                  <a:cubicBezTo>
                    <a:pt x="76" y="74"/>
                    <a:pt x="76" y="74"/>
                    <a:pt x="76" y="74"/>
                  </a:cubicBezTo>
                  <a:cubicBezTo>
                    <a:pt x="76" y="74"/>
                    <a:pt x="76" y="74"/>
                    <a:pt x="76" y="74"/>
                  </a:cubicBezTo>
                  <a:moveTo>
                    <a:pt x="4" y="72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4" y="72"/>
                    <a:pt x="4" y="72"/>
                    <a:pt x="4" y="72"/>
                  </a:cubicBezTo>
                  <a:moveTo>
                    <a:pt x="7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0" y="75"/>
                    <a:pt x="1" y="75"/>
                  </a:cubicBezTo>
                  <a:cubicBezTo>
                    <a:pt x="1" y="75"/>
                    <a:pt x="2" y="76"/>
                    <a:pt x="2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5" y="76"/>
                    <a:pt x="75" y="75"/>
                    <a:pt x="76" y="75"/>
                  </a:cubicBezTo>
                  <a:cubicBezTo>
                    <a:pt x="76" y="75"/>
                    <a:pt x="76" y="74"/>
                    <a:pt x="76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2"/>
                    <a:pt x="74" y="72"/>
                    <a:pt x="74" y="72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6" y="1"/>
                    <a:pt x="76" y="1"/>
                    <a:pt x="76" y="0"/>
                  </a:cubicBezTo>
                  <a:cubicBezTo>
                    <a:pt x="75" y="0"/>
                    <a:pt x="75" y="0"/>
                    <a:pt x="74" y="0"/>
                  </a:cubicBezTo>
                </a:path>
              </a:pathLst>
            </a:custGeom>
            <a:solidFill>
              <a:srgbClr val="C3E8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6" name="íš1ide"/>
            <p:cNvSpPr/>
            <p:nvPr/>
          </p:nvSpPr>
          <p:spPr bwMode="auto">
            <a:xfrm>
              <a:off x="8658226" y="2903538"/>
              <a:ext cx="168275" cy="1682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7" name="ïşlïḍé"/>
            <p:cNvSpPr/>
            <p:nvPr/>
          </p:nvSpPr>
          <p:spPr bwMode="auto">
            <a:xfrm>
              <a:off x="8658226" y="2903538"/>
              <a:ext cx="168275" cy="168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8" name="ï$1ïḍê"/>
            <p:cNvSpPr/>
            <p:nvPr/>
          </p:nvSpPr>
          <p:spPr bwMode="auto">
            <a:xfrm>
              <a:off x="8648701" y="2894013"/>
              <a:ext cx="187325" cy="187325"/>
            </a:xfrm>
            <a:custGeom>
              <a:avLst/>
              <a:gdLst>
                <a:gd name="T0" fmla="*/ 76 w 76"/>
                <a:gd name="T1" fmla="*/ 74 h 76"/>
                <a:gd name="T2" fmla="*/ 76 w 76"/>
                <a:gd name="T3" fmla="*/ 74 h 76"/>
                <a:gd name="T4" fmla="*/ 76 w 76"/>
                <a:gd name="T5" fmla="*/ 74 h 76"/>
                <a:gd name="T6" fmla="*/ 4 w 76"/>
                <a:gd name="T7" fmla="*/ 72 h 76"/>
                <a:gd name="T8" fmla="*/ 4 w 76"/>
                <a:gd name="T9" fmla="*/ 4 h 76"/>
                <a:gd name="T10" fmla="*/ 72 w 76"/>
                <a:gd name="T11" fmla="*/ 4 h 76"/>
                <a:gd name="T12" fmla="*/ 72 w 76"/>
                <a:gd name="T13" fmla="*/ 72 h 76"/>
                <a:gd name="T14" fmla="*/ 4 w 76"/>
                <a:gd name="T15" fmla="*/ 72 h 76"/>
                <a:gd name="T16" fmla="*/ 74 w 76"/>
                <a:gd name="T17" fmla="*/ 0 h 76"/>
                <a:gd name="T18" fmla="*/ 2 w 76"/>
                <a:gd name="T19" fmla="*/ 0 h 76"/>
                <a:gd name="T20" fmla="*/ 1 w 76"/>
                <a:gd name="T21" fmla="*/ 0 h 76"/>
                <a:gd name="T22" fmla="*/ 0 w 76"/>
                <a:gd name="T23" fmla="*/ 2 h 76"/>
                <a:gd name="T24" fmla="*/ 0 w 76"/>
                <a:gd name="T25" fmla="*/ 74 h 76"/>
                <a:gd name="T26" fmla="*/ 1 w 76"/>
                <a:gd name="T27" fmla="*/ 75 h 76"/>
                <a:gd name="T28" fmla="*/ 2 w 76"/>
                <a:gd name="T29" fmla="*/ 76 h 76"/>
                <a:gd name="T30" fmla="*/ 74 w 76"/>
                <a:gd name="T31" fmla="*/ 76 h 76"/>
                <a:gd name="T32" fmla="*/ 76 w 76"/>
                <a:gd name="T33" fmla="*/ 75 h 76"/>
                <a:gd name="T34" fmla="*/ 76 w 76"/>
                <a:gd name="T35" fmla="*/ 74 h 76"/>
                <a:gd name="T36" fmla="*/ 74 w 76"/>
                <a:gd name="T37" fmla="*/ 74 h 76"/>
                <a:gd name="T38" fmla="*/ 74 w 76"/>
                <a:gd name="T39" fmla="*/ 72 h 76"/>
                <a:gd name="T40" fmla="*/ 74 w 76"/>
                <a:gd name="T41" fmla="*/ 74 h 76"/>
                <a:gd name="T42" fmla="*/ 76 w 76"/>
                <a:gd name="T43" fmla="*/ 74 h 76"/>
                <a:gd name="T44" fmla="*/ 76 w 76"/>
                <a:gd name="T45" fmla="*/ 74 h 76"/>
                <a:gd name="T46" fmla="*/ 76 w 76"/>
                <a:gd name="T47" fmla="*/ 74 h 76"/>
                <a:gd name="T48" fmla="*/ 76 w 76"/>
                <a:gd name="T49" fmla="*/ 2 h 76"/>
                <a:gd name="T50" fmla="*/ 76 w 76"/>
                <a:gd name="T51" fmla="*/ 0 h 76"/>
                <a:gd name="T52" fmla="*/ 74 w 76"/>
                <a:gd name="T53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6" h="76">
                  <a:moveTo>
                    <a:pt x="76" y="74"/>
                  </a:moveTo>
                  <a:cubicBezTo>
                    <a:pt x="76" y="74"/>
                    <a:pt x="76" y="74"/>
                    <a:pt x="76" y="74"/>
                  </a:cubicBezTo>
                  <a:cubicBezTo>
                    <a:pt x="76" y="74"/>
                    <a:pt x="76" y="74"/>
                    <a:pt x="76" y="74"/>
                  </a:cubicBezTo>
                  <a:moveTo>
                    <a:pt x="4" y="72"/>
                  </a:moveTo>
                  <a:cubicBezTo>
                    <a:pt x="4" y="4"/>
                    <a:pt x="4" y="4"/>
                    <a:pt x="4" y="4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2" y="72"/>
                    <a:pt x="72" y="72"/>
                    <a:pt x="72" y="72"/>
                  </a:cubicBezTo>
                  <a:cubicBezTo>
                    <a:pt x="4" y="72"/>
                    <a:pt x="4" y="72"/>
                    <a:pt x="4" y="72"/>
                  </a:cubicBezTo>
                  <a:moveTo>
                    <a:pt x="74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1"/>
                    <a:pt x="0" y="1"/>
                    <a:pt x="0" y="2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0" y="74"/>
                    <a:pt x="1" y="75"/>
                    <a:pt x="1" y="75"/>
                  </a:cubicBezTo>
                  <a:cubicBezTo>
                    <a:pt x="1" y="75"/>
                    <a:pt x="2" y="76"/>
                    <a:pt x="2" y="76"/>
                  </a:cubicBezTo>
                  <a:cubicBezTo>
                    <a:pt x="74" y="76"/>
                    <a:pt x="74" y="76"/>
                    <a:pt x="74" y="76"/>
                  </a:cubicBezTo>
                  <a:cubicBezTo>
                    <a:pt x="75" y="76"/>
                    <a:pt x="75" y="75"/>
                    <a:pt x="76" y="75"/>
                  </a:cubicBezTo>
                  <a:cubicBezTo>
                    <a:pt x="76" y="75"/>
                    <a:pt x="76" y="74"/>
                    <a:pt x="76" y="74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4" y="72"/>
                    <a:pt x="74" y="72"/>
                    <a:pt x="74" y="72"/>
                  </a:cubicBezTo>
                  <a:cubicBezTo>
                    <a:pt x="74" y="74"/>
                    <a:pt x="74" y="74"/>
                    <a:pt x="74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74"/>
                    <a:pt x="76" y="74"/>
                    <a:pt x="76" y="74"/>
                  </a:cubicBezTo>
                  <a:cubicBezTo>
                    <a:pt x="76" y="2"/>
                    <a:pt x="76" y="2"/>
                    <a:pt x="76" y="2"/>
                  </a:cubicBezTo>
                  <a:cubicBezTo>
                    <a:pt x="76" y="1"/>
                    <a:pt x="76" y="1"/>
                    <a:pt x="76" y="0"/>
                  </a:cubicBezTo>
                  <a:cubicBezTo>
                    <a:pt x="75" y="0"/>
                    <a:pt x="75" y="0"/>
                    <a:pt x="74" y="0"/>
                  </a:cubicBezTo>
                </a:path>
              </a:pathLst>
            </a:custGeom>
            <a:solidFill>
              <a:srgbClr val="C3E8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09" name="îSļíḓè"/>
            <p:cNvSpPr/>
            <p:nvPr/>
          </p:nvSpPr>
          <p:spPr bwMode="auto">
            <a:xfrm>
              <a:off x="8150226" y="2120901"/>
              <a:ext cx="161925" cy="134938"/>
            </a:xfrm>
            <a:custGeom>
              <a:avLst/>
              <a:gdLst>
                <a:gd name="T0" fmla="*/ 0 w 66"/>
                <a:gd name="T1" fmla="*/ 19 h 55"/>
                <a:gd name="T2" fmla="*/ 27 w 66"/>
                <a:gd name="T3" fmla="*/ 55 h 55"/>
                <a:gd name="T4" fmla="*/ 66 w 66"/>
                <a:gd name="T5" fmla="*/ 0 h 55"/>
                <a:gd name="T6" fmla="*/ 27 w 66"/>
                <a:gd name="T7" fmla="*/ 38 h 55"/>
                <a:gd name="T8" fmla="*/ 0 w 66"/>
                <a:gd name="T9" fmla="*/ 1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55">
                  <a:moveTo>
                    <a:pt x="0" y="19"/>
                  </a:moveTo>
                  <a:cubicBezTo>
                    <a:pt x="0" y="19"/>
                    <a:pt x="16" y="37"/>
                    <a:pt x="27" y="55"/>
                  </a:cubicBezTo>
                  <a:cubicBezTo>
                    <a:pt x="41" y="30"/>
                    <a:pt x="66" y="0"/>
                    <a:pt x="66" y="0"/>
                  </a:cubicBezTo>
                  <a:cubicBezTo>
                    <a:pt x="66" y="0"/>
                    <a:pt x="41" y="12"/>
                    <a:pt x="27" y="38"/>
                  </a:cubicBezTo>
                  <a:cubicBezTo>
                    <a:pt x="15" y="27"/>
                    <a:pt x="0" y="19"/>
                    <a:pt x="0" y="19"/>
                  </a:cubicBezTo>
                  <a:close/>
                </a:path>
              </a:pathLst>
            </a:custGeom>
            <a:solidFill>
              <a:srgbClr val="92D5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0" name="îṩļîḓé"/>
            <p:cNvSpPr/>
            <p:nvPr/>
          </p:nvSpPr>
          <p:spPr bwMode="auto">
            <a:xfrm>
              <a:off x="8677276" y="2393951"/>
              <a:ext cx="163513" cy="136525"/>
            </a:xfrm>
            <a:custGeom>
              <a:avLst/>
              <a:gdLst>
                <a:gd name="T0" fmla="*/ 0 w 66"/>
                <a:gd name="T1" fmla="*/ 19 h 55"/>
                <a:gd name="T2" fmla="*/ 26 w 66"/>
                <a:gd name="T3" fmla="*/ 55 h 55"/>
                <a:gd name="T4" fmla="*/ 66 w 66"/>
                <a:gd name="T5" fmla="*/ 0 h 55"/>
                <a:gd name="T6" fmla="*/ 26 w 66"/>
                <a:gd name="T7" fmla="*/ 38 h 55"/>
                <a:gd name="T8" fmla="*/ 0 w 66"/>
                <a:gd name="T9" fmla="*/ 1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6" h="55">
                  <a:moveTo>
                    <a:pt x="0" y="19"/>
                  </a:moveTo>
                  <a:cubicBezTo>
                    <a:pt x="0" y="19"/>
                    <a:pt x="16" y="37"/>
                    <a:pt x="26" y="55"/>
                  </a:cubicBezTo>
                  <a:cubicBezTo>
                    <a:pt x="41" y="30"/>
                    <a:pt x="66" y="0"/>
                    <a:pt x="66" y="0"/>
                  </a:cubicBezTo>
                  <a:cubicBezTo>
                    <a:pt x="66" y="0"/>
                    <a:pt x="40" y="12"/>
                    <a:pt x="26" y="38"/>
                  </a:cubicBezTo>
                  <a:cubicBezTo>
                    <a:pt x="15" y="27"/>
                    <a:pt x="0" y="19"/>
                    <a:pt x="0" y="19"/>
                  </a:cubicBezTo>
                  <a:close/>
                </a:path>
              </a:pathLst>
            </a:custGeom>
            <a:solidFill>
              <a:srgbClr val="92D5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1" name="íṣḻiḓê"/>
            <p:cNvSpPr/>
            <p:nvPr/>
          </p:nvSpPr>
          <p:spPr bwMode="auto">
            <a:xfrm>
              <a:off x="8815388" y="3635376"/>
              <a:ext cx="444500" cy="444500"/>
            </a:xfrm>
            <a:custGeom>
              <a:avLst/>
              <a:gdLst>
                <a:gd name="T0" fmla="*/ 176 w 180"/>
                <a:gd name="T1" fmla="*/ 116 h 180"/>
                <a:gd name="T2" fmla="*/ 180 w 180"/>
                <a:gd name="T3" fmla="*/ 95 h 180"/>
                <a:gd name="T4" fmla="*/ 178 w 180"/>
                <a:gd name="T5" fmla="*/ 74 h 180"/>
                <a:gd name="T6" fmla="*/ 159 w 180"/>
                <a:gd name="T7" fmla="*/ 76 h 180"/>
                <a:gd name="T8" fmla="*/ 153 w 180"/>
                <a:gd name="T9" fmla="*/ 58 h 180"/>
                <a:gd name="T10" fmla="*/ 169 w 180"/>
                <a:gd name="T11" fmla="*/ 48 h 180"/>
                <a:gd name="T12" fmla="*/ 141 w 180"/>
                <a:gd name="T13" fmla="*/ 16 h 180"/>
                <a:gd name="T14" fmla="*/ 129 w 180"/>
                <a:gd name="T15" fmla="*/ 31 h 180"/>
                <a:gd name="T16" fmla="*/ 112 w 180"/>
                <a:gd name="T17" fmla="*/ 23 h 180"/>
                <a:gd name="T18" fmla="*/ 116 w 180"/>
                <a:gd name="T19" fmla="*/ 4 h 180"/>
                <a:gd name="T20" fmla="*/ 95 w 180"/>
                <a:gd name="T21" fmla="*/ 0 h 180"/>
                <a:gd name="T22" fmla="*/ 74 w 180"/>
                <a:gd name="T23" fmla="*/ 2 h 180"/>
                <a:gd name="T24" fmla="*/ 76 w 180"/>
                <a:gd name="T25" fmla="*/ 21 h 180"/>
                <a:gd name="T26" fmla="*/ 58 w 180"/>
                <a:gd name="T27" fmla="*/ 27 h 180"/>
                <a:gd name="T28" fmla="*/ 47 w 180"/>
                <a:gd name="T29" fmla="*/ 11 h 180"/>
                <a:gd name="T30" fmla="*/ 16 w 180"/>
                <a:gd name="T31" fmla="*/ 39 h 180"/>
                <a:gd name="T32" fmla="*/ 31 w 180"/>
                <a:gd name="T33" fmla="*/ 51 h 180"/>
                <a:gd name="T34" fmla="*/ 23 w 180"/>
                <a:gd name="T35" fmla="*/ 68 h 180"/>
                <a:gd name="T36" fmla="*/ 4 w 180"/>
                <a:gd name="T37" fmla="*/ 64 h 180"/>
                <a:gd name="T38" fmla="*/ 0 w 180"/>
                <a:gd name="T39" fmla="*/ 85 h 180"/>
                <a:gd name="T40" fmla="*/ 1 w 180"/>
                <a:gd name="T41" fmla="*/ 106 h 180"/>
                <a:gd name="T42" fmla="*/ 20 w 180"/>
                <a:gd name="T43" fmla="*/ 104 h 180"/>
                <a:gd name="T44" fmla="*/ 27 w 180"/>
                <a:gd name="T45" fmla="*/ 122 h 180"/>
                <a:gd name="T46" fmla="*/ 11 w 180"/>
                <a:gd name="T47" fmla="*/ 133 h 180"/>
                <a:gd name="T48" fmla="*/ 38 w 180"/>
                <a:gd name="T49" fmla="*/ 164 h 180"/>
                <a:gd name="T50" fmla="*/ 51 w 180"/>
                <a:gd name="T51" fmla="*/ 149 h 180"/>
                <a:gd name="T52" fmla="*/ 68 w 180"/>
                <a:gd name="T53" fmla="*/ 158 h 180"/>
                <a:gd name="T54" fmla="*/ 64 w 180"/>
                <a:gd name="T55" fmla="*/ 176 h 180"/>
                <a:gd name="T56" fmla="*/ 85 w 180"/>
                <a:gd name="T57" fmla="*/ 180 h 180"/>
                <a:gd name="T58" fmla="*/ 106 w 180"/>
                <a:gd name="T59" fmla="*/ 179 h 180"/>
                <a:gd name="T60" fmla="*/ 104 w 180"/>
                <a:gd name="T61" fmla="*/ 160 h 180"/>
                <a:gd name="T62" fmla="*/ 122 w 180"/>
                <a:gd name="T63" fmla="*/ 153 h 180"/>
                <a:gd name="T64" fmla="*/ 132 w 180"/>
                <a:gd name="T65" fmla="*/ 169 h 180"/>
                <a:gd name="T66" fmla="*/ 164 w 180"/>
                <a:gd name="T67" fmla="*/ 142 h 180"/>
                <a:gd name="T68" fmla="*/ 149 w 180"/>
                <a:gd name="T69" fmla="*/ 129 h 180"/>
                <a:gd name="T70" fmla="*/ 157 w 180"/>
                <a:gd name="T71" fmla="*/ 112 h 180"/>
                <a:gd name="T72" fmla="*/ 176 w 180"/>
                <a:gd name="T73" fmla="*/ 116 h 180"/>
                <a:gd name="T74" fmla="*/ 87 w 180"/>
                <a:gd name="T75" fmla="*/ 133 h 180"/>
                <a:gd name="T76" fmla="*/ 47 w 180"/>
                <a:gd name="T77" fmla="*/ 88 h 180"/>
                <a:gd name="T78" fmla="*/ 92 w 180"/>
                <a:gd name="T79" fmla="*/ 47 h 180"/>
                <a:gd name="T80" fmla="*/ 133 w 180"/>
                <a:gd name="T81" fmla="*/ 93 h 180"/>
                <a:gd name="T82" fmla="*/ 87 w 180"/>
                <a:gd name="T83" fmla="*/ 133 h 180"/>
                <a:gd name="T84" fmla="*/ 88 w 180"/>
                <a:gd name="T85" fmla="*/ 121 h 180"/>
                <a:gd name="T86" fmla="*/ 59 w 180"/>
                <a:gd name="T87" fmla="*/ 88 h 180"/>
                <a:gd name="T88" fmla="*/ 92 w 180"/>
                <a:gd name="T89" fmla="*/ 59 h 180"/>
                <a:gd name="T90" fmla="*/ 121 w 180"/>
                <a:gd name="T91" fmla="*/ 92 h 180"/>
                <a:gd name="T92" fmla="*/ 88 w 180"/>
                <a:gd name="T93" fmla="*/ 121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80" h="180">
                  <a:moveTo>
                    <a:pt x="176" y="116"/>
                  </a:moveTo>
                  <a:cubicBezTo>
                    <a:pt x="178" y="110"/>
                    <a:pt x="179" y="103"/>
                    <a:pt x="180" y="95"/>
                  </a:cubicBezTo>
                  <a:cubicBezTo>
                    <a:pt x="180" y="88"/>
                    <a:pt x="180" y="81"/>
                    <a:pt x="178" y="74"/>
                  </a:cubicBezTo>
                  <a:cubicBezTo>
                    <a:pt x="159" y="76"/>
                    <a:pt x="159" y="76"/>
                    <a:pt x="159" y="76"/>
                  </a:cubicBezTo>
                  <a:cubicBezTo>
                    <a:pt x="158" y="70"/>
                    <a:pt x="156" y="64"/>
                    <a:pt x="153" y="58"/>
                  </a:cubicBezTo>
                  <a:cubicBezTo>
                    <a:pt x="169" y="48"/>
                    <a:pt x="169" y="48"/>
                    <a:pt x="169" y="48"/>
                  </a:cubicBezTo>
                  <a:cubicBezTo>
                    <a:pt x="162" y="35"/>
                    <a:pt x="153" y="25"/>
                    <a:pt x="141" y="16"/>
                  </a:cubicBezTo>
                  <a:cubicBezTo>
                    <a:pt x="129" y="31"/>
                    <a:pt x="129" y="31"/>
                    <a:pt x="129" y="31"/>
                  </a:cubicBezTo>
                  <a:cubicBezTo>
                    <a:pt x="124" y="28"/>
                    <a:pt x="118" y="25"/>
                    <a:pt x="112" y="23"/>
                  </a:cubicBezTo>
                  <a:cubicBezTo>
                    <a:pt x="116" y="4"/>
                    <a:pt x="116" y="4"/>
                    <a:pt x="116" y="4"/>
                  </a:cubicBezTo>
                  <a:cubicBezTo>
                    <a:pt x="109" y="2"/>
                    <a:pt x="102" y="1"/>
                    <a:pt x="95" y="0"/>
                  </a:cubicBezTo>
                  <a:cubicBezTo>
                    <a:pt x="88" y="0"/>
                    <a:pt x="81" y="0"/>
                    <a:pt x="74" y="2"/>
                  </a:cubicBezTo>
                  <a:cubicBezTo>
                    <a:pt x="76" y="21"/>
                    <a:pt x="76" y="21"/>
                    <a:pt x="76" y="21"/>
                  </a:cubicBezTo>
                  <a:cubicBezTo>
                    <a:pt x="70" y="22"/>
                    <a:pt x="64" y="24"/>
                    <a:pt x="58" y="27"/>
                  </a:cubicBezTo>
                  <a:cubicBezTo>
                    <a:pt x="47" y="11"/>
                    <a:pt x="47" y="11"/>
                    <a:pt x="47" y="11"/>
                  </a:cubicBezTo>
                  <a:cubicBezTo>
                    <a:pt x="35" y="18"/>
                    <a:pt x="24" y="27"/>
                    <a:pt x="16" y="39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27" y="56"/>
                    <a:pt x="25" y="62"/>
                    <a:pt x="23" y="68"/>
                  </a:cubicBezTo>
                  <a:cubicBezTo>
                    <a:pt x="4" y="64"/>
                    <a:pt x="4" y="64"/>
                    <a:pt x="4" y="64"/>
                  </a:cubicBezTo>
                  <a:cubicBezTo>
                    <a:pt x="2" y="71"/>
                    <a:pt x="1" y="78"/>
                    <a:pt x="0" y="85"/>
                  </a:cubicBezTo>
                  <a:cubicBezTo>
                    <a:pt x="0" y="92"/>
                    <a:pt x="0" y="99"/>
                    <a:pt x="1" y="106"/>
                  </a:cubicBezTo>
                  <a:cubicBezTo>
                    <a:pt x="20" y="104"/>
                    <a:pt x="20" y="104"/>
                    <a:pt x="20" y="104"/>
                  </a:cubicBezTo>
                  <a:cubicBezTo>
                    <a:pt x="22" y="111"/>
                    <a:pt x="24" y="117"/>
                    <a:pt x="27" y="122"/>
                  </a:cubicBezTo>
                  <a:cubicBezTo>
                    <a:pt x="11" y="133"/>
                    <a:pt x="11" y="133"/>
                    <a:pt x="11" y="133"/>
                  </a:cubicBezTo>
                  <a:cubicBezTo>
                    <a:pt x="17" y="145"/>
                    <a:pt x="27" y="156"/>
                    <a:pt x="38" y="164"/>
                  </a:cubicBezTo>
                  <a:cubicBezTo>
                    <a:pt x="51" y="149"/>
                    <a:pt x="51" y="149"/>
                    <a:pt x="51" y="149"/>
                  </a:cubicBezTo>
                  <a:cubicBezTo>
                    <a:pt x="56" y="153"/>
                    <a:pt x="62" y="156"/>
                    <a:pt x="68" y="158"/>
                  </a:cubicBezTo>
                  <a:cubicBezTo>
                    <a:pt x="64" y="176"/>
                    <a:pt x="64" y="176"/>
                    <a:pt x="64" y="176"/>
                  </a:cubicBezTo>
                  <a:cubicBezTo>
                    <a:pt x="71" y="178"/>
                    <a:pt x="77" y="180"/>
                    <a:pt x="85" y="180"/>
                  </a:cubicBezTo>
                  <a:cubicBezTo>
                    <a:pt x="92" y="180"/>
                    <a:pt x="99" y="180"/>
                    <a:pt x="106" y="179"/>
                  </a:cubicBezTo>
                  <a:cubicBezTo>
                    <a:pt x="104" y="160"/>
                    <a:pt x="104" y="160"/>
                    <a:pt x="104" y="160"/>
                  </a:cubicBezTo>
                  <a:cubicBezTo>
                    <a:pt x="110" y="158"/>
                    <a:pt x="116" y="156"/>
                    <a:pt x="122" y="153"/>
                  </a:cubicBezTo>
                  <a:cubicBezTo>
                    <a:pt x="132" y="169"/>
                    <a:pt x="132" y="169"/>
                    <a:pt x="132" y="169"/>
                  </a:cubicBezTo>
                  <a:cubicBezTo>
                    <a:pt x="145" y="163"/>
                    <a:pt x="156" y="153"/>
                    <a:pt x="164" y="142"/>
                  </a:cubicBezTo>
                  <a:cubicBezTo>
                    <a:pt x="149" y="129"/>
                    <a:pt x="149" y="129"/>
                    <a:pt x="149" y="129"/>
                  </a:cubicBezTo>
                  <a:cubicBezTo>
                    <a:pt x="152" y="124"/>
                    <a:pt x="155" y="118"/>
                    <a:pt x="157" y="112"/>
                  </a:cubicBezTo>
                  <a:lnTo>
                    <a:pt x="176" y="116"/>
                  </a:lnTo>
                  <a:close/>
                  <a:moveTo>
                    <a:pt x="87" y="133"/>
                  </a:moveTo>
                  <a:cubicBezTo>
                    <a:pt x="63" y="132"/>
                    <a:pt x="45" y="112"/>
                    <a:pt x="47" y="88"/>
                  </a:cubicBezTo>
                  <a:cubicBezTo>
                    <a:pt x="48" y="64"/>
                    <a:pt x="69" y="46"/>
                    <a:pt x="92" y="47"/>
                  </a:cubicBezTo>
                  <a:cubicBezTo>
                    <a:pt x="116" y="48"/>
                    <a:pt x="135" y="69"/>
                    <a:pt x="133" y="93"/>
                  </a:cubicBezTo>
                  <a:cubicBezTo>
                    <a:pt x="132" y="117"/>
                    <a:pt x="111" y="135"/>
                    <a:pt x="87" y="133"/>
                  </a:cubicBezTo>
                  <a:close/>
                  <a:moveTo>
                    <a:pt x="88" y="121"/>
                  </a:moveTo>
                  <a:cubicBezTo>
                    <a:pt x="71" y="120"/>
                    <a:pt x="58" y="105"/>
                    <a:pt x="59" y="88"/>
                  </a:cubicBezTo>
                  <a:cubicBezTo>
                    <a:pt x="60" y="71"/>
                    <a:pt x="75" y="58"/>
                    <a:pt x="92" y="59"/>
                  </a:cubicBezTo>
                  <a:cubicBezTo>
                    <a:pt x="109" y="60"/>
                    <a:pt x="122" y="75"/>
                    <a:pt x="121" y="92"/>
                  </a:cubicBezTo>
                  <a:cubicBezTo>
                    <a:pt x="120" y="109"/>
                    <a:pt x="105" y="122"/>
                    <a:pt x="88" y="121"/>
                  </a:cubicBezTo>
                  <a:close/>
                </a:path>
              </a:pathLst>
            </a:custGeom>
            <a:solidFill>
              <a:srgbClr val="D9EC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2" name="îṣ1îďê"/>
            <p:cNvSpPr/>
            <p:nvPr/>
          </p:nvSpPr>
          <p:spPr bwMode="auto">
            <a:xfrm>
              <a:off x="6359526" y="1612901"/>
              <a:ext cx="325438" cy="323850"/>
            </a:xfrm>
            <a:prstGeom prst="ellipse">
              <a:avLst/>
            </a:prstGeom>
            <a:solidFill>
              <a:srgbClr val="D9EC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3" name="ïŝļïḓe"/>
            <p:cNvSpPr/>
            <p:nvPr/>
          </p:nvSpPr>
          <p:spPr bwMode="auto">
            <a:xfrm>
              <a:off x="6448426" y="1765301"/>
              <a:ext cx="179388" cy="109538"/>
            </a:xfrm>
            <a:custGeom>
              <a:avLst/>
              <a:gdLst>
                <a:gd name="T0" fmla="*/ 73 w 73"/>
                <a:gd name="T1" fmla="*/ 40 h 44"/>
                <a:gd name="T2" fmla="*/ 32 w 73"/>
                <a:gd name="T3" fmla="*/ 1 h 44"/>
                <a:gd name="T4" fmla="*/ 28 w 73"/>
                <a:gd name="T5" fmla="*/ 2 h 44"/>
                <a:gd name="T6" fmla="*/ 0 w 73"/>
                <a:gd name="T7" fmla="*/ 30 h 44"/>
                <a:gd name="T8" fmla="*/ 5 w 73"/>
                <a:gd name="T9" fmla="*/ 34 h 44"/>
                <a:gd name="T10" fmla="*/ 30 w 73"/>
                <a:gd name="T11" fmla="*/ 8 h 44"/>
                <a:gd name="T12" fmla="*/ 69 w 73"/>
                <a:gd name="T13" fmla="*/ 44 h 44"/>
                <a:gd name="T14" fmla="*/ 73 w 73"/>
                <a:gd name="T15" fmla="*/ 4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44">
                  <a:moveTo>
                    <a:pt x="73" y="40"/>
                  </a:moveTo>
                  <a:cubicBezTo>
                    <a:pt x="32" y="1"/>
                    <a:pt x="32" y="1"/>
                    <a:pt x="32" y="1"/>
                  </a:cubicBezTo>
                  <a:cubicBezTo>
                    <a:pt x="31" y="0"/>
                    <a:pt x="29" y="0"/>
                    <a:pt x="28" y="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5" y="34"/>
                    <a:pt x="5" y="34"/>
                    <a:pt x="5" y="34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69" y="44"/>
                    <a:pt x="69" y="44"/>
                    <a:pt x="69" y="44"/>
                  </a:cubicBezTo>
                  <a:cubicBezTo>
                    <a:pt x="73" y="40"/>
                    <a:pt x="73" y="40"/>
                    <a:pt x="73" y="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4" name="îsḷíḓè"/>
            <p:cNvSpPr/>
            <p:nvPr/>
          </p:nvSpPr>
          <p:spPr bwMode="auto">
            <a:xfrm>
              <a:off x="6164263" y="1416051"/>
              <a:ext cx="715963" cy="717550"/>
            </a:xfrm>
            <a:custGeom>
              <a:avLst/>
              <a:gdLst>
                <a:gd name="T0" fmla="*/ 284 w 290"/>
                <a:gd name="T1" fmla="*/ 187 h 291"/>
                <a:gd name="T2" fmla="*/ 289 w 290"/>
                <a:gd name="T3" fmla="*/ 154 h 291"/>
                <a:gd name="T4" fmla="*/ 287 w 290"/>
                <a:gd name="T5" fmla="*/ 120 h 291"/>
                <a:gd name="T6" fmla="*/ 257 w 290"/>
                <a:gd name="T7" fmla="*/ 123 h 291"/>
                <a:gd name="T8" fmla="*/ 247 w 290"/>
                <a:gd name="T9" fmla="*/ 94 h 291"/>
                <a:gd name="T10" fmla="*/ 273 w 290"/>
                <a:gd name="T11" fmla="*/ 77 h 291"/>
                <a:gd name="T12" fmla="*/ 228 w 290"/>
                <a:gd name="T13" fmla="*/ 27 h 291"/>
                <a:gd name="T14" fmla="*/ 208 w 290"/>
                <a:gd name="T15" fmla="*/ 51 h 291"/>
                <a:gd name="T16" fmla="*/ 181 w 290"/>
                <a:gd name="T17" fmla="*/ 37 h 291"/>
                <a:gd name="T18" fmla="*/ 187 w 290"/>
                <a:gd name="T19" fmla="*/ 7 h 291"/>
                <a:gd name="T20" fmla="*/ 153 w 290"/>
                <a:gd name="T21" fmla="*/ 1 h 291"/>
                <a:gd name="T22" fmla="*/ 120 w 290"/>
                <a:gd name="T23" fmla="*/ 3 h 291"/>
                <a:gd name="T24" fmla="*/ 122 w 290"/>
                <a:gd name="T25" fmla="*/ 34 h 291"/>
                <a:gd name="T26" fmla="*/ 94 w 290"/>
                <a:gd name="T27" fmla="*/ 44 h 291"/>
                <a:gd name="T28" fmla="*/ 77 w 290"/>
                <a:gd name="T29" fmla="*/ 18 h 291"/>
                <a:gd name="T30" fmla="*/ 26 w 290"/>
                <a:gd name="T31" fmla="*/ 63 h 291"/>
                <a:gd name="T32" fmla="*/ 50 w 290"/>
                <a:gd name="T33" fmla="*/ 83 h 291"/>
                <a:gd name="T34" fmla="*/ 37 w 290"/>
                <a:gd name="T35" fmla="*/ 110 h 291"/>
                <a:gd name="T36" fmla="*/ 6 w 290"/>
                <a:gd name="T37" fmla="*/ 104 h 291"/>
                <a:gd name="T38" fmla="*/ 0 w 290"/>
                <a:gd name="T39" fmla="*/ 137 h 291"/>
                <a:gd name="T40" fmla="*/ 2 w 290"/>
                <a:gd name="T41" fmla="*/ 171 h 291"/>
                <a:gd name="T42" fmla="*/ 33 w 290"/>
                <a:gd name="T43" fmla="*/ 168 h 291"/>
                <a:gd name="T44" fmla="*/ 43 w 290"/>
                <a:gd name="T45" fmla="*/ 197 h 291"/>
                <a:gd name="T46" fmla="*/ 17 w 290"/>
                <a:gd name="T47" fmla="*/ 214 h 291"/>
                <a:gd name="T48" fmla="*/ 62 w 290"/>
                <a:gd name="T49" fmla="*/ 264 h 291"/>
                <a:gd name="T50" fmla="*/ 82 w 290"/>
                <a:gd name="T51" fmla="*/ 241 h 291"/>
                <a:gd name="T52" fmla="*/ 109 w 290"/>
                <a:gd name="T53" fmla="*/ 254 h 291"/>
                <a:gd name="T54" fmla="*/ 103 w 290"/>
                <a:gd name="T55" fmla="*/ 284 h 291"/>
                <a:gd name="T56" fmla="*/ 136 w 290"/>
                <a:gd name="T57" fmla="*/ 290 h 291"/>
                <a:gd name="T58" fmla="*/ 170 w 290"/>
                <a:gd name="T59" fmla="*/ 288 h 291"/>
                <a:gd name="T60" fmla="*/ 168 w 290"/>
                <a:gd name="T61" fmla="*/ 257 h 291"/>
                <a:gd name="T62" fmla="*/ 196 w 290"/>
                <a:gd name="T63" fmla="*/ 247 h 291"/>
                <a:gd name="T64" fmla="*/ 213 w 290"/>
                <a:gd name="T65" fmla="*/ 273 h 291"/>
                <a:gd name="T66" fmla="*/ 264 w 290"/>
                <a:gd name="T67" fmla="*/ 228 h 291"/>
                <a:gd name="T68" fmla="*/ 240 w 290"/>
                <a:gd name="T69" fmla="*/ 209 h 291"/>
                <a:gd name="T70" fmla="*/ 253 w 290"/>
                <a:gd name="T71" fmla="*/ 181 h 291"/>
                <a:gd name="T72" fmla="*/ 284 w 290"/>
                <a:gd name="T73" fmla="*/ 187 h 291"/>
                <a:gd name="T74" fmla="*/ 140 w 290"/>
                <a:gd name="T75" fmla="*/ 226 h 291"/>
                <a:gd name="T76" fmla="*/ 65 w 290"/>
                <a:gd name="T77" fmla="*/ 141 h 291"/>
                <a:gd name="T78" fmla="*/ 150 w 290"/>
                <a:gd name="T79" fmla="*/ 65 h 291"/>
                <a:gd name="T80" fmla="*/ 225 w 290"/>
                <a:gd name="T81" fmla="*/ 150 h 291"/>
                <a:gd name="T82" fmla="*/ 140 w 290"/>
                <a:gd name="T83" fmla="*/ 226 h 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90" h="291">
                  <a:moveTo>
                    <a:pt x="284" y="187"/>
                  </a:moveTo>
                  <a:cubicBezTo>
                    <a:pt x="287" y="177"/>
                    <a:pt x="289" y="166"/>
                    <a:pt x="289" y="154"/>
                  </a:cubicBezTo>
                  <a:cubicBezTo>
                    <a:pt x="290" y="143"/>
                    <a:pt x="289" y="131"/>
                    <a:pt x="287" y="120"/>
                  </a:cubicBezTo>
                  <a:cubicBezTo>
                    <a:pt x="257" y="123"/>
                    <a:pt x="257" y="123"/>
                    <a:pt x="257" y="123"/>
                  </a:cubicBezTo>
                  <a:cubicBezTo>
                    <a:pt x="255" y="113"/>
                    <a:pt x="251" y="103"/>
                    <a:pt x="247" y="94"/>
                  </a:cubicBezTo>
                  <a:cubicBezTo>
                    <a:pt x="273" y="77"/>
                    <a:pt x="273" y="77"/>
                    <a:pt x="273" y="77"/>
                  </a:cubicBezTo>
                  <a:cubicBezTo>
                    <a:pt x="262" y="57"/>
                    <a:pt x="246" y="40"/>
                    <a:pt x="228" y="27"/>
                  </a:cubicBezTo>
                  <a:cubicBezTo>
                    <a:pt x="208" y="51"/>
                    <a:pt x="208" y="51"/>
                    <a:pt x="208" y="51"/>
                  </a:cubicBezTo>
                  <a:cubicBezTo>
                    <a:pt x="200" y="45"/>
                    <a:pt x="190" y="40"/>
                    <a:pt x="181" y="37"/>
                  </a:cubicBezTo>
                  <a:cubicBezTo>
                    <a:pt x="187" y="7"/>
                    <a:pt x="187" y="7"/>
                    <a:pt x="187" y="7"/>
                  </a:cubicBezTo>
                  <a:cubicBezTo>
                    <a:pt x="176" y="4"/>
                    <a:pt x="165" y="2"/>
                    <a:pt x="153" y="1"/>
                  </a:cubicBezTo>
                  <a:cubicBezTo>
                    <a:pt x="142" y="0"/>
                    <a:pt x="131" y="1"/>
                    <a:pt x="120" y="3"/>
                  </a:cubicBezTo>
                  <a:cubicBezTo>
                    <a:pt x="122" y="34"/>
                    <a:pt x="122" y="34"/>
                    <a:pt x="122" y="34"/>
                  </a:cubicBezTo>
                  <a:cubicBezTo>
                    <a:pt x="112" y="36"/>
                    <a:pt x="103" y="39"/>
                    <a:pt x="94" y="44"/>
                  </a:cubicBezTo>
                  <a:cubicBezTo>
                    <a:pt x="77" y="18"/>
                    <a:pt x="77" y="18"/>
                    <a:pt x="77" y="18"/>
                  </a:cubicBezTo>
                  <a:cubicBezTo>
                    <a:pt x="57" y="29"/>
                    <a:pt x="39" y="44"/>
                    <a:pt x="26" y="63"/>
                  </a:cubicBezTo>
                  <a:cubicBezTo>
                    <a:pt x="50" y="83"/>
                    <a:pt x="50" y="83"/>
                    <a:pt x="50" y="83"/>
                  </a:cubicBezTo>
                  <a:cubicBezTo>
                    <a:pt x="44" y="91"/>
                    <a:pt x="40" y="100"/>
                    <a:pt x="37" y="110"/>
                  </a:cubicBezTo>
                  <a:cubicBezTo>
                    <a:pt x="6" y="104"/>
                    <a:pt x="6" y="104"/>
                    <a:pt x="6" y="104"/>
                  </a:cubicBezTo>
                  <a:cubicBezTo>
                    <a:pt x="3" y="114"/>
                    <a:pt x="1" y="126"/>
                    <a:pt x="0" y="137"/>
                  </a:cubicBezTo>
                  <a:cubicBezTo>
                    <a:pt x="0" y="149"/>
                    <a:pt x="1" y="160"/>
                    <a:pt x="2" y="171"/>
                  </a:cubicBezTo>
                  <a:cubicBezTo>
                    <a:pt x="33" y="168"/>
                    <a:pt x="33" y="168"/>
                    <a:pt x="33" y="168"/>
                  </a:cubicBezTo>
                  <a:cubicBezTo>
                    <a:pt x="35" y="178"/>
                    <a:pt x="39" y="188"/>
                    <a:pt x="43" y="197"/>
                  </a:cubicBezTo>
                  <a:cubicBezTo>
                    <a:pt x="17" y="214"/>
                    <a:pt x="17" y="214"/>
                    <a:pt x="17" y="214"/>
                  </a:cubicBezTo>
                  <a:cubicBezTo>
                    <a:pt x="28" y="234"/>
                    <a:pt x="44" y="251"/>
                    <a:pt x="62" y="264"/>
                  </a:cubicBezTo>
                  <a:cubicBezTo>
                    <a:pt x="82" y="241"/>
                    <a:pt x="82" y="241"/>
                    <a:pt x="82" y="241"/>
                  </a:cubicBezTo>
                  <a:cubicBezTo>
                    <a:pt x="90" y="246"/>
                    <a:pt x="100" y="251"/>
                    <a:pt x="109" y="254"/>
                  </a:cubicBezTo>
                  <a:cubicBezTo>
                    <a:pt x="103" y="284"/>
                    <a:pt x="103" y="284"/>
                    <a:pt x="103" y="284"/>
                  </a:cubicBezTo>
                  <a:cubicBezTo>
                    <a:pt x="114" y="287"/>
                    <a:pt x="125" y="289"/>
                    <a:pt x="136" y="290"/>
                  </a:cubicBezTo>
                  <a:cubicBezTo>
                    <a:pt x="148" y="291"/>
                    <a:pt x="159" y="290"/>
                    <a:pt x="170" y="288"/>
                  </a:cubicBezTo>
                  <a:cubicBezTo>
                    <a:pt x="168" y="257"/>
                    <a:pt x="168" y="257"/>
                    <a:pt x="168" y="257"/>
                  </a:cubicBezTo>
                  <a:cubicBezTo>
                    <a:pt x="178" y="255"/>
                    <a:pt x="187" y="252"/>
                    <a:pt x="196" y="247"/>
                  </a:cubicBezTo>
                  <a:cubicBezTo>
                    <a:pt x="213" y="273"/>
                    <a:pt x="213" y="273"/>
                    <a:pt x="213" y="273"/>
                  </a:cubicBezTo>
                  <a:cubicBezTo>
                    <a:pt x="233" y="262"/>
                    <a:pt x="251" y="247"/>
                    <a:pt x="264" y="228"/>
                  </a:cubicBezTo>
                  <a:cubicBezTo>
                    <a:pt x="240" y="209"/>
                    <a:pt x="240" y="209"/>
                    <a:pt x="240" y="209"/>
                  </a:cubicBezTo>
                  <a:cubicBezTo>
                    <a:pt x="246" y="200"/>
                    <a:pt x="250" y="191"/>
                    <a:pt x="253" y="181"/>
                  </a:cubicBezTo>
                  <a:lnTo>
                    <a:pt x="284" y="187"/>
                  </a:lnTo>
                  <a:close/>
                  <a:moveTo>
                    <a:pt x="140" y="226"/>
                  </a:moveTo>
                  <a:cubicBezTo>
                    <a:pt x="96" y="223"/>
                    <a:pt x="62" y="185"/>
                    <a:pt x="65" y="141"/>
                  </a:cubicBezTo>
                  <a:cubicBezTo>
                    <a:pt x="67" y="97"/>
                    <a:pt x="105" y="63"/>
                    <a:pt x="150" y="65"/>
                  </a:cubicBezTo>
                  <a:cubicBezTo>
                    <a:pt x="194" y="68"/>
                    <a:pt x="228" y="106"/>
                    <a:pt x="225" y="150"/>
                  </a:cubicBezTo>
                  <a:cubicBezTo>
                    <a:pt x="223" y="195"/>
                    <a:pt x="185" y="229"/>
                    <a:pt x="140" y="226"/>
                  </a:cubicBezTo>
                  <a:close/>
                </a:path>
              </a:pathLst>
            </a:custGeom>
            <a:solidFill>
              <a:srgbClr val="D9EC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5" name="íşlïḍé"/>
            <p:cNvSpPr/>
            <p:nvPr/>
          </p:nvSpPr>
          <p:spPr bwMode="auto">
            <a:xfrm>
              <a:off x="5354638" y="1385888"/>
              <a:ext cx="58738" cy="60325"/>
            </a:xfrm>
            <a:custGeom>
              <a:avLst/>
              <a:gdLst>
                <a:gd name="T0" fmla="*/ 22 w 24"/>
                <a:gd name="T1" fmla="*/ 12 h 24"/>
                <a:gd name="T2" fmla="*/ 20 w 24"/>
                <a:gd name="T3" fmla="*/ 12 h 24"/>
                <a:gd name="T4" fmla="*/ 12 w 24"/>
                <a:gd name="T5" fmla="*/ 20 h 24"/>
                <a:gd name="T6" fmla="*/ 4 w 24"/>
                <a:gd name="T7" fmla="*/ 12 h 24"/>
                <a:gd name="T8" fmla="*/ 12 w 24"/>
                <a:gd name="T9" fmla="*/ 4 h 24"/>
                <a:gd name="T10" fmla="*/ 20 w 24"/>
                <a:gd name="T11" fmla="*/ 12 h 24"/>
                <a:gd name="T12" fmla="*/ 22 w 24"/>
                <a:gd name="T13" fmla="*/ 12 h 24"/>
                <a:gd name="T14" fmla="*/ 24 w 24"/>
                <a:gd name="T15" fmla="*/ 12 h 24"/>
                <a:gd name="T16" fmla="*/ 12 w 24"/>
                <a:gd name="T17" fmla="*/ 0 h 24"/>
                <a:gd name="T18" fmla="*/ 0 w 24"/>
                <a:gd name="T19" fmla="*/ 12 h 24"/>
                <a:gd name="T20" fmla="*/ 12 w 24"/>
                <a:gd name="T21" fmla="*/ 24 h 24"/>
                <a:gd name="T22" fmla="*/ 24 w 24"/>
                <a:gd name="T23" fmla="*/ 12 h 24"/>
                <a:gd name="T24" fmla="*/ 22 w 24"/>
                <a:gd name="T25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24">
                  <a:moveTo>
                    <a:pt x="22" y="12"/>
                  </a:moveTo>
                  <a:cubicBezTo>
                    <a:pt x="20" y="12"/>
                    <a:pt x="20" y="12"/>
                    <a:pt x="20" y="12"/>
                  </a:cubicBezTo>
                  <a:cubicBezTo>
                    <a:pt x="20" y="16"/>
                    <a:pt x="16" y="20"/>
                    <a:pt x="12" y="20"/>
                  </a:cubicBezTo>
                  <a:cubicBezTo>
                    <a:pt x="7" y="20"/>
                    <a:pt x="4" y="16"/>
                    <a:pt x="4" y="12"/>
                  </a:cubicBezTo>
                  <a:cubicBezTo>
                    <a:pt x="4" y="7"/>
                    <a:pt x="7" y="4"/>
                    <a:pt x="12" y="4"/>
                  </a:cubicBezTo>
                  <a:cubicBezTo>
                    <a:pt x="16" y="4"/>
                    <a:pt x="20" y="7"/>
                    <a:pt x="20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5"/>
                    <a:pt x="18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4"/>
                    <a:pt x="12" y="24"/>
                  </a:cubicBezTo>
                  <a:cubicBezTo>
                    <a:pt x="18" y="24"/>
                    <a:pt x="24" y="18"/>
                    <a:pt x="24" y="12"/>
                  </a:cubicBezTo>
                  <a:lnTo>
                    <a:pt x="22" y="12"/>
                  </a:lnTo>
                  <a:close/>
                </a:path>
              </a:pathLst>
            </a:custGeom>
            <a:solidFill>
              <a:srgbClr val="92D5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6" name="îṡlîḑê"/>
            <p:cNvSpPr/>
            <p:nvPr/>
          </p:nvSpPr>
          <p:spPr bwMode="auto">
            <a:xfrm>
              <a:off x="7666038" y="1874838"/>
              <a:ext cx="60325" cy="58738"/>
            </a:xfrm>
            <a:custGeom>
              <a:avLst/>
              <a:gdLst>
                <a:gd name="T0" fmla="*/ 22 w 24"/>
                <a:gd name="T1" fmla="*/ 12 h 24"/>
                <a:gd name="T2" fmla="*/ 20 w 24"/>
                <a:gd name="T3" fmla="*/ 12 h 24"/>
                <a:gd name="T4" fmla="*/ 12 w 24"/>
                <a:gd name="T5" fmla="*/ 20 h 24"/>
                <a:gd name="T6" fmla="*/ 4 w 24"/>
                <a:gd name="T7" fmla="*/ 12 h 24"/>
                <a:gd name="T8" fmla="*/ 12 w 24"/>
                <a:gd name="T9" fmla="*/ 4 h 24"/>
                <a:gd name="T10" fmla="*/ 20 w 24"/>
                <a:gd name="T11" fmla="*/ 12 h 24"/>
                <a:gd name="T12" fmla="*/ 22 w 24"/>
                <a:gd name="T13" fmla="*/ 12 h 24"/>
                <a:gd name="T14" fmla="*/ 24 w 24"/>
                <a:gd name="T15" fmla="*/ 12 h 24"/>
                <a:gd name="T16" fmla="*/ 12 w 24"/>
                <a:gd name="T17" fmla="*/ 0 h 24"/>
                <a:gd name="T18" fmla="*/ 0 w 24"/>
                <a:gd name="T19" fmla="*/ 12 h 24"/>
                <a:gd name="T20" fmla="*/ 12 w 24"/>
                <a:gd name="T21" fmla="*/ 24 h 24"/>
                <a:gd name="T22" fmla="*/ 24 w 24"/>
                <a:gd name="T23" fmla="*/ 12 h 24"/>
                <a:gd name="T24" fmla="*/ 22 w 24"/>
                <a:gd name="T25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24">
                  <a:moveTo>
                    <a:pt x="22" y="12"/>
                  </a:moveTo>
                  <a:cubicBezTo>
                    <a:pt x="20" y="12"/>
                    <a:pt x="20" y="12"/>
                    <a:pt x="20" y="12"/>
                  </a:cubicBezTo>
                  <a:cubicBezTo>
                    <a:pt x="20" y="17"/>
                    <a:pt x="16" y="20"/>
                    <a:pt x="12" y="20"/>
                  </a:cubicBezTo>
                  <a:cubicBezTo>
                    <a:pt x="8" y="20"/>
                    <a:pt x="4" y="17"/>
                    <a:pt x="4" y="12"/>
                  </a:cubicBezTo>
                  <a:cubicBezTo>
                    <a:pt x="4" y="8"/>
                    <a:pt x="8" y="4"/>
                    <a:pt x="12" y="4"/>
                  </a:cubicBezTo>
                  <a:cubicBezTo>
                    <a:pt x="16" y="4"/>
                    <a:pt x="20" y="8"/>
                    <a:pt x="20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6"/>
                    <a:pt x="19" y="0"/>
                    <a:pt x="12" y="0"/>
                  </a:cubicBezTo>
                  <a:cubicBezTo>
                    <a:pt x="6" y="0"/>
                    <a:pt x="0" y="6"/>
                    <a:pt x="0" y="12"/>
                  </a:cubicBezTo>
                  <a:cubicBezTo>
                    <a:pt x="0" y="19"/>
                    <a:pt x="6" y="24"/>
                    <a:pt x="12" y="24"/>
                  </a:cubicBezTo>
                  <a:cubicBezTo>
                    <a:pt x="19" y="24"/>
                    <a:pt x="24" y="19"/>
                    <a:pt x="24" y="12"/>
                  </a:cubicBezTo>
                  <a:lnTo>
                    <a:pt x="22" y="12"/>
                  </a:lnTo>
                  <a:close/>
                </a:path>
              </a:pathLst>
            </a:custGeom>
            <a:solidFill>
              <a:srgbClr val="92D5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7" name="ïŝľiḍê"/>
            <p:cNvSpPr/>
            <p:nvPr/>
          </p:nvSpPr>
          <p:spPr bwMode="auto">
            <a:xfrm>
              <a:off x="2932113" y="2532063"/>
              <a:ext cx="58738" cy="58738"/>
            </a:xfrm>
            <a:custGeom>
              <a:avLst/>
              <a:gdLst>
                <a:gd name="T0" fmla="*/ 22 w 24"/>
                <a:gd name="T1" fmla="*/ 12 h 24"/>
                <a:gd name="T2" fmla="*/ 20 w 24"/>
                <a:gd name="T3" fmla="*/ 12 h 24"/>
                <a:gd name="T4" fmla="*/ 12 w 24"/>
                <a:gd name="T5" fmla="*/ 20 h 24"/>
                <a:gd name="T6" fmla="*/ 4 w 24"/>
                <a:gd name="T7" fmla="*/ 12 h 24"/>
                <a:gd name="T8" fmla="*/ 12 w 24"/>
                <a:gd name="T9" fmla="*/ 4 h 24"/>
                <a:gd name="T10" fmla="*/ 20 w 24"/>
                <a:gd name="T11" fmla="*/ 12 h 24"/>
                <a:gd name="T12" fmla="*/ 22 w 24"/>
                <a:gd name="T13" fmla="*/ 12 h 24"/>
                <a:gd name="T14" fmla="*/ 24 w 24"/>
                <a:gd name="T15" fmla="*/ 12 h 24"/>
                <a:gd name="T16" fmla="*/ 12 w 24"/>
                <a:gd name="T17" fmla="*/ 0 h 24"/>
                <a:gd name="T18" fmla="*/ 0 w 24"/>
                <a:gd name="T19" fmla="*/ 12 h 24"/>
                <a:gd name="T20" fmla="*/ 12 w 24"/>
                <a:gd name="T21" fmla="*/ 24 h 24"/>
                <a:gd name="T22" fmla="*/ 24 w 24"/>
                <a:gd name="T23" fmla="*/ 12 h 24"/>
                <a:gd name="T24" fmla="*/ 22 w 24"/>
                <a:gd name="T25" fmla="*/ 1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24">
                  <a:moveTo>
                    <a:pt x="22" y="12"/>
                  </a:moveTo>
                  <a:cubicBezTo>
                    <a:pt x="20" y="12"/>
                    <a:pt x="20" y="12"/>
                    <a:pt x="20" y="12"/>
                  </a:cubicBezTo>
                  <a:cubicBezTo>
                    <a:pt x="20" y="16"/>
                    <a:pt x="16" y="20"/>
                    <a:pt x="12" y="20"/>
                  </a:cubicBezTo>
                  <a:cubicBezTo>
                    <a:pt x="8" y="20"/>
                    <a:pt x="4" y="16"/>
                    <a:pt x="4" y="12"/>
                  </a:cubicBezTo>
                  <a:cubicBezTo>
                    <a:pt x="4" y="8"/>
                    <a:pt x="8" y="4"/>
                    <a:pt x="12" y="4"/>
                  </a:cubicBezTo>
                  <a:cubicBezTo>
                    <a:pt x="16" y="4"/>
                    <a:pt x="20" y="8"/>
                    <a:pt x="20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5"/>
                    <a:pt x="19" y="0"/>
                    <a:pt x="12" y="0"/>
                  </a:cubicBezTo>
                  <a:cubicBezTo>
                    <a:pt x="6" y="0"/>
                    <a:pt x="0" y="5"/>
                    <a:pt x="0" y="12"/>
                  </a:cubicBezTo>
                  <a:cubicBezTo>
                    <a:pt x="0" y="18"/>
                    <a:pt x="6" y="24"/>
                    <a:pt x="12" y="24"/>
                  </a:cubicBezTo>
                  <a:cubicBezTo>
                    <a:pt x="19" y="24"/>
                    <a:pt x="24" y="18"/>
                    <a:pt x="24" y="12"/>
                  </a:cubicBezTo>
                  <a:lnTo>
                    <a:pt x="22" y="12"/>
                  </a:lnTo>
                  <a:close/>
                </a:path>
              </a:pathLst>
            </a:custGeom>
            <a:solidFill>
              <a:srgbClr val="92D5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8" name="ïş1îḍê"/>
            <p:cNvSpPr/>
            <p:nvPr/>
          </p:nvSpPr>
          <p:spPr bwMode="auto">
            <a:xfrm>
              <a:off x="7456488" y="4405313"/>
              <a:ext cx="58738" cy="55563"/>
            </a:xfrm>
            <a:custGeom>
              <a:avLst/>
              <a:gdLst>
                <a:gd name="T0" fmla="*/ 22 w 24"/>
                <a:gd name="T1" fmla="*/ 11 h 23"/>
                <a:gd name="T2" fmla="*/ 20 w 24"/>
                <a:gd name="T3" fmla="*/ 11 h 23"/>
                <a:gd name="T4" fmla="*/ 12 w 24"/>
                <a:gd name="T5" fmla="*/ 19 h 23"/>
                <a:gd name="T6" fmla="*/ 4 w 24"/>
                <a:gd name="T7" fmla="*/ 11 h 23"/>
                <a:gd name="T8" fmla="*/ 12 w 24"/>
                <a:gd name="T9" fmla="*/ 4 h 23"/>
                <a:gd name="T10" fmla="*/ 20 w 24"/>
                <a:gd name="T11" fmla="*/ 11 h 23"/>
                <a:gd name="T12" fmla="*/ 22 w 24"/>
                <a:gd name="T13" fmla="*/ 11 h 23"/>
                <a:gd name="T14" fmla="*/ 24 w 24"/>
                <a:gd name="T15" fmla="*/ 11 h 23"/>
                <a:gd name="T16" fmla="*/ 12 w 24"/>
                <a:gd name="T17" fmla="*/ 0 h 23"/>
                <a:gd name="T18" fmla="*/ 0 w 24"/>
                <a:gd name="T19" fmla="*/ 11 h 23"/>
                <a:gd name="T20" fmla="*/ 12 w 24"/>
                <a:gd name="T21" fmla="*/ 23 h 23"/>
                <a:gd name="T22" fmla="*/ 24 w 24"/>
                <a:gd name="T23" fmla="*/ 11 h 23"/>
                <a:gd name="T24" fmla="*/ 22 w 24"/>
                <a:gd name="T25" fmla="*/ 1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23">
                  <a:moveTo>
                    <a:pt x="22" y="11"/>
                  </a:moveTo>
                  <a:cubicBezTo>
                    <a:pt x="20" y="11"/>
                    <a:pt x="20" y="11"/>
                    <a:pt x="20" y="11"/>
                  </a:cubicBezTo>
                  <a:cubicBezTo>
                    <a:pt x="20" y="16"/>
                    <a:pt x="17" y="19"/>
                    <a:pt x="12" y="19"/>
                  </a:cubicBezTo>
                  <a:cubicBezTo>
                    <a:pt x="8" y="19"/>
                    <a:pt x="4" y="16"/>
                    <a:pt x="4" y="11"/>
                  </a:cubicBezTo>
                  <a:cubicBezTo>
                    <a:pt x="4" y="7"/>
                    <a:pt x="8" y="4"/>
                    <a:pt x="12" y="4"/>
                  </a:cubicBezTo>
                  <a:cubicBezTo>
                    <a:pt x="17" y="4"/>
                    <a:pt x="20" y="7"/>
                    <a:pt x="20" y="11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4" y="11"/>
                    <a:pt x="24" y="11"/>
                    <a:pt x="24" y="11"/>
                  </a:cubicBezTo>
                  <a:cubicBezTo>
                    <a:pt x="24" y="5"/>
                    <a:pt x="19" y="0"/>
                    <a:pt x="12" y="0"/>
                  </a:cubicBezTo>
                  <a:cubicBezTo>
                    <a:pt x="6" y="0"/>
                    <a:pt x="0" y="5"/>
                    <a:pt x="0" y="11"/>
                  </a:cubicBezTo>
                  <a:cubicBezTo>
                    <a:pt x="0" y="18"/>
                    <a:pt x="6" y="23"/>
                    <a:pt x="12" y="23"/>
                  </a:cubicBezTo>
                  <a:cubicBezTo>
                    <a:pt x="19" y="23"/>
                    <a:pt x="24" y="18"/>
                    <a:pt x="24" y="11"/>
                  </a:cubicBezTo>
                  <a:lnTo>
                    <a:pt x="22" y="11"/>
                  </a:lnTo>
                  <a:close/>
                </a:path>
              </a:pathLst>
            </a:custGeom>
            <a:solidFill>
              <a:srgbClr val="92D5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19" name="îşļîďé"/>
            <p:cNvSpPr/>
            <p:nvPr/>
          </p:nvSpPr>
          <p:spPr bwMode="auto">
            <a:xfrm>
              <a:off x="9009063" y="3359151"/>
              <a:ext cx="58738" cy="57150"/>
            </a:xfrm>
            <a:custGeom>
              <a:avLst/>
              <a:gdLst>
                <a:gd name="T0" fmla="*/ 22 w 24"/>
                <a:gd name="T1" fmla="*/ 12 h 23"/>
                <a:gd name="T2" fmla="*/ 20 w 24"/>
                <a:gd name="T3" fmla="*/ 12 h 23"/>
                <a:gd name="T4" fmla="*/ 12 w 24"/>
                <a:gd name="T5" fmla="*/ 19 h 23"/>
                <a:gd name="T6" fmla="*/ 4 w 24"/>
                <a:gd name="T7" fmla="*/ 12 h 23"/>
                <a:gd name="T8" fmla="*/ 12 w 24"/>
                <a:gd name="T9" fmla="*/ 4 h 23"/>
                <a:gd name="T10" fmla="*/ 20 w 24"/>
                <a:gd name="T11" fmla="*/ 12 h 23"/>
                <a:gd name="T12" fmla="*/ 22 w 24"/>
                <a:gd name="T13" fmla="*/ 12 h 23"/>
                <a:gd name="T14" fmla="*/ 24 w 24"/>
                <a:gd name="T15" fmla="*/ 12 h 23"/>
                <a:gd name="T16" fmla="*/ 12 w 24"/>
                <a:gd name="T17" fmla="*/ 0 h 23"/>
                <a:gd name="T18" fmla="*/ 0 w 24"/>
                <a:gd name="T19" fmla="*/ 12 h 23"/>
                <a:gd name="T20" fmla="*/ 12 w 24"/>
                <a:gd name="T21" fmla="*/ 23 h 23"/>
                <a:gd name="T22" fmla="*/ 24 w 24"/>
                <a:gd name="T23" fmla="*/ 12 h 23"/>
                <a:gd name="T24" fmla="*/ 22 w 24"/>
                <a:gd name="T25" fmla="*/ 1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" h="23">
                  <a:moveTo>
                    <a:pt x="22" y="12"/>
                  </a:moveTo>
                  <a:cubicBezTo>
                    <a:pt x="20" y="12"/>
                    <a:pt x="20" y="12"/>
                    <a:pt x="20" y="12"/>
                  </a:cubicBezTo>
                  <a:cubicBezTo>
                    <a:pt x="20" y="16"/>
                    <a:pt x="16" y="19"/>
                    <a:pt x="12" y="19"/>
                  </a:cubicBezTo>
                  <a:cubicBezTo>
                    <a:pt x="8" y="19"/>
                    <a:pt x="4" y="16"/>
                    <a:pt x="4" y="12"/>
                  </a:cubicBezTo>
                  <a:cubicBezTo>
                    <a:pt x="4" y="7"/>
                    <a:pt x="8" y="4"/>
                    <a:pt x="12" y="4"/>
                  </a:cubicBezTo>
                  <a:cubicBezTo>
                    <a:pt x="16" y="4"/>
                    <a:pt x="20" y="7"/>
                    <a:pt x="20" y="12"/>
                  </a:cubicBezTo>
                  <a:cubicBezTo>
                    <a:pt x="22" y="12"/>
                    <a:pt x="22" y="12"/>
                    <a:pt x="22" y="12"/>
                  </a:cubicBezTo>
                  <a:cubicBezTo>
                    <a:pt x="24" y="12"/>
                    <a:pt x="24" y="12"/>
                    <a:pt x="24" y="12"/>
                  </a:cubicBezTo>
                  <a:cubicBezTo>
                    <a:pt x="24" y="5"/>
                    <a:pt x="18" y="0"/>
                    <a:pt x="12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3"/>
                    <a:pt x="12" y="23"/>
                  </a:cubicBezTo>
                  <a:cubicBezTo>
                    <a:pt x="18" y="23"/>
                    <a:pt x="24" y="18"/>
                    <a:pt x="24" y="12"/>
                  </a:cubicBezTo>
                  <a:lnTo>
                    <a:pt x="22" y="12"/>
                  </a:lnTo>
                  <a:close/>
                </a:path>
              </a:pathLst>
            </a:custGeom>
            <a:solidFill>
              <a:srgbClr val="92D5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0" name="ïšḻíḓê"/>
            <p:cNvSpPr/>
            <p:nvPr/>
          </p:nvSpPr>
          <p:spPr bwMode="auto">
            <a:xfrm>
              <a:off x="3963988" y="1612901"/>
              <a:ext cx="9525" cy="49213"/>
            </a:xfrm>
            <a:prstGeom prst="rect">
              <a:avLst/>
            </a:prstGeom>
            <a:solidFill>
              <a:srgbClr val="92D5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1" name="îṧlídè"/>
            <p:cNvSpPr/>
            <p:nvPr/>
          </p:nvSpPr>
          <p:spPr bwMode="auto">
            <a:xfrm>
              <a:off x="3963988" y="1612901"/>
              <a:ext cx="9525" cy="49213"/>
            </a:xfrm>
            <a:custGeom>
              <a:avLst/>
              <a:gdLst>
                <a:gd name="T0" fmla="*/ 0 w 6"/>
                <a:gd name="T1" fmla="*/ 0 h 31"/>
                <a:gd name="T2" fmla="*/ 0 w 6"/>
                <a:gd name="T3" fmla="*/ 31 h 31"/>
                <a:gd name="T4" fmla="*/ 6 w 6"/>
                <a:gd name="T5" fmla="*/ 31 h 31"/>
                <a:gd name="T6" fmla="*/ 6 w 6"/>
                <a:gd name="T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31">
                  <a:moveTo>
                    <a:pt x="0" y="0"/>
                  </a:moveTo>
                  <a:lnTo>
                    <a:pt x="0" y="31"/>
                  </a:lnTo>
                  <a:lnTo>
                    <a:pt x="6" y="31"/>
                  </a:lnTo>
                  <a:lnTo>
                    <a:pt x="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2" name="îṡlïďe"/>
            <p:cNvSpPr/>
            <p:nvPr/>
          </p:nvSpPr>
          <p:spPr bwMode="auto">
            <a:xfrm>
              <a:off x="3943351" y="1633538"/>
              <a:ext cx="49213" cy="9525"/>
            </a:xfrm>
            <a:prstGeom prst="rect">
              <a:avLst/>
            </a:prstGeom>
            <a:solidFill>
              <a:srgbClr val="92D5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3" name="îṥḷïḑê"/>
            <p:cNvSpPr/>
            <p:nvPr/>
          </p:nvSpPr>
          <p:spPr bwMode="auto">
            <a:xfrm>
              <a:off x="3943351" y="1633538"/>
              <a:ext cx="49213" cy="9525"/>
            </a:xfrm>
            <a:custGeom>
              <a:avLst/>
              <a:gdLst>
                <a:gd name="T0" fmla="*/ 31 w 31"/>
                <a:gd name="T1" fmla="*/ 0 h 6"/>
                <a:gd name="T2" fmla="*/ 0 w 31"/>
                <a:gd name="T3" fmla="*/ 0 h 6"/>
                <a:gd name="T4" fmla="*/ 0 w 31"/>
                <a:gd name="T5" fmla="*/ 6 h 6"/>
                <a:gd name="T6" fmla="*/ 31 w 31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6">
                  <a:moveTo>
                    <a:pt x="31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31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4" name="íŝļídè"/>
            <p:cNvSpPr/>
            <p:nvPr/>
          </p:nvSpPr>
          <p:spPr bwMode="auto">
            <a:xfrm>
              <a:off x="8186738" y="1612901"/>
              <a:ext cx="9525" cy="49213"/>
            </a:xfrm>
            <a:prstGeom prst="rect">
              <a:avLst/>
            </a:prstGeom>
            <a:solidFill>
              <a:srgbClr val="92D5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5" name="işľïḑé"/>
            <p:cNvSpPr/>
            <p:nvPr/>
          </p:nvSpPr>
          <p:spPr bwMode="auto">
            <a:xfrm>
              <a:off x="8186738" y="1612901"/>
              <a:ext cx="9525" cy="49213"/>
            </a:xfrm>
            <a:custGeom>
              <a:avLst/>
              <a:gdLst>
                <a:gd name="T0" fmla="*/ 0 w 6"/>
                <a:gd name="T1" fmla="*/ 0 h 31"/>
                <a:gd name="T2" fmla="*/ 0 w 6"/>
                <a:gd name="T3" fmla="*/ 31 h 31"/>
                <a:gd name="T4" fmla="*/ 6 w 6"/>
                <a:gd name="T5" fmla="*/ 31 h 31"/>
                <a:gd name="T6" fmla="*/ 6 w 6"/>
                <a:gd name="T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31">
                  <a:moveTo>
                    <a:pt x="0" y="0"/>
                  </a:moveTo>
                  <a:lnTo>
                    <a:pt x="0" y="31"/>
                  </a:lnTo>
                  <a:lnTo>
                    <a:pt x="6" y="31"/>
                  </a:lnTo>
                  <a:lnTo>
                    <a:pt x="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6" name="ïṡḻîḍé"/>
            <p:cNvSpPr/>
            <p:nvPr/>
          </p:nvSpPr>
          <p:spPr bwMode="auto">
            <a:xfrm>
              <a:off x="8164513" y="1633538"/>
              <a:ext cx="52388" cy="9525"/>
            </a:xfrm>
            <a:prstGeom prst="rect">
              <a:avLst/>
            </a:prstGeom>
            <a:solidFill>
              <a:srgbClr val="92D5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7" name="îŝḷîďe"/>
            <p:cNvSpPr/>
            <p:nvPr/>
          </p:nvSpPr>
          <p:spPr bwMode="auto">
            <a:xfrm>
              <a:off x="8164513" y="1633538"/>
              <a:ext cx="52388" cy="9525"/>
            </a:xfrm>
            <a:custGeom>
              <a:avLst/>
              <a:gdLst>
                <a:gd name="T0" fmla="*/ 33 w 33"/>
                <a:gd name="T1" fmla="*/ 0 h 6"/>
                <a:gd name="T2" fmla="*/ 0 w 33"/>
                <a:gd name="T3" fmla="*/ 0 h 6"/>
                <a:gd name="T4" fmla="*/ 0 w 33"/>
                <a:gd name="T5" fmla="*/ 6 h 6"/>
                <a:gd name="T6" fmla="*/ 33 w 33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6">
                  <a:moveTo>
                    <a:pt x="33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33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8" name="ïşḻîdè"/>
            <p:cNvSpPr/>
            <p:nvPr/>
          </p:nvSpPr>
          <p:spPr bwMode="auto">
            <a:xfrm>
              <a:off x="5902326" y="2133601"/>
              <a:ext cx="9525" cy="49213"/>
            </a:xfrm>
            <a:prstGeom prst="rect">
              <a:avLst/>
            </a:prstGeom>
            <a:solidFill>
              <a:srgbClr val="92D5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29" name="ïşľidê"/>
            <p:cNvSpPr/>
            <p:nvPr/>
          </p:nvSpPr>
          <p:spPr bwMode="auto">
            <a:xfrm>
              <a:off x="5902326" y="2133601"/>
              <a:ext cx="9525" cy="49213"/>
            </a:xfrm>
            <a:custGeom>
              <a:avLst/>
              <a:gdLst>
                <a:gd name="T0" fmla="*/ 0 w 6"/>
                <a:gd name="T1" fmla="*/ 0 h 31"/>
                <a:gd name="T2" fmla="*/ 0 w 6"/>
                <a:gd name="T3" fmla="*/ 31 h 31"/>
                <a:gd name="T4" fmla="*/ 6 w 6"/>
                <a:gd name="T5" fmla="*/ 31 h 31"/>
                <a:gd name="T6" fmla="*/ 6 w 6"/>
                <a:gd name="T7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31">
                  <a:moveTo>
                    <a:pt x="0" y="0"/>
                  </a:moveTo>
                  <a:lnTo>
                    <a:pt x="0" y="31"/>
                  </a:lnTo>
                  <a:lnTo>
                    <a:pt x="6" y="31"/>
                  </a:lnTo>
                  <a:lnTo>
                    <a:pt x="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0" name="iṩḷïḋe"/>
            <p:cNvSpPr/>
            <p:nvPr/>
          </p:nvSpPr>
          <p:spPr bwMode="auto">
            <a:xfrm>
              <a:off x="5883276" y="2152651"/>
              <a:ext cx="49213" cy="9525"/>
            </a:xfrm>
            <a:prstGeom prst="rect">
              <a:avLst/>
            </a:prstGeom>
            <a:solidFill>
              <a:srgbClr val="92D5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1" name="išḷíďé"/>
            <p:cNvSpPr/>
            <p:nvPr/>
          </p:nvSpPr>
          <p:spPr bwMode="auto">
            <a:xfrm>
              <a:off x="5883276" y="2152651"/>
              <a:ext cx="49213" cy="9525"/>
            </a:xfrm>
            <a:custGeom>
              <a:avLst/>
              <a:gdLst>
                <a:gd name="T0" fmla="*/ 31 w 31"/>
                <a:gd name="T1" fmla="*/ 0 h 6"/>
                <a:gd name="T2" fmla="*/ 0 w 31"/>
                <a:gd name="T3" fmla="*/ 0 h 6"/>
                <a:gd name="T4" fmla="*/ 0 w 31"/>
                <a:gd name="T5" fmla="*/ 6 h 6"/>
                <a:gd name="T6" fmla="*/ 31 w 31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6">
                  <a:moveTo>
                    <a:pt x="31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31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2" name="iš1iḍê"/>
            <p:cNvSpPr/>
            <p:nvPr/>
          </p:nvSpPr>
          <p:spPr bwMode="auto">
            <a:xfrm>
              <a:off x="3692526" y="4432301"/>
              <a:ext cx="9525" cy="50800"/>
            </a:xfrm>
            <a:prstGeom prst="rect">
              <a:avLst/>
            </a:prstGeom>
            <a:solidFill>
              <a:srgbClr val="92D5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3" name="ïṣḷîḍe"/>
            <p:cNvSpPr/>
            <p:nvPr/>
          </p:nvSpPr>
          <p:spPr bwMode="auto">
            <a:xfrm>
              <a:off x="3692526" y="4432301"/>
              <a:ext cx="9525" cy="50800"/>
            </a:xfrm>
            <a:custGeom>
              <a:avLst/>
              <a:gdLst>
                <a:gd name="T0" fmla="*/ 0 w 6"/>
                <a:gd name="T1" fmla="*/ 0 h 32"/>
                <a:gd name="T2" fmla="*/ 0 w 6"/>
                <a:gd name="T3" fmla="*/ 32 h 32"/>
                <a:gd name="T4" fmla="*/ 6 w 6"/>
                <a:gd name="T5" fmla="*/ 32 h 32"/>
                <a:gd name="T6" fmla="*/ 6 w 6"/>
                <a:gd name="T7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32">
                  <a:moveTo>
                    <a:pt x="0" y="0"/>
                  </a:moveTo>
                  <a:lnTo>
                    <a:pt x="0" y="32"/>
                  </a:lnTo>
                  <a:lnTo>
                    <a:pt x="6" y="32"/>
                  </a:lnTo>
                  <a:lnTo>
                    <a:pt x="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4" name="îṣḻïďé"/>
            <p:cNvSpPr/>
            <p:nvPr/>
          </p:nvSpPr>
          <p:spPr bwMode="auto">
            <a:xfrm>
              <a:off x="3670301" y="4451351"/>
              <a:ext cx="50800" cy="9525"/>
            </a:xfrm>
            <a:prstGeom prst="rect">
              <a:avLst/>
            </a:prstGeom>
            <a:solidFill>
              <a:srgbClr val="92D5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5" name="íšlïḍê"/>
            <p:cNvSpPr/>
            <p:nvPr/>
          </p:nvSpPr>
          <p:spPr bwMode="auto">
            <a:xfrm>
              <a:off x="3670301" y="4451351"/>
              <a:ext cx="50800" cy="9525"/>
            </a:xfrm>
            <a:custGeom>
              <a:avLst/>
              <a:gdLst>
                <a:gd name="T0" fmla="*/ 32 w 32"/>
                <a:gd name="T1" fmla="*/ 0 h 6"/>
                <a:gd name="T2" fmla="*/ 0 w 32"/>
                <a:gd name="T3" fmla="*/ 0 h 6"/>
                <a:gd name="T4" fmla="*/ 0 w 32"/>
                <a:gd name="T5" fmla="*/ 6 h 6"/>
                <a:gd name="T6" fmla="*/ 32 w 32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" h="6">
                  <a:moveTo>
                    <a:pt x="32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32" y="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6" name="ïŝľîḑe"/>
            <p:cNvSpPr/>
            <p:nvPr/>
          </p:nvSpPr>
          <p:spPr bwMode="auto">
            <a:xfrm>
              <a:off x="4587876" y="1608138"/>
              <a:ext cx="211138" cy="9525"/>
            </a:xfrm>
            <a:prstGeom prst="rect">
              <a:avLst/>
            </a:prstGeom>
            <a:solidFill>
              <a:srgbClr val="92D5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7" name="iś1íḍe"/>
            <p:cNvSpPr/>
            <p:nvPr/>
          </p:nvSpPr>
          <p:spPr bwMode="auto">
            <a:xfrm>
              <a:off x="4587876" y="1608138"/>
              <a:ext cx="211138" cy="9525"/>
            </a:xfrm>
            <a:custGeom>
              <a:avLst/>
              <a:gdLst>
                <a:gd name="T0" fmla="*/ 0 w 133"/>
                <a:gd name="T1" fmla="*/ 6 h 6"/>
                <a:gd name="T2" fmla="*/ 133 w 133"/>
                <a:gd name="T3" fmla="*/ 6 h 6"/>
                <a:gd name="T4" fmla="*/ 133 w 133"/>
                <a:gd name="T5" fmla="*/ 0 h 6"/>
                <a:gd name="T6" fmla="*/ 0 w 133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" h="6">
                  <a:moveTo>
                    <a:pt x="0" y="6"/>
                  </a:moveTo>
                  <a:lnTo>
                    <a:pt x="133" y="6"/>
                  </a:lnTo>
                  <a:lnTo>
                    <a:pt x="13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8" name="íṧļîdé"/>
            <p:cNvSpPr/>
            <p:nvPr/>
          </p:nvSpPr>
          <p:spPr bwMode="auto">
            <a:xfrm>
              <a:off x="5702301" y="1898651"/>
              <a:ext cx="212725" cy="9525"/>
            </a:xfrm>
            <a:prstGeom prst="rect">
              <a:avLst/>
            </a:prstGeom>
            <a:solidFill>
              <a:srgbClr val="92D5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39" name="iŝḻîḋé"/>
            <p:cNvSpPr/>
            <p:nvPr/>
          </p:nvSpPr>
          <p:spPr bwMode="auto">
            <a:xfrm>
              <a:off x="5702301" y="1898651"/>
              <a:ext cx="212725" cy="9525"/>
            </a:xfrm>
            <a:custGeom>
              <a:avLst/>
              <a:gdLst>
                <a:gd name="T0" fmla="*/ 0 w 134"/>
                <a:gd name="T1" fmla="*/ 6 h 6"/>
                <a:gd name="T2" fmla="*/ 134 w 134"/>
                <a:gd name="T3" fmla="*/ 6 h 6"/>
                <a:gd name="T4" fmla="*/ 134 w 134"/>
                <a:gd name="T5" fmla="*/ 0 h 6"/>
                <a:gd name="T6" fmla="*/ 0 w 13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6">
                  <a:moveTo>
                    <a:pt x="0" y="6"/>
                  </a:moveTo>
                  <a:lnTo>
                    <a:pt x="134" y="6"/>
                  </a:lnTo>
                  <a:lnTo>
                    <a:pt x="13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0" name="íSḻiḋe"/>
            <p:cNvSpPr/>
            <p:nvPr/>
          </p:nvSpPr>
          <p:spPr bwMode="auto">
            <a:xfrm>
              <a:off x="7642226" y="2459038"/>
              <a:ext cx="211138" cy="9525"/>
            </a:xfrm>
            <a:prstGeom prst="rect">
              <a:avLst/>
            </a:prstGeom>
            <a:solidFill>
              <a:srgbClr val="92D5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1" name="ísľídé"/>
            <p:cNvSpPr/>
            <p:nvPr/>
          </p:nvSpPr>
          <p:spPr bwMode="auto">
            <a:xfrm>
              <a:off x="7642226" y="2459038"/>
              <a:ext cx="211138" cy="9525"/>
            </a:xfrm>
            <a:custGeom>
              <a:avLst/>
              <a:gdLst>
                <a:gd name="T0" fmla="*/ 0 w 133"/>
                <a:gd name="T1" fmla="*/ 6 h 6"/>
                <a:gd name="T2" fmla="*/ 133 w 133"/>
                <a:gd name="T3" fmla="*/ 6 h 6"/>
                <a:gd name="T4" fmla="*/ 133 w 133"/>
                <a:gd name="T5" fmla="*/ 0 h 6"/>
                <a:gd name="T6" fmla="*/ 0 w 133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" h="6">
                  <a:moveTo>
                    <a:pt x="0" y="6"/>
                  </a:moveTo>
                  <a:lnTo>
                    <a:pt x="133" y="6"/>
                  </a:lnTo>
                  <a:lnTo>
                    <a:pt x="13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2" name="íśḻîḋe"/>
            <p:cNvSpPr/>
            <p:nvPr/>
          </p:nvSpPr>
          <p:spPr bwMode="auto">
            <a:xfrm>
              <a:off x="8734426" y="4335463"/>
              <a:ext cx="212725" cy="9525"/>
            </a:xfrm>
            <a:prstGeom prst="rect">
              <a:avLst/>
            </a:prstGeom>
            <a:solidFill>
              <a:srgbClr val="92D5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3" name="i$lîḓe"/>
            <p:cNvSpPr/>
            <p:nvPr/>
          </p:nvSpPr>
          <p:spPr bwMode="auto">
            <a:xfrm>
              <a:off x="8734426" y="4335463"/>
              <a:ext cx="212725" cy="9525"/>
            </a:xfrm>
            <a:custGeom>
              <a:avLst/>
              <a:gdLst>
                <a:gd name="T0" fmla="*/ 0 w 134"/>
                <a:gd name="T1" fmla="*/ 6 h 6"/>
                <a:gd name="T2" fmla="*/ 134 w 134"/>
                <a:gd name="T3" fmla="*/ 6 h 6"/>
                <a:gd name="T4" fmla="*/ 134 w 134"/>
                <a:gd name="T5" fmla="*/ 0 h 6"/>
                <a:gd name="T6" fmla="*/ 0 w 13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" h="6">
                  <a:moveTo>
                    <a:pt x="0" y="6"/>
                  </a:moveTo>
                  <a:lnTo>
                    <a:pt x="134" y="6"/>
                  </a:lnTo>
                  <a:lnTo>
                    <a:pt x="13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4" name="iṧḷïḓê"/>
            <p:cNvSpPr/>
            <p:nvPr/>
          </p:nvSpPr>
          <p:spPr bwMode="auto">
            <a:xfrm>
              <a:off x="3008313" y="2763838"/>
              <a:ext cx="120650" cy="9525"/>
            </a:xfrm>
            <a:prstGeom prst="rect">
              <a:avLst/>
            </a:prstGeom>
            <a:solidFill>
              <a:srgbClr val="92D5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5" name="ï$ľïḋé"/>
            <p:cNvSpPr/>
            <p:nvPr/>
          </p:nvSpPr>
          <p:spPr bwMode="auto">
            <a:xfrm>
              <a:off x="3008313" y="2763838"/>
              <a:ext cx="120650" cy="9525"/>
            </a:xfrm>
            <a:custGeom>
              <a:avLst/>
              <a:gdLst>
                <a:gd name="T0" fmla="*/ 0 w 76"/>
                <a:gd name="T1" fmla="*/ 6 h 6"/>
                <a:gd name="T2" fmla="*/ 76 w 76"/>
                <a:gd name="T3" fmla="*/ 6 h 6"/>
                <a:gd name="T4" fmla="*/ 76 w 76"/>
                <a:gd name="T5" fmla="*/ 0 h 6"/>
                <a:gd name="T6" fmla="*/ 0 w 76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6">
                  <a:moveTo>
                    <a:pt x="0" y="6"/>
                  </a:moveTo>
                  <a:lnTo>
                    <a:pt x="76" y="6"/>
                  </a:lnTo>
                  <a:lnTo>
                    <a:pt x="7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6" name="iS1iďè"/>
            <p:cNvSpPr/>
            <p:nvPr/>
          </p:nvSpPr>
          <p:spPr bwMode="auto">
            <a:xfrm>
              <a:off x="7545388" y="2295526"/>
              <a:ext cx="123825" cy="9525"/>
            </a:xfrm>
            <a:prstGeom prst="rect">
              <a:avLst/>
            </a:prstGeom>
            <a:solidFill>
              <a:srgbClr val="92D5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7" name="îSļiḋê"/>
            <p:cNvSpPr/>
            <p:nvPr/>
          </p:nvSpPr>
          <p:spPr bwMode="auto">
            <a:xfrm>
              <a:off x="7545388" y="2295526"/>
              <a:ext cx="123825" cy="9525"/>
            </a:xfrm>
            <a:custGeom>
              <a:avLst/>
              <a:gdLst>
                <a:gd name="T0" fmla="*/ 0 w 78"/>
                <a:gd name="T1" fmla="*/ 6 h 6"/>
                <a:gd name="T2" fmla="*/ 78 w 78"/>
                <a:gd name="T3" fmla="*/ 6 h 6"/>
                <a:gd name="T4" fmla="*/ 78 w 78"/>
                <a:gd name="T5" fmla="*/ 0 h 6"/>
                <a:gd name="T6" fmla="*/ 0 w 78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6">
                  <a:moveTo>
                    <a:pt x="0" y="6"/>
                  </a:moveTo>
                  <a:lnTo>
                    <a:pt x="78" y="6"/>
                  </a:lnTo>
                  <a:lnTo>
                    <a:pt x="7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8" name="îṥľïḑe"/>
            <p:cNvSpPr/>
            <p:nvPr/>
          </p:nvSpPr>
          <p:spPr bwMode="auto">
            <a:xfrm>
              <a:off x="8975726" y="4192588"/>
              <a:ext cx="123825" cy="9525"/>
            </a:xfrm>
            <a:prstGeom prst="rect">
              <a:avLst/>
            </a:prstGeom>
            <a:solidFill>
              <a:srgbClr val="92D5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49" name="íṣľîdè"/>
            <p:cNvSpPr/>
            <p:nvPr/>
          </p:nvSpPr>
          <p:spPr bwMode="auto">
            <a:xfrm>
              <a:off x="8975726" y="4192588"/>
              <a:ext cx="123825" cy="9525"/>
            </a:xfrm>
            <a:custGeom>
              <a:avLst/>
              <a:gdLst>
                <a:gd name="T0" fmla="*/ 0 w 78"/>
                <a:gd name="T1" fmla="*/ 6 h 6"/>
                <a:gd name="T2" fmla="*/ 78 w 78"/>
                <a:gd name="T3" fmla="*/ 6 h 6"/>
                <a:gd name="T4" fmla="*/ 78 w 78"/>
                <a:gd name="T5" fmla="*/ 0 h 6"/>
                <a:gd name="T6" fmla="*/ 0 w 78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8" h="6">
                  <a:moveTo>
                    <a:pt x="0" y="6"/>
                  </a:moveTo>
                  <a:lnTo>
                    <a:pt x="78" y="6"/>
                  </a:lnTo>
                  <a:lnTo>
                    <a:pt x="78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0" name="íṥľîḍê"/>
            <p:cNvSpPr/>
            <p:nvPr/>
          </p:nvSpPr>
          <p:spPr bwMode="auto">
            <a:xfrm>
              <a:off x="3068638" y="2835276"/>
              <a:ext cx="211138" cy="9525"/>
            </a:xfrm>
            <a:prstGeom prst="rect">
              <a:avLst/>
            </a:prstGeom>
            <a:solidFill>
              <a:srgbClr val="92D5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1" name="iṩ1íḍe"/>
            <p:cNvSpPr/>
            <p:nvPr/>
          </p:nvSpPr>
          <p:spPr bwMode="auto">
            <a:xfrm>
              <a:off x="3068638" y="2835276"/>
              <a:ext cx="211138" cy="9525"/>
            </a:xfrm>
            <a:custGeom>
              <a:avLst/>
              <a:gdLst>
                <a:gd name="T0" fmla="*/ 0 w 133"/>
                <a:gd name="T1" fmla="*/ 6 h 6"/>
                <a:gd name="T2" fmla="*/ 133 w 133"/>
                <a:gd name="T3" fmla="*/ 6 h 6"/>
                <a:gd name="T4" fmla="*/ 133 w 133"/>
                <a:gd name="T5" fmla="*/ 0 h 6"/>
                <a:gd name="T6" fmla="*/ 0 w 133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3" h="6">
                  <a:moveTo>
                    <a:pt x="0" y="6"/>
                  </a:moveTo>
                  <a:lnTo>
                    <a:pt x="133" y="6"/>
                  </a:lnTo>
                  <a:lnTo>
                    <a:pt x="13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2" name="işlïďé"/>
            <p:cNvSpPr/>
            <p:nvPr/>
          </p:nvSpPr>
          <p:spPr bwMode="auto">
            <a:xfrm>
              <a:off x="4760913" y="1557338"/>
              <a:ext cx="104775" cy="9525"/>
            </a:xfrm>
            <a:prstGeom prst="rect">
              <a:avLst/>
            </a:prstGeom>
            <a:solidFill>
              <a:srgbClr val="92D5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3" name="îşļïḋe"/>
            <p:cNvSpPr/>
            <p:nvPr/>
          </p:nvSpPr>
          <p:spPr bwMode="auto">
            <a:xfrm>
              <a:off x="4760913" y="1557338"/>
              <a:ext cx="104775" cy="9525"/>
            </a:xfrm>
            <a:custGeom>
              <a:avLst/>
              <a:gdLst>
                <a:gd name="T0" fmla="*/ 0 w 66"/>
                <a:gd name="T1" fmla="*/ 6 h 6"/>
                <a:gd name="T2" fmla="*/ 66 w 66"/>
                <a:gd name="T3" fmla="*/ 6 h 6"/>
                <a:gd name="T4" fmla="*/ 66 w 66"/>
                <a:gd name="T5" fmla="*/ 0 h 6"/>
                <a:gd name="T6" fmla="*/ 0 w 66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6">
                  <a:moveTo>
                    <a:pt x="0" y="6"/>
                  </a:moveTo>
                  <a:lnTo>
                    <a:pt x="66" y="6"/>
                  </a:lnTo>
                  <a:lnTo>
                    <a:pt x="66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4" name="ísļíḍé"/>
            <p:cNvSpPr/>
            <p:nvPr/>
          </p:nvSpPr>
          <p:spPr bwMode="auto">
            <a:xfrm>
              <a:off x="4191001" y="2611438"/>
              <a:ext cx="790575" cy="1754188"/>
            </a:xfrm>
            <a:custGeom>
              <a:avLst/>
              <a:gdLst>
                <a:gd name="T0" fmla="*/ 77 w 321"/>
                <a:gd name="T1" fmla="*/ 654 h 712"/>
                <a:gd name="T2" fmla="*/ 216 w 321"/>
                <a:gd name="T3" fmla="*/ 425 h 712"/>
                <a:gd name="T4" fmla="*/ 295 w 321"/>
                <a:gd name="T5" fmla="*/ 0 h 712"/>
                <a:gd name="T6" fmla="*/ 8 w 321"/>
                <a:gd name="T7" fmla="*/ 712 h 7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1" h="712">
                  <a:moveTo>
                    <a:pt x="77" y="654"/>
                  </a:moveTo>
                  <a:cubicBezTo>
                    <a:pt x="119" y="574"/>
                    <a:pt x="174" y="506"/>
                    <a:pt x="216" y="425"/>
                  </a:cubicBezTo>
                  <a:cubicBezTo>
                    <a:pt x="285" y="292"/>
                    <a:pt x="321" y="126"/>
                    <a:pt x="295" y="0"/>
                  </a:cubicBezTo>
                  <a:cubicBezTo>
                    <a:pt x="72" y="149"/>
                    <a:pt x="0" y="462"/>
                    <a:pt x="8" y="71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5" name="iṩḻîḓè"/>
            <p:cNvSpPr/>
            <p:nvPr/>
          </p:nvSpPr>
          <p:spPr bwMode="auto">
            <a:xfrm>
              <a:off x="4202113" y="2606676"/>
              <a:ext cx="741363" cy="1758950"/>
            </a:xfrm>
            <a:custGeom>
              <a:avLst/>
              <a:gdLst>
                <a:gd name="T0" fmla="*/ 74 w 300"/>
                <a:gd name="T1" fmla="*/ 657 h 714"/>
                <a:gd name="T2" fmla="*/ 213 w 300"/>
                <a:gd name="T3" fmla="*/ 428 h 714"/>
                <a:gd name="T4" fmla="*/ 300 w 300"/>
                <a:gd name="T5" fmla="*/ 91 h 714"/>
                <a:gd name="T6" fmla="*/ 292 w 300"/>
                <a:gd name="T7" fmla="*/ 1 h 714"/>
                <a:gd name="T8" fmla="*/ 290 w 300"/>
                <a:gd name="T9" fmla="*/ 0 h 714"/>
                <a:gd name="T10" fmla="*/ 289 w 300"/>
                <a:gd name="T11" fmla="*/ 0 h 714"/>
                <a:gd name="T12" fmla="*/ 65 w 300"/>
                <a:gd name="T13" fmla="*/ 301 h 714"/>
                <a:gd name="T14" fmla="*/ 0 w 300"/>
                <a:gd name="T15" fmla="*/ 677 h 714"/>
                <a:gd name="T16" fmla="*/ 1 w 300"/>
                <a:gd name="T17" fmla="*/ 714 h 714"/>
                <a:gd name="T18" fmla="*/ 5 w 300"/>
                <a:gd name="T19" fmla="*/ 714 h 714"/>
                <a:gd name="T20" fmla="*/ 4 w 300"/>
                <a:gd name="T21" fmla="*/ 677 h 714"/>
                <a:gd name="T22" fmla="*/ 68 w 300"/>
                <a:gd name="T23" fmla="*/ 302 h 714"/>
                <a:gd name="T24" fmla="*/ 291 w 300"/>
                <a:gd name="T25" fmla="*/ 4 h 714"/>
                <a:gd name="T26" fmla="*/ 290 w 300"/>
                <a:gd name="T27" fmla="*/ 2 h 714"/>
                <a:gd name="T28" fmla="*/ 288 w 300"/>
                <a:gd name="T29" fmla="*/ 2 h 714"/>
                <a:gd name="T30" fmla="*/ 296 w 300"/>
                <a:gd name="T31" fmla="*/ 91 h 714"/>
                <a:gd name="T32" fmla="*/ 209 w 300"/>
                <a:gd name="T33" fmla="*/ 426 h 714"/>
                <a:gd name="T34" fmla="*/ 70 w 300"/>
                <a:gd name="T35" fmla="*/ 655 h 714"/>
                <a:gd name="T36" fmla="*/ 74 w 300"/>
                <a:gd name="T37" fmla="*/ 657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00" h="714">
                  <a:moveTo>
                    <a:pt x="74" y="657"/>
                  </a:moveTo>
                  <a:cubicBezTo>
                    <a:pt x="115" y="577"/>
                    <a:pt x="171" y="509"/>
                    <a:pt x="213" y="428"/>
                  </a:cubicBezTo>
                  <a:cubicBezTo>
                    <a:pt x="266" y="325"/>
                    <a:pt x="300" y="201"/>
                    <a:pt x="300" y="91"/>
                  </a:cubicBezTo>
                  <a:cubicBezTo>
                    <a:pt x="300" y="60"/>
                    <a:pt x="298" y="30"/>
                    <a:pt x="292" y="1"/>
                  </a:cubicBezTo>
                  <a:cubicBezTo>
                    <a:pt x="292" y="1"/>
                    <a:pt x="291" y="0"/>
                    <a:pt x="290" y="0"/>
                  </a:cubicBezTo>
                  <a:cubicBezTo>
                    <a:pt x="290" y="0"/>
                    <a:pt x="289" y="0"/>
                    <a:pt x="289" y="0"/>
                  </a:cubicBezTo>
                  <a:cubicBezTo>
                    <a:pt x="182" y="72"/>
                    <a:pt x="110" y="180"/>
                    <a:pt x="65" y="301"/>
                  </a:cubicBezTo>
                  <a:cubicBezTo>
                    <a:pt x="19" y="422"/>
                    <a:pt x="0" y="555"/>
                    <a:pt x="0" y="677"/>
                  </a:cubicBezTo>
                  <a:cubicBezTo>
                    <a:pt x="0" y="689"/>
                    <a:pt x="0" y="702"/>
                    <a:pt x="1" y="714"/>
                  </a:cubicBezTo>
                  <a:cubicBezTo>
                    <a:pt x="5" y="714"/>
                    <a:pt x="5" y="714"/>
                    <a:pt x="5" y="714"/>
                  </a:cubicBezTo>
                  <a:cubicBezTo>
                    <a:pt x="4" y="702"/>
                    <a:pt x="4" y="689"/>
                    <a:pt x="4" y="677"/>
                  </a:cubicBezTo>
                  <a:cubicBezTo>
                    <a:pt x="4" y="556"/>
                    <a:pt x="23" y="423"/>
                    <a:pt x="68" y="302"/>
                  </a:cubicBezTo>
                  <a:cubicBezTo>
                    <a:pt x="114" y="182"/>
                    <a:pt x="185" y="74"/>
                    <a:pt x="291" y="4"/>
                  </a:cubicBezTo>
                  <a:cubicBezTo>
                    <a:pt x="290" y="2"/>
                    <a:pt x="290" y="2"/>
                    <a:pt x="290" y="2"/>
                  </a:cubicBezTo>
                  <a:cubicBezTo>
                    <a:pt x="288" y="2"/>
                    <a:pt x="288" y="2"/>
                    <a:pt x="288" y="2"/>
                  </a:cubicBezTo>
                  <a:cubicBezTo>
                    <a:pt x="294" y="30"/>
                    <a:pt x="296" y="60"/>
                    <a:pt x="296" y="91"/>
                  </a:cubicBezTo>
                  <a:cubicBezTo>
                    <a:pt x="296" y="200"/>
                    <a:pt x="263" y="323"/>
                    <a:pt x="209" y="426"/>
                  </a:cubicBezTo>
                  <a:cubicBezTo>
                    <a:pt x="168" y="507"/>
                    <a:pt x="112" y="575"/>
                    <a:pt x="70" y="655"/>
                  </a:cubicBezTo>
                  <a:cubicBezTo>
                    <a:pt x="74" y="657"/>
                    <a:pt x="74" y="657"/>
                    <a:pt x="74" y="657"/>
                  </a:cubicBezTo>
                  <a:close/>
                </a:path>
              </a:pathLst>
            </a:custGeom>
            <a:solidFill>
              <a:srgbClr val="5FB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6" name="ïSḷîḓê"/>
            <p:cNvSpPr/>
            <p:nvPr/>
          </p:nvSpPr>
          <p:spPr bwMode="auto">
            <a:xfrm>
              <a:off x="4375151" y="2608263"/>
              <a:ext cx="547688" cy="1382713"/>
            </a:xfrm>
            <a:custGeom>
              <a:avLst/>
              <a:gdLst>
                <a:gd name="T0" fmla="*/ 218 w 222"/>
                <a:gd name="T1" fmla="*/ 0 h 561"/>
                <a:gd name="T2" fmla="*/ 0 w 222"/>
                <a:gd name="T3" fmla="*/ 559 h 561"/>
                <a:gd name="T4" fmla="*/ 4 w 222"/>
                <a:gd name="T5" fmla="*/ 561 h 561"/>
                <a:gd name="T6" fmla="*/ 222 w 222"/>
                <a:gd name="T7" fmla="*/ 1 h 561"/>
                <a:gd name="T8" fmla="*/ 218 w 222"/>
                <a:gd name="T9" fmla="*/ 0 h 5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2" h="561">
                  <a:moveTo>
                    <a:pt x="218" y="0"/>
                  </a:moveTo>
                  <a:cubicBezTo>
                    <a:pt x="176" y="177"/>
                    <a:pt x="81" y="374"/>
                    <a:pt x="0" y="559"/>
                  </a:cubicBezTo>
                  <a:cubicBezTo>
                    <a:pt x="4" y="561"/>
                    <a:pt x="4" y="561"/>
                    <a:pt x="4" y="561"/>
                  </a:cubicBezTo>
                  <a:cubicBezTo>
                    <a:pt x="84" y="376"/>
                    <a:pt x="180" y="179"/>
                    <a:pt x="222" y="1"/>
                  </a:cubicBezTo>
                  <a:cubicBezTo>
                    <a:pt x="218" y="0"/>
                    <a:pt x="218" y="0"/>
                    <a:pt x="218" y="0"/>
                  </a:cubicBezTo>
                  <a:close/>
                </a:path>
              </a:pathLst>
            </a:custGeom>
            <a:solidFill>
              <a:srgbClr val="5FB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7" name="ï$1iḓé"/>
            <p:cNvSpPr/>
            <p:nvPr/>
          </p:nvSpPr>
          <p:spPr bwMode="auto">
            <a:xfrm>
              <a:off x="4346576" y="2611438"/>
              <a:ext cx="576263" cy="1320800"/>
            </a:xfrm>
            <a:custGeom>
              <a:avLst/>
              <a:gdLst>
                <a:gd name="T0" fmla="*/ 231 w 234"/>
                <a:gd name="T1" fmla="*/ 0 h 536"/>
                <a:gd name="T2" fmla="*/ 207 w 234"/>
                <a:gd name="T3" fmla="*/ 47 h 536"/>
                <a:gd name="T4" fmla="*/ 186 w 234"/>
                <a:gd name="T5" fmla="*/ 93 h 536"/>
                <a:gd name="T6" fmla="*/ 0 w 234"/>
                <a:gd name="T7" fmla="*/ 535 h 536"/>
                <a:gd name="T8" fmla="*/ 4 w 234"/>
                <a:gd name="T9" fmla="*/ 536 h 536"/>
                <a:gd name="T10" fmla="*/ 189 w 234"/>
                <a:gd name="T11" fmla="*/ 95 h 536"/>
                <a:gd name="T12" fmla="*/ 211 w 234"/>
                <a:gd name="T13" fmla="*/ 49 h 536"/>
                <a:gd name="T14" fmla="*/ 234 w 234"/>
                <a:gd name="T15" fmla="*/ 1 h 536"/>
                <a:gd name="T16" fmla="*/ 231 w 234"/>
                <a:gd name="T17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4" h="536">
                  <a:moveTo>
                    <a:pt x="231" y="0"/>
                  </a:moveTo>
                  <a:cubicBezTo>
                    <a:pt x="224" y="11"/>
                    <a:pt x="216" y="29"/>
                    <a:pt x="207" y="47"/>
                  </a:cubicBezTo>
                  <a:cubicBezTo>
                    <a:pt x="199" y="65"/>
                    <a:pt x="191" y="83"/>
                    <a:pt x="186" y="93"/>
                  </a:cubicBezTo>
                  <a:cubicBezTo>
                    <a:pt x="89" y="282"/>
                    <a:pt x="36" y="371"/>
                    <a:pt x="0" y="535"/>
                  </a:cubicBezTo>
                  <a:cubicBezTo>
                    <a:pt x="4" y="536"/>
                    <a:pt x="4" y="536"/>
                    <a:pt x="4" y="536"/>
                  </a:cubicBezTo>
                  <a:cubicBezTo>
                    <a:pt x="40" y="373"/>
                    <a:pt x="93" y="284"/>
                    <a:pt x="189" y="95"/>
                  </a:cubicBezTo>
                  <a:cubicBezTo>
                    <a:pt x="195" y="85"/>
                    <a:pt x="203" y="67"/>
                    <a:pt x="211" y="49"/>
                  </a:cubicBezTo>
                  <a:cubicBezTo>
                    <a:pt x="219" y="31"/>
                    <a:pt x="228" y="13"/>
                    <a:pt x="234" y="1"/>
                  </a:cubicBezTo>
                  <a:cubicBezTo>
                    <a:pt x="231" y="0"/>
                    <a:pt x="231" y="0"/>
                    <a:pt x="231" y="0"/>
                  </a:cubicBezTo>
                  <a:close/>
                </a:path>
              </a:pathLst>
            </a:custGeom>
            <a:solidFill>
              <a:srgbClr val="5FB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8" name="ïṩļïde"/>
            <p:cNvSpPr/>
            <p:nvPr/>
          </p:nvSpPr>
          <p:spPr bwMode="auto">
            <a:xfrm>
              <a:off x="4279901" y="2608263"/>
              <a:ext cx="642938" cy="1263650"/>
            </a:xfrm>
            <a:custGeom>
              <a:avLst/>
              <a:gdLst>
                <a:gd name="T0" fmla="*/ 258 w 261"/>
                <a:gd name="T1" fmla="*/ 0 h 513"/>
                <a:gd name="T2" fmla="*/ 0 w 261"/>
                <a:gd name="T3" fmla="*/ 512 h 513"/>
                <a:gd name="T4" fmla="*/ 4 w 261"/>
                <a:gd name="T5" fmla="*/ 513 h 513"/>
                <a:gd name="T6" fmla="*/ 261 w 261"/>
                <a:gd name="T7" fmla="*/ 3 h 513"/>
                <a:gd name="T8" fmla="*/ 258 w 261"/>
                <a:gd name="T9" fmla="*/ 0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1" h="513">
                  <a:moveTo>
                    <a:pt x="258" y="0"/>
                  </a:moveTo>
                  <a:cubicBezTo>
                    <a:pt x="137" y="122"/>
                    <a:pt x="37" y="348"/>
                    <a:pt x="0" y="512"/>
                  </a:cubicBezTo>
                  <a:cubicBezTo>
                    <a:pt x="4" y="513"/>
                    <a:pt x="4" y="513"/>
                    <a:pt x="4" y="513"/>
                  </a:cubicBezTo>
                  <a:cubicBezTo>
                    <a:pt x="40" y="350"/>
                    <a:pt x="141" y="124"/>
                    <a:pt x="261" y="3"/>
                  </a:cubicBezTo>
                  <a:cubicBezTo>
                    <a:pt x="258" y="0"/>
                    <a:pt x="258" y="0"/>
                    <a:pt x="258" y="0"/>
                  </a:cubicBezTo>
                  <a:close/>
                </a:path>
              </a:pathLst>
            </a:custGeom>
            <a:solidFill>
              <a:srgbClr val="5FB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59" name="ïṡľiḋe"/>
            <p:cNvSpPr/>
            <p:nvPr/>
          </p:nvSpPr>
          <p:spPr bwMode="auto">
            <a:xfrm>
              <a:off x="4451351" y="2611438"/>
              <a:ext cx="474663" cy="1312863"/>
            </a:xfrm>
            <a:custGeom>
              <a:avLst/>
              <a:gdLst>
                <a:gd name="T0" fmla="*/ 187 w 192"/>
                <a:gd name="T1" fmla="*/ 0 h 533"/>
                <a:gd name="T2" fmla="*/ 188 w 192"/>
                <a:gd name="T3" fmla="*/ 31 h 533"/>
                <a:gd name="T4" fmla="*/ 149 w 192"/>
                <a:gd name="T5" fmla="*/ 215 h 533"/>
                <a:gd name="T6" fmla="*/ 0 w 192"/>
                <a:gd name="T7" fmla="*/ 531 h 533"/>
                <a:gd name="T8" fmla="*/ 4 w 192"/>
                <a:gd name="T9" fmla="*/ 533 h 533"/>
                <a:gd name="T10" fmla="*/ 153 w 192"/>
                <a:gd name="T11" fmla="*/ 216 h 533"/>
                <a:gd name="T12" fmla="*/ 192 w 192"/>
                <a:gd name="T13" fmla="*/ 31 h 533"/>
                <a:gd name="T14" fmla="*/ 191 w 192"/>
                <a:gd name="T15" fmla="*/ 0 h 533"/>
                <a:gd name="T16" fmla="*/ 187 w 192"/>
                <a:gd name="T17" fmla="*/ 0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2" h="533">
                  <a:moveTo>
                    <a:pt x="187" y="0"/>
                  </a:moveTo>
                  <a:cubicBezTo>
                    <a:pt x="188" y="10"/>
                    <a:pt x="188" y="21"/>
                    <a:pt x="188" y="31"/>
                  </a:cubicBezTo>
                  <a:cubicBezTo>
                    <a:pt x="188" y="92"/>
                    <a:pt x="170" y="156"/>
                    <a:pt x="149" y="215"/>
                  </a:cubicBezTo>
                  <a:cubicBezTo>
                    <a:pt x="111" y="322"/>
                    <a:pt x="61" y="428"/>
                    <a:pt x="0" y="531"/>
                  </a:cubicBezTo>
                  <a:cubicBezTo>
                    <a:pt x="4" y="533"/>
                    <a:pt x="4" y="533"/>
                    <a:pt x="4" y="533"/>
                  </a:cubicBezTo>
                  <a:cubicBezTo>
                    <a:pt x="65" y="430"/>
                    <a:pt x="114" y="324"/>
                    <a:pt x="153" y="216"/>
                  </a:cubicBezTo>
                  <a:cubicBezTo>
                    <a:pt x="174" y="157"/>
                    <a:pt x="192" y="93"/>
                    <a:pt x="192" y="31"/>
                  </a:cubicBezTo>
                  <a:cubicBezTo>
                    <a:pt x="192" y="21"/>
                    <a:pt x="192" y="10"/>
                    <a:pt x="191" y="0"/>
                  </a:cubicBezTo>
                  <a:cubicBezTo>
                    <a:pt x="187" y="0"/>
                    <a:pt x="187" y="0"/>
                    <a:pt x="187" y="0"/>
                  </a:cubicBezTo>
                  <a:close/>
                </a:path>
              </a:pathLst>
            </a:custGeom>
            <a:solidFill>
              <a:srgbClr val="5FB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0" name="íšḻíḋê"/>
            <p:cNvSpPr/>
            <p:nvPr/>
          </p:nvSpPr>
          <p:spPr bwMode="auto">
            <a:xfrm>
              <a:off x="3805238" y="2255838"/>
              <a:ext cx="738188" cy="1919288"/>
            </a:xfrm>
            <a:custGeom>
              <a:avLst/>
              <a:gdLst>
                <a:gd name="T0" fmla="*/ 299 w 299"/>
                <a:gd name="T1" fmla="*/ 691 h 779"/>
                <a:gd name="T2" fmla="*/ 67 w 299"/>
                <a:gd name="T3" fmla="*/ 0 h 779"/>
                <a:gd name="T4" fmla="*/ 162 w 299"/>
                <a:gd name="T5" fmla="*/ 779 h 7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9" h="779">
                  <a:moveTo>
                    <a:pt x="299" y="691"/>
                  </a:moveTo>
                  <a:cubicBezTo>
                    <a:pt x="299" y="445"/>
                    <a:pt x="253" y="133"/>
                    <a:pt x="67" y="0"/>
                  </a:cubicBezTo>
                  <a:cubicBezTo>
                    <a:pt x="0" y="225"/>
                    <a:pt x="2" y="550"/>
                    <a:pt x="162" y="779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1" name="íślïdê"/>
            <p:cNvSpPr/>
            <p:nvPr/>
          </p:nvSpPr>
          <p:spPr bwMode="auto">
            <a:xfrm>
              <a:off x="3862388" y="2251076"/>
              <a:ext cx="685800" cy="1927225"/>
            </a:xfrm>
            <a:custGeom>
              <a:avLst/>
              <a:gdLst>
                <a:gd name="T0" fmla="*/ 278 w 278"/>
                <a:gd name="T1" fmla="*/ 693 h 782"/>
                <a:gd name="T2" fmla="*/ 232 w 278"/>
                <a:gd name="T3" fmla="*/ 305 h 782"/>
                <a:gd name="T4" fmla="*/ 45 w 278"/>
                <a:gd name="T5" fmla="*/ 0 h 782"/>
                <a:gd name="T6" fmla="*/ 43 w 278"/>
                <a:gd name="T7" fmla="*/ 0 h 782"/>
                <a:gd name="T8" fmla="*/ 42 w 278"/>
                <a:gd name="T9" fmla="*/ 1 h 782"/>
                <a:gd name="T10" fmla="*/ 0 w 278"/>
                <a:gd name="T11" fmla="*/ 297 h 782"/>
                <a:gd name="T12" fmla="*/ 0 w 278"/>
                <a:gd name="T13" fmla="*/ 297 h 782"/>
                <a:gd name="T14" fmla="*/ 138 w 278"/>
                <a:gd name="T15" fmla="*/ 782 h 782"/>
                <a:gd name="T16" fmla="*/ 141 w 278"/>
                <a:gd name="T17" fmla="*/ 780 h 782"/>
                <a:gd name="T18" fmla="*/ 4 w 278"/>
                <a:gd name="T19" fmla="*/ 297 h 782"/>
                <a:gd name="T20" fmla="*/ 4 w 278"/>
                <a:gd name="T21" fmla="*/ 297 h 782"/>
                <a:gd name="T22" fmla="*/ 46 w 278"/>
                <a:gd name="T23" fmla="*/ 3 h 782"/>
                <a:gd name="T24" fmla="*/ 44 w 278"/>
                <a:gd name="T25" fmla="*/ 2 h 782"/>
                <a:gd name="T26" fmla="*/ 42 w 278"/>
                <a:gd name="T27" fmla="*/ 4 h 782"/>
                <a:gd name="T28" fmla="*/ 228 w 278"/>
                <a:gd name="T29" fmla="*/ 306 h 782"/>
                <a:gd name="T30" fmla="*/ 274 w 278"/>
                <a:gd name="T31" fmla="*/ 693 h 782"/>
                <a:gd name="T32" fmla="*/ 278 w 278"/>
                <a:gd name="T33" fmla="*/ 693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8" h="782">
                  <a:moveTo>
                    <a:pt x="278" y="693"/>
                  </a:moveTo>
                  <a:cubicBezTo>
                    <a:pt x="278" y="570"/>
                    <a:pt x="266" y="430"/>
                    <a:pt x="232" y="305"/>
                  </a:cubicBezTo>
                  <a:cubicBezTo>
                    <a:pt x="197" y="179"/>
                    <a:pt x="139" y="67"/>
                    <a:pt x="45" y="0"/>
                  </a:cubicBezTo>
                  <a:cubicBezTo>
                    <a:pt x="44" y="0"/>
                    <a:pt x="44" y="0"/>
                    <a:pt x="43" y="0"/>
                  </a:cubicBezTo>
                  <a:cubicBezTo>
                    <a:pt x="42" y="0"/>
                    <a:pt x="42" y="1"/>
                    <a:pt x="42" y="1"/>
                  </a:cubicBezTo>
                  <a:cubicBezTo>
                    <a:pt x="16" y="89"/>
                    <a:pt x="0" y="191"/>
                    <a:pt x="0" y="297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0" y="465"/>
                    <a:pt x="39" y="641"/>
                    <a:pt x="138" y="782"/>
                  </a:cubicBezTo>
                  <a:cubicBezTo>
                    <a:pt x="141" y="780"/>
                    <a:pt x="141" y="780"/>
                    <a:pt x="141" y="780"/>
                  </a:cubicBezTo>
                  <a:cubicBezTo>
                    <a:pt x="43" y="640"/>
                    <a:pt x="4" y="464"/>
                    <a:pt x="4" y="297"/>
                  </a:cubicBezTo>
                  <a:cubicBezTo>
                    <a:pt x="4" y="297"/>
                    <a:pt x="4" y="297"/>
                    <a:pt x="4" y="297"/>
                  </a:cubicBezTo>
                  <a:cubicBezTo>
                    <a:pt x="4" y="192"/>
                    <a:pt x="20" y="90"/>
                    <a:pt x="46" y="3"/>
                  </a:cubicBezTo>
                  <a:cubicBezTo>
                    <a:pt x="44" y="2"/>
                    <a:pt x="44" y="2"/>
                    <a:pt x="44" y="2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135" y="70"/>
                    <a:pt x="193" y="181"/>
                    <a:pt x="228" y="306"/>
                  </a:cubicBezTo>
                  <a:cubicBezTo>
                    <a:pt x="262" y="431"/>
                    <a:pt x="274" y="570"/>
                    <a:pt x="274" y="693"/>
                  </a:cubicBezTo>
                  <a:cubicBezTo>
                    <a:pt x="278" y="693"/>
                    <a:pt x="278" y="693"/>
                    <a:pt x="278" y="693"/>
                  </a:cubicBezTo>
                  <a:close/>
                </a:path>
              </a:pathLst>
            </a:custGeom>
            <a:solidFill>
              <a:srgbClr val="5FB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2" name="ïş1ïdê"/>
            <p:cNvSpPr/>
            <p:nvPr/>
          </p:nvSpPr>
          <p:spPr bwMode="auto">
            <a:xfrm>
              <a:off x="3965576" y="2255838"/>
              <a:ext cx="239713" cy="1576388"/>
            </a:xfrm>
            <a:custGeom>
              <a:avLst/>
              <a:gdLst>
                <a:gd name="T0" fmla="*/ 0 w 97"/>
                <a:gd name="T1" fmla="*/ 0 h 640"/>
                <a:gd name="T2" fmla="*/ 29 w 97"/>
                <a:gd name="T3" fmla="*/ 269 h 640"/>
                <a:gd name="T4" fmla="*/ 93 w 97"/>
                <a:gd name="T5" fmla="*/ 640 h 640"/>
                <a:gd name="T6" fmla="*/ 97 w 97"/>
                <a:gd name="T7" fmla="*/ 639 h 640"/>
                <a:gd name="T8" fmla="*/ 33 w 97"/>
                <a:gd name="T9" fmla="*/ 269 h 640"/>
                <a:gd name="T10" fmla="*/ 4 w 97"/>
                <a:gd name="T11" fmla="*/ 0 h 640"/>
                <a:gd name="T12" fmla="*/ 0 w 97"/>
                <a:gd name="T13" fmla="*/ 0 h 6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7" h="640">
                  <a:moveTo>
                    <a:pt x="0" y="0"/>
                  </a:moveTo>
                  <a:cubicBezTo>
                    <a:pt x="8" y="89"/>
                    <a:pt x="21" y="180"/>
                    <a:pt x="29" y="269"/>
                  </a:cubicBezTo>
                  <a:cubicBezTo>
                    <a:pt x="40" y="394"/>
                    <a:pt x="51" y="521"/>
                    <a:pt x="93" y="640"/>
                  </a:cubicBezTo>
                  <a:cubicBezTo>
                    <a:pt x="97" y="639"/>
                    <a:pt x="97" y="639"/>
                    <a:pt x="97" y="639"/>
                  </a:cubicBezTo>
                  <a:cubicBezTo>
                    <a:pt x="55" y="520"/>
                    <a:pt x="44" y="394"/>
                    <a:pt x="33" y="269"/>
                  </a:cubicBezTo>
                  <a:cubicBezTo>
                    <a:pt x="25" y="179"/>
                    <a:pt x="12" y="89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FB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3" name="i$lïḍe"/>
            <p:cNvSpPr/>
            <p:nvPr/>
          </p:nvSpPr>
          <p:spPr bwMode="auto">
            <a:xfrm>
              <a:off x="3937001" y="2255838"/>
              <a:ext cx="153988" cy="1601788"/>
            </a:xfrm>
            <a:custGeom>
              <a:avLst/>
              <a:gdLst>
                <a:gd name="T0" fmla="*/ 12 w 63"/>
                <a:gd name="T1" fmla="*/ 0 h 650"/>
                <a:gd name="T2" fmla="*/ 0 w 63"/>
                <a:gd name="T3" fmla="*/ 216 h 650"/>
                <a:gd name="T4" fmla="*/ 3 w 63"/>
                <a:gd name="T5" fmla="*/ 291 h 650"/>
                <a:gd name="T6" fmla="*/ 3 w 63"/>
                <a:gd name="T7" fmla="*/ 291 h 650"/>
                <a:gd name="T8" fmla="*/ 59 w 63"/>
                <a:gd name="T9" fmla="*/ 650 h 650"/>
                <a:gd name="T10" fmla="*/ 63 w 63"/>
                <a:gd name="T11" fmla="*/ 648 h 650"/>
                <a:gd name="T12" fmla="*/ 7 w 63"/>
                <a:gd name="T13" fmla="*/ 291 h 650"/>
                <a:gd name="T14" fmla="*/ 7 w 63"/>
                <a:gd name="T15" fmla="*/ 291 h 650"/>
                <a:gd name="T16" fmla="*/ 4 w 63"/>
                <a:gd name="T17" fmla="*/ 216 h 650"/>
                <a:gd name="T18" fmla="*/ 16 w 63"/>
                <a:gd name="T19" fmla="*/ 0 h 650"/>
                <a:gd name="T20" fmla="*/ 12 w 63"/>
                <a:gd name="T21" fmla="*/ 0 h 6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3" h="650">
                  <a:moveTo>
                    <a:pt x="12" y="0"/>
                  </a:moveTo>
                  <a:cubicBezTo>
                    <a:pt x="6" y="72"/>
                    <a:pt x="0" y="146"/>
                    <a:pt x="0" y="216"/>
                  </a:cubicBezTo>
                  <a:cubicBezTo>
                    <a:pt x="0" y="242"/>
                    <a:pt x="1" y="267"/>
                    <a:pt x="3" y="291"/>
                  </a:cubicBezTo>
                  <a:cubicBezTo>
                    <a:pt x="3" y="291"/>
                    <a:pt x="3" y="291"/>
                    <a:pt x="3" y="291"/>
                  </a:cubicBezTo>
                  <a:cubicBezTo>
                    <a:pt x="14" y="417"/>
                    <a:pt x="17" y="531"/>
                    <a:pt x="59" y="650"/>
                  </a:cubicBezTo>
                  <a:cubicBezTo>
                    <a:pt x="63" y="648"/>
                    <a:pt x="63" y="648"/>
                    <a:pt x="63" y="648"/>
                  </a:cubicBezTo>
                  <a:cubicBezTo>
                    <a:pt x="21" y="530"/>
                    <a:pt x="18" y="416"/>
                    <a:pt x="7" y="291"/>
                  </a:cubicBezTo>
                  <a:cubicBezTo>
                    <a:pt x="7" y="291"/>
                    <a:pt x="7" y="291"/>
                    <a:pt x="7" y="291"/>
                  </a:cubicBezTo>
                  <a:cubicBezTo>
                    <a:pt x="5" y="267"/>
                    <a:pt x="4" y="242"/>
                    <a:pt x="4" y="216"/>
                  </a:cubicBezTo>
                  <a:cubicBezTo>
                    <a:pt x="4" y="147"/>
                    <a:pt x="10" y="73"/>
                    <a:pt x="16" y="0"/>
                  </a:cubicBezTo>
                  <a:cubicBezTo>
                    <a:pt x="12" y="0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5FB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4" name="iṡľîďè"/>
            <p:cNvSpPr/>
            <p:nvPr/>
          </p:nvSpPr>
          <p:spPr bwMode="auto">
            <a:xfrm>
              <a:off x="3965576" y="2255838"/>
              <a:ext cx="368300" cy="1606550"/>
            </a:xfrm>
            <a:custGeom>
              <a:avLst/>
              <a:gdLst>
                <a:gd name="T0" fmla="*/ 0 w 149"/>
                <a:gd name="T1" fmla="*/ 2 h 652"/>
                <a:gd name="T2" fmla="*/ 146 w 149"/>
                <a:gd name="T3" fmla="*/ 652 h 652"/>
                <a:gd name="T4" fmla="*/ 149 w 149"/>
                <a:gd name="T5" fmla="*/ 651 h 652"/>
                <a:gd name="T6" fmla="*/ 3 w 149"/>
                <a:gd name="T7" fmla="*/ 0 h 652"/>
                <a:gd name="T8" fmla="*/ 0 w 149"/>
                <a:gd name="T9" fmla="*/ 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9" h="652">
                  <a:moveTo>
                    <a:pt x="0" y="2"/>
                  </a:moveTo>
                  <a:cubicBezTo>
                    <a:pt x="70" y="201"/>
                    <a:pt x="86" y="467"/>
                    <a:pt x="146" y="652"/>
                  </a:cubicBezTo>
                  <a:cubicBezTo>
                    <a:pt x="149" y="651"/>
                    <a:pt x="149" y="651"/>
                    <a:pt x="149" y="651"/>
                  </a:cubicBezTo>
                  <a:cubicBezTo>
                    <a:pt x="90" y="466"/>
                    <a:pt x="74" y="200"/>
                    <a:pt x="3" y="0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5FB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5" name="iṧḷíḋê"/>
            <p:cNvSpPr/>
            <p:nvPr/>
          </p:nvSpPr>
          <p:spPr bwMode="auto">
            <a:xfrm>
              <a:off x="3965576" y="2254251"/>
              <a:ext cx="431800" cy="1512888"/>
            </a:xfrm>
            <a:custGeom>
              <a:avLst/>
              <a:gdLst>
                <a:gd name="T0" fmla="*/ 0 w 175"/>
                <a:gd name="T1" fmla="*/ 2 h 614"/>
                <a:gd name="T2" fmla="*/ 118 w 175"/>
                <a:gd name="T3" fmla="*/ 329 h 614"/>
                <a:gd name="T4" fmla="*/ 171 w 175"/>
                <a:gd name="T5" fmla="*/ 614 h 614"/>
                <a:gd name="T6" fmla="*/ 175 w 175"/>
                <a:gd name="T7" fmla="*/ 613 h 614"/>
                <a:gd name="T8" fmla="*/ 122 w 175"/>
                <a:gd name="T9" fmla="*/ 329 h 614"/>
                <a:gd name="T10" fmla="*/ 3 w 175"/>
                <a:gd name="T11" fmla="*/ 0 h 614"/>
                <a:gd name="T12" fmla="*/ 0 w 175"/>
                <a:gd name="T13" fmla="*/ 2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614">
                  <a:moveTo>
                    <a:pt x="0" y="2"/>
                  </a:moveTo>
                  <a:cubicBezTo>
                    <a:pt x="58" y="84"/>
                    <a:pt x="93" y="210"/>
                    <a:pt x="118" y="329"/>
                  </a:cubicBezTo>
                  <a:cubicBezTo>
                    <a:pt x="143" y="448"/>
                    <a:pt x="157" y="560"/>
                    <a:pt x="171" y="614"/>
                  </a:cubicBezTo>
                  <a:cubicBezTo>
                    <a:pt x="175" y="613"/>
                    <a:pt x="175" y="613"/>
                    <a:pt x="175" y="613"/>
                  </a:cubicBezTo>
                  <a:cubicBezTo>
                    <a:pt x="161" y="559"/>
                    <a:pt x="147" y="448"/>
                    <a:pt x="122" y="329"/>
                  </a:cubicBezTo>
                  <a:cubicBezTo>
                    <a:pt x="97" y="209"/>
                    <a:pt x="61" y="83"/>
                    <a:pt x="3" y="0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5FB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6" name="ïṡḻiďé"/>
            <p:cNvSpPr/>
            <p:nvPr/>
          </p:nvSpPr>
          <p:spPr bwMode="auto">
            <a:xfrm>
              <a:off x="3968751" y="2251076"/>
              <a:ext cx="527050" cy="1552575"/>
            </a:xfrm>
            <a:custGeom>
              <a:avLst/>
              <a:gdLst>
                <a:gd name="T0" fmla="*/ 0 w 214"/>
                <a:gd name="T1" fmla="*/ 4 h 630"/>
                <a:gd name="T2" fmla="*/ 47 w 214"/>
                <a:gd name="T3" fmla="*/ 61 h 630"/>
                <a:gd name="T4" fmla="*/ 210 w 214"/>
                <a:gd name="T5" fmla="*/ 630 h 630"/>
                <a:gd name="T6" fmla="*/ 214 w 214"/>
                <a:gd name="T7" fmla="*/ 630 h 630"/>
                <a:gd name="T8" fmla="*/ 113 w 214"/>
                <a:gd name="T9" fmla="*/ 184 h 630"/>
                <a:gd name="T10" fmla="*/ 51 w 214"/>
                <a:gd name="T11" fmla="*/ 59 h 630"/>
                <a:gd name="T12" fmla="*/ 2 w 214"/>
                <a:gd name="T13" fmla="*/ 0 h 630"/>
                <a:gd name="T14" fmla="*/ 0 w 214"/>
                <a:gd name="T15" fmla="*/ 4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4" h="630">
                  <a:moveTo>
                    <a:pt x="0" y="4"/>
                  </a:moveTo>
                  <a:cubicBezTo>
                    <a:pt x="11" y="11"/>
                    <a:pt x="28" y="30"/>
                    <a:pt x="47" y="61"/>
                  </a:cubicBezTo>
                  <a:cubicBezTo>
                    <a:pt x="105" y="152"/>
                    <a:pt x="184" y="345"/>
                    <a:pt x="210" y="630"/>
                  </a:cubicBezTo>
                  <a:cubicBezTo>
                    <a:pt x="214" y="630"/>
                    <a:pt x="214" y="630"/>
                    <a:pt x="214" y="630"/>
                  </a:cubicBezTo>
                  <a:cubicBezTo>
                    <a:pt x="197" y="439"/>
                    <a:pt x="156" y="290"/>
                    <a:pt x="113" y="184"/>
                  </a:cubicBezTo>
                  <a:cubicBezTo>
                    <a:pt x="92" y="131"/>
                    <a:pt x="70" y="90"/>
                    <a:pt x="51" y="59"/>
                  </a:cubicBezTo>
                  <a:cubicBezTo>
                    <a:pt x="31" y="28"/>
                    <a:pt x="14" y="9"/>
                    <a:pt x="2" y="0"/>
                  </a:cubicBezTo>
                  <a:cubicBezTo>
                    <a:pt x="0" y="4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5FB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7" name="îsľîďe"/>
            <p:cNvSpPr/>
            <p:nvPr/>
          </p:nvSpPr>
          <p:spPr bwMode="auto">
            <a:xfrm>
              <a:off x="3355976" y="2746376"/>
              <a:ext cx="763588" cy="1371600"/>
            </a:xfrm>
            <a:custGeom>
              <a:avLst/>
              <a:gdLst>
                <a:gd name="T0" fmla="*/ 187 w 309"/>
                <a:gd name="T1" fmla="*/ 557 h 557"/>
                <a:gd name="T2" fmla="*/ 3 w 309"/>
                <a:gd name="T3" fmla="*/ 0 h 557"/>
                <a:gd name="T4" fmla="*/ 221 w 309"/>
                <a:gd name="T5" fmla="*/ 205 h 557"/>
                <a:gd name="T6" fmla="*/ 297 w 309"/>
                <a:gd name="T7" fmla="*/ 528 h 5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9" h="557">
                  <a:moveTo>
                    <a:pt x="187" y="557"/>
                  </a:moveTo>
                  <a:cubicBezTo>
                    <a:pt x="70" y="402"/>
                    <a:pt x="0" y="236"/>
                    <a:pt x="3" y="0"/>
                  </a:cubicBezTo>
                  <a:cubicBezTo>
                    <a:pt x="88" y="63"/>
                    <a:pt x="165" y="116"/>
                    <a:pt x="221" y="205"/>
                  </a:cubicBezTo>
                  <a:cubicBezTo>
                    <a:pt x="277" y="294"/>
                    <a:pt x="309" y="404"/>
                    <a:pt x="297" y="528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8" name="işlíďe"/>
            <p:cNvSpPr/>
            <p:nvPr/>
          </p:nvSpPr>
          <p:spPr bwMode="auto">
            <a:xfrm>
              <a:off x="3359151" y="2741613"/>
              <a:ext cx="739775" cy="1379538"/>
            </a:xfrm>
            <a:custGeom>
              <a:avLst/>
              <a:gdLst>
                <a:gd name="T0" fmla="*/ 187 w 300"/>
                <a:gd name="T1" fmla="*/ 558 h 560"/>
                <a:gd name="T2" fmla="*/ 4 w 300"/>
                <a:gd name="T3" fmla="*/ 15 h 560"/>
                <a:gd name="T4" fmla="*/ 4 w 300"/>
                <a:gd name="T5" fmla="*/ 2 h 560"/>
                <a:gd name="T6" fmla="*/ 2 w 300"/>
                <a:gd name="T7" fmla="*/ 2 h 560"/>
                <a:gd name="T8" fmla="*/ 1 w 300"/>
                <a:gd name="T9" fmla="*/ 4 h 560"/>
                <a:gd name="T10" fmla="*/ 218 w 300"/>
                <a:gd name="T11" fmla="*/ 208 h 560"/>
                <a:gd name="T12" fmla="*/ 296 w 300"/>
                <a:gd name="T13" fmla="*/ 476 h 560"/>
                <a:gd name="T14" fmla="*/ 294 w 300"/>
                <a:gd name="T15" fmla="*/ 530 h 560"/>
                <a:gd name="T16" fmla="*/ 298 w 300"/>
                <a:gd name="T17" fmla="*/ 530 h 560"/>
                <a:gd name="T18" fmla="*/ 300 w 300"/>
                <a:gd name="T19" fmla="*/ 476 h 560"/>
                <a:gd name="T20" fmla="*/ 222 w 300"/>
                <a:gd name="T21" fmla="*/ 206 h 560"/>
                <a:gd name="T22" fmla="*/ 3 w 300"/>
                <a:gd name="T23" fmla="*/ 1 h 560"/>
                <a:gd name="T24" fmla="*/ 1 w 300"/>
                <a:gd name="T25" fmla="*/ 1 h 560"/>
                <a:gd name="T26" fmla="*/ 0 w 300"/>
                <a:gd name="T27" fmla="*/ 2 h 560"/>
                <a:gd name="T28" fmla="*/ 0 w 300"/>
                <a:gd name="T29" fmla="*/ 15 h 560"/>
                <a:gd name="T30" fmla="*/ 184 w 300"/>
                <a:gd name="T31" fmla="*/ 560 h 560"/>
                <a:gd name="T32" fmla="*/ 187 w 300"/>
                <a:gd name="T33" fmla="*/ 558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00" h="560">
                  <a:moveTo>
                    <a:pt x="187" y="558"/>
                  </a:moveTo>
                  <a:cubicBezTo>
                    <a:pt x="72" y="406"/>
                    <a:pt x="4" y="243"/>
                    <a:pt x="4" y="15"/>
                  </a:cubicBezTo>
                  <a:cubicBezTo>
                    <a:pt x="4" y="11"/>
                    <a:pt x="4" y="7"/>
                    <a:pt x="4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86" y="67"/>
                    <a:pt x="162" y="119"/>
                    <a:pt x="218" y="208"/>
                  </a:cubicBezTo>
                  <a:cubicBezTo>
                    <a:pt x="266" y="284"/>
                    <a:pt x="296" y="374"/>
                    <a:pt x="296" y="476"/>
                  </a:cubicBezTo>
                  <a:cubicBezTo>
                    <a:pt x="296" y="494"/>
                    <a:pt x="296" y="512"/>
                    <a:pt x="294" y="530"/>
                  </a:cubicBezTo>
                  <a:cubicBezTo>
                    <a:pt x="298" y="530"/>
                    <a:pt x="298" y="530"/>
                    <a:pt x="298" y="530"/>
                  </a:cubicBezTo>
                  <a:cubicBezTo>
                    <a:pt x="300" y="512"/>
                    <a:pt x="300" y="494"/>
                    <a:pt x="300" y="476"/>
                  </a:cubicBezTo>
                  <a:cubicBezTo>
                    <a:pt x="300" y="374"/>
                    <a:pt x="270" y="282"/>
                    <a:pt x="222" y="206"/>
                  </a:cubicBezTo>
                  <a:cubicBezTo>
                    <a:pt x="165" y="116"/>
                    <a:pt x="88" y="63"/>
                    <a:pt x="3" y="1"/>
                  </a:cubicBezTo>
                  <a:cubicBezTo>
                    <a:pt x="2" y="0"/>
                    <a:pt x="2" y="0"/>
                    <a:pt x="1" y="1"/>
                  </a:cubicBezTo>
                  <a:cubicBezTo>
                    <a:pt x="0" y="1"/>
                    <a:pt x="0" y="2"/>
                    <a:pt x="0" y="2"/>
                  </a:cubicBezTo>
                  <a:cubicBezTo>
                    <a:pt x="0" y="7"/>
                    <a:pt x="0" y="11"/>
                    <a:pt x="0" y="15"/>
                  </a:cubicBezTo>
                  <a:cubicBezTo>
                    <a:pt x="0" y="244"/>
                    <a:pt x="69" y="408"/>
                    <a:pt x="184" y="560"/>
                  </a:cubicBezTo>
                  <a:cubicBezTo>
                    <a:pt x="187" y="558"/>
                    <a:pt x="187" y="558"/>
                    <a:pt x="187" y="558"/>
                  </a:cubicBezTo>
                  <a:close/>
                </a:path>
              </a:pathLst>
            </a:custGeom>
            <a:solidFill>
              <a:srgbClr val="5FB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69" name="ïṩļïḋê"/>
            <p:cNvSpPr/>
            <p:nvPr/>
          </p:nvSpPr>
          <p:spPr bwMode="auto">
            <a:xfrm>
              <a:off x="3363913" y="2751138"/>
              <a:ext cx="515938" cy="1320800"/>
            </a:xfrm>
            <a:custGeom>
              <a:avLst/>
              <a:gdLst>
                <a:gd name="T0" fmla="*/ 0 w 209"/>
                <a:gd name="T1" fmla="*/ 2 h 536"/>
                <a:gd name="T2" fmla="*/ 95 w 209"/>
                <a:gd name="T3" fmla="*/ 280 h 536"/>
                <a:gd name="T4" fmla="*/ 205 w 209"/>
                <a:gd name="T5" fmla="*/ 536 h 536"/>
                <a:gd name="T6" fmla="*/ 209 w 209"/>
                <a:gd name="T7" fmla="*/ 534 h 536"/>
                <a:gd name="T8" fmla="*/ 98 w 209"/>
                <a:gd name="T9" fmla="*/ 278 h 536"/>
                <a:gd name="T10" fmla="*/ 3 w 209"/>
                <a:gd name="T11" fmla="*/ 0 h 536"/>
                <a:gd name="T12" fmla="*/ 0 w 209"/>
                <a:gd name="T13" fmla="*/ 2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536">
                  <a:moveTo>
                    <a:pt x="0" y="2"/>
                  </a:moveTo>
                  <a:cubicBezTo>
                    <a:pt x="16" y="51"/>
                    <a:pt x="77" y="229"/>
                    <a:pt x="95" y="280"/>
                  </a:cubicBezTo>
                  <a:cubicBezTo>
                    <a:pt x="127" y="370"/>
                    <a:pt x="166" y="451"/>
                    <a:pt x="205" y="536"/>
                  </a:cubicBezTo>
                  <a:cubicBezTo>
                    <a:pt x="209" y="534"/>
                    <a:pt x="209" y="534"/>
                    <a:pt x="209" y="534"/>
                  </a:cubicBezTo>
                  <a:cubicBezTo>
                    <a:pt x="169" y="449"/>
                    <a:pt x="130" y="368"/>
                    <a:pt x="98" y="278"/>
                  </a:cubicBezTo>
                  <a:cubicBezTo>
                    <a:pt x="80" y="228"/>
                    <a:pt x="20" y="49"/>
                    <a:pt x="3" y="0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5FB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0" name="îṥľïḓè"/>
            <p:cNvSpPr/>
            <p:nvPr/>
          </p:nvSpPr>
          <p:spPr bwMode="auto">
            <a:xfrm>
              <a:off x="3363913" y="2751138"/>
              <a:ext cx="579438" cy="1263650"/>
            </a:xfrm>
            <a:custGeom>
              <a:avLst/>
              <a:gdLst>
                <a:gd name="T0" fmla="*/ 0 w 235"/>
                <a:gd name="T1" fmla="*/ 2 h 513"/>
                <a:gd name="T2" fmla="*/ 123 w 235"/>
                <a:gd name="T3" fmla="*/ 254 h 513"/>
                <a:gd name="T4" fmla="*/ 231 w 235"/>
                <a:gd name="T5" fmla="*/ 513 h 513"/>
                <a:gd name="T6" fmla="*/ 235 w 235"/>
                <a:gd name="T7" fmla="*/ 511 h 513"/>
                <a:gd name="T8" fmla="*/ 127 w 235"/>
                <a:gd name="T9" fmla="*/ 253 h 513"/>
                <a:gd name="T10" fmla="*/ 3 w 235"/>
                <a:gd name="T11" fmla="*/ 0 h 513"/>
                <a:gd name="T12" fmla="*/ 0 w 235"/>
                <a:gd name="T13" fmla="*/ 2 h 5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5" h="513">
                  <a:moveTo>
                    <a:pt x="0" y="2"/>
                  </a:moveTo>
                  <a:cubicBezTo>
                    <a:pt x="25" y="60"/>
                    <a:pt x="97" y="197"/>
                    <a:pt x="123" y="254"/>
                  </a:cubicBezTo>
                  <a:cubicBezTo>
                    <a:pt x="162" y="340"/>
                    <a:pt x="191" y="427"/>
                    <a:pt x="231" y="513"/>
                  </a:cubicBezTo>
                  <a:cubicBezTo>
                    <a:pt x="235" y="511"/>
                    <a:pt x="235" y="511"/>
                    <a:pt x="235" y="511"/>
                  </a:cubicBezTo>
                  <a:cubicBezTo>
                    <a:pt x="195" y="426"/>
                    <a:pt x="166" y="338"/>
                    <a:pt x="127" y="253"/>
                  </a:cubicBezTo>
                  <a:cubicBezTo>
                    <a:pt x="101" y="195"/>
                    <a:pt x="29" y="58"/>
                    <a:pt x="3" y="0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5FB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1" name="iṩļiďê"/>
            <p:cNvSpPr/>
            <p:nvPr/>
          </p:nvSpPr>
          <p:spPr bwMode="auto">
            <a:xfrm>
              <a:off x="3359151" y="2744788"/>
              <a:ext cx="628650" cy="1122363"/>
            </a:xfrm>
            <a:custGeom>
              <a:avLst/>
              <a:gdLst>
                <a:gd name="T0" fmla="*/ 0 w 255"/>
                <a:gd name="T1" fmla="*/ 3 h 456"/>
                <a:gd name="T2" fmla="*/ 252 w 255"/>
                <a:gd name="T3" fmla="*/ 456 h 456"/>
                <a:gd name="T4" fmla="*/ 255 w 255"/>
                <a:gd name="T5" fmla="*/ 455 h 456"/>
                <a:gd name="T6" fmla="*/ 3 w 255"/>
                <a:gd name="T7" fmla="*/ 0 h 456"/>
                <a:gd name="T8" fmla="*/ 0 w 255"/>
                <a:gd name="T9" fmla="*/ 3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456">
                  <a:moveTo>
                    <a:pt x="0" y="3"/>
                  </a:moveTo>
                  <a:cubicBezTo>
                    <a:pt x="96" y="143"/>
                    <a:pt x="198" y="281"/>
                    <a:pt x="252" y="456"/>
                  </a:cubicBezTo>
                  <a:cubicBezTo>
                    <a:pt x="255" y="455"/>
                    <a:pt x="255" y="455"/>
                    <a:pt x="255" y="455"/>
                  </a:cubicBezTo>
                  <a:cubicBezTo>
                    <a:pt x="202" y="279"/>
                    <a:pt x="99" y="141"/>
                    <a:pt x="3" y="0"/>
                  </a:cubicBezTo>
                  <a:cubicBezTo>
                    <a:pt x="0" y="3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5FB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2" name="islïḍè"/>
            <p:cNvSpPr/>
            <p:nvPr/>
          </p:nvSpPr>
          <p:spPr bwMode="auto">
            <a:xfrm>
              <a:off x="3359151" y="2746376"/>
              <a:ext cx="549275" cy="1458913"/>
            </a:xfrm>
            <a:custGeom>
              <a:avLst/>
              <a:gdLst>
                <a:gd name="T0" fmla="*/ 0 w 223"/>
                <a:gd name="T1" fmla="*/ 1 h 592"/>
                <a:gd name="T2" fmla="*/ 74 w 223"/>
                <a:gd name="T3" fmla="*/ 313 h 592"/>
                <a:gd name="T4" fmla="*/ 220 w 223"/>
                <a:gd name="T5" fmla="*/ 592 h 592"/>
                <a:gd name="T6" fmla="*/ 223 w 223"/>
                <a:gd name="T7" fmla="*/ 589 h 592"/>
                <a:gd name="T8" fmla="*/ 77 w 223"/>
                <a:gd name="T9" fmla="*/ 311 h 592"/>
                <a:gd name="T10" fmla="*/ 4 w 223"/>
                <a:gd name="T11" fmla="*/ 0 h 592"/>
                <a:gd name="T12" fmla="*/ 0 w 223"/>
                <a:gd name="T13" fmla="*/ 1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3" h="592">
                  <a:moveTo>
                    <a:pt x="0" y="1"/>
                  </a:moveTo>
                  <a:cubicBezTo>
                    <a:pt x="19" y="117"/>
                    <a:pt x="40" y="214"/>
                    <a:pt x="74" y="313"/>
                  </a:cubicBezTo>
                  <a:cubicBezTo>
                    <a:pt x="109" y="416"/>
                    <a:pt x="153" y="512"/>
                    <a:pt x="220" y="592"/>
                  </a:cubicBezTo>
                  <a:cubicBezTo>
                    <a:pt x="223" y="589"/>
                    <a:pt x="223" y="589"/>
                    <a:pt x="223" y="589"/>
                  </a:cubicBezTo>
                  <a:cubicBezTo>
                    <a:pt x="156" y="510"/>
                    <a:pt x="113" y="414"/>
                    <a:pt x="77" y="311"/>
                  </a:cubicBezTo>
                  <a:cubicBezTo>
                    <a:pt x="44" y="213"/>
                    <a:pt x="23" y="116"/>
                    <a:pt x="4" y="0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5FB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3" name="îṡļiḓê"/>
            <p:cNvSpPr/>
            <p:nvPr/>
          </p:nvSpPr>
          <p:spPr bwMode="auto">
            <a:xfrm>
              <a:off x="3359151" y="2744788"/>
              <a:ext cx="704850" cy="1147763"/>
            </a:xfrm>
            <a:custGeom>
              <a:avLst/>
              <a:gdLst>
                <a:gd name="T0" fmla="*/ 0 w 286"/>
                <a:gd name="T1" fmla="*/ 3 h 466"/>
                <a:gd name="T2" fmla="*/ 53 w 286"/>
                <a:gd name="T3" fmla="*/ 55 h 466"/>
                <a:gd name="T4" fmla="*/ 282 w 286"/>
                <a:gd name="T5" fmla="*/ 466 h 466"/>
                <a:gd name="T6" fmla="*/ 286 w 286"/>
                <a:gd name="T7" fmla="*/ 466 h 466"/>
                <a:gd name="T8" fmla="*/ 138 w 286"/>
                <a:gd name="T9" fmla="*/ 147 h 466"/>
                <a:gd name="T10" fmla="*/ 56 w 286"/>
                <a:gd name="T11" fmla="*/ 52 h 466"/>
                <a:gd name="T12" fmla="*/ 3 w 286"/>
                <a:gd name="T13" fmla="*/ 0 h 466"/>
                <a:gd name="T14" fmla="*/ 0 w 286"/>
                <a:gd name="T15" fmla="*/ 3 h 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6" h="466">
                  <a:moveTo>
                    <a:pt x="0" y="3"/>
                  </a:moveTo>
                  <a:cubicBezTo>
                    <a:pt x="11" y="13"/>
                    <a:pt x="30" y="31"/>
                    <a:pt x="53" y="55"/>
                  </a:cubicBezTo>
                  <a:cubicBezTo>
                    <a:pt x="125" y="129"/>
                    <a:pt x="238" y="266"/>
                    <a:pt x="282" y="466"/>
                  </a:cubicBezTo>
                  <a:cubicBezTo>
                    <a:pt x="286" y="466"/>
                    <a:pt x="286" y="466"/>
                    <a:pt x="286" y="466"/>
                  </a:cubicBezTo>
                  <a:cubicBezTo>
                    <a:pt x="257" y="331"/>
                    <a:pt x="196" y="225"/>
                    <a:pt x="138" y="147"/>
                  </a:cubicBezTo>
                  <a:cubicBezTo>
                    <a:pt x="109" y="109"/>
                    <a:pt x="80" y="77"/>
                    <a:pt x="56" y="52"/>
                  </a:cubicBezTo>
                  <a:cubicBezTo>
                    <a:pt x="32" y="28"/>
                    <a:pt x="13" y="10"/>
                    <a:pt x="3" y="0"/>
                  </a:cubicBezTo>
                  <a:cubicBezTo>
                    <a:pt x="0" y="3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5FB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4" name="iṣḷîḑê"/>
            <p:cNvSpPr/>
            <p:nvPr/>
          </p:nvSpPr>
          <p:spPr bwMode="auto">
            <a:xfrm>
              <a:off x="3421063" y="3554413"/>
              <a:ext cx="1504950" cy="1427163"/>
            </a:xfrm>
            <a:custGeom>
              <a:avLst/>
              <a:gdLst>
                <a:gd name="T0" fmla="*/ 206 w 610"/>
                <a:gd name="T1" fmla="*/ 579 h 579"/>
                <a:gd name="T2" fmla="*/ 205 w 610"/>
                <a:gd name="T3" fmla="*/ 579 h 579"/>
                <a:gd name="T4" fmla="*/ 23 w 610"/>
                <a:gd name="T5" fmla="*/ 278 h 579"/>
                <a:gd name="T6" fmla="*/ 2 w 610"/>
                <a:gd name="T7" fmla="*/ 3 h 579"/>
                <a:gd name="T8" fmla="*/ 5 w 610"/>
                <a:gd name="T9" fmla="*/ 0 h 579"/>
                <a:gd name="T10" fmla="*/ 604 w 610"/>
                <a:gd name="T11" fmla="*/ 0 h 579"/>
                <a:gd name="T12" fmla="*/ 607 w 610"/>
                <a:gd name="T13" fmla="*/ 3 h 579"/>
                <a:gd name="T14" fmla="*/ 587 w 610"/>
                <a:gd name="T15" fmla="*/ 278 h 579"/>
                <a:gd name="T16" fmla="*/ 404 w 610"/>
                <a:gd name="T17" fmla="*/ 579 h 579"/>
                <a:gd name="T18" fmla="*/ 404 w 610"/>
                <a:gd name="T19" fmla="*/ 579 h 579"/>
                <a:gd name="T20" fmla="*/ 206 w 610"/>
                <a:gd name="T21" fmla="*/ 579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0" h="579">
                  <a:moveTo>
                    <a:pt x="206" y="579"/>
                  </a:moveTo>
                  <a:cubicBezTo>
                    <a:pt x="205" y="579"/>
                    <a:pt x="205" y="579"/>
                    <a:pt x="205" y="579"/>
                  </a:cubicBezTo>
                  <a:cubicBezTo>
                    <a:pt x="116" y="566"/>
                    <a:pt x="54" y="464"/>
                    <a:pt x="23" y="278"/>
                  </a:cubicBezTo>
                  <a:cubicBezTo>
                    <a:pt x="0" y="140"/>
                    <a:pt x="2" y="5"/>
                    <a:pt x="2" y="3"/>
                  </a:cubicBezTo>
                  <a:cubicBezTo>
                    <a:pt x="2" y="2"/>
                    <a:pt x="4" y="0"/>
                    <a:pt x="5" y="0"/>
                  </a:cubicBezTo>
                  <a:cubicBezTo>
                    <a:pt x="604" y="0"/>
                    <a:pt x="604" y="0"/>
                    <a:pt x="604" y="0"/>
                  </a:cubicBezTo>
                  <a:cubicBezTo>
                    <a:pt x="606" y="0"/>
                    <a:pt x="607" y="2"/>
                    <a:pt x="607" y="3"/>
                  </a:cubicBezTo>
                  <a:cubicBezTo>
                    <a:pt x="607" y="5"/>
                    <a:pt x="610" y="140"/>
                    <a:pt x="587" y="278"/>
                  </a:cubicBezTo>
                  <a:cubicBezTo>
                    <a:pt x="555" y="464"/>
                    <a:pt x="494" y="566"/>
                    <a:pt x="404" y="579"/>
                  </a:cubicBezTo>
                  <a:cubicBezTo>
                    <a:pt x="404" y="579"/>
                    <a:pt x="404" y="579"/>
                    <a:pt x="404" y="579"/>
                  </a:cubicBezTo>
                  <a:lnTo>
                    <a:pt x="206" y="5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5" name="íş1iḍè"/>
            <p:cNvSpPr/>
            <p:nvPr/>
          </p:nvSpPr>
          <p:spPr bwMode="auto">
            <a:xfrm>
              <a:off x="3403601" y="3546476"/>
              <a:ext cx="1536700" cy="1441450"/>
            </a:xfrm>
            <a:custGeom>
              <a:avLst/>
              <a:gdLst>
                <a:gd name="T0" fmla="*/ 611 w 623"/>
                <a:gd name="T1" fmla="*/ 6 h 585"/>
                <a:gd name="T2" fmla="*/ 411 w 623"/>
                <a:gd name="T3" fmla="*/ 579 h 585"/>
                <a:gd name="T4" fmla="*/ 213 w 623"/>
                <a:gd name="T5" fmla="*/ 579 h 585"/>
                <a:gd name="T6" fmla="*/ 12 w 623"/>
                <a:gd name="T7" fmla="*/ 6 h 585"/>
                <a:gd name="T8" fmla="*/ 611 w 623"/>
                <a:gd name="T9" fmla="*/ 6 h 585"/>
                <a:gd name="T10" fmla="*/ 611 w 623"/>
                <a:gd name="T11" fmla="*/ 0 h 585"/>
                <a:gd name="T12" fmla="*/ 12 w 623"/>
                <a:gd name="T13" fmla="*/ 0 h 585"/>
                <a:gd name="T14" fmla="*/ 6 w 623"/>
                <a:gd name="T15" fmla="*/ 6 h 585"/>
                <a:gd name="T16" fmla="*/ 27 w 623"/>
                <a:gd name="T17" fmla="*/ 282 h 585"/>
                <a:gd name="T18" fmla="*/ 87 w 623"/>
                <a:gd name="T19" fmla="*/ 479 h 585"/>
                <a:gd name="T20" fmla="*/ 212 w 623"/>
                <a:gd name="T21" fmla="*/ 585 h 585"/>
                <a:gd name="T22" fmla="*/ 213 w 623"/>
                <a:gd name="T23" fmla="*/ 585 h 585"/>
                <a:gd name="T24" fmla="*/ 411 w 623"/>
                <a:gd name="T25" fmla="*/ 585 h 585"/>
                <a:gd name="T26" fmla="*/ 412 w 623"/>
                <a:gd name="T27" fmla="*/ 585 h 585"/>
                <a:gd name="T28" fmla="*/ 537 w 623"/>
                <a:gd name="T29" fmla="*/ 479 h 585"/>
                <a:gd name="T30" fmla="*/ 596 w 623"/>
                <a:gd name="T31" fmla="*/ 282 h 585"/>
                <a:gd name="T32" fmla="*/ 617 w 623"/>
                <a:gd name="T33" fmla="*/ 6 h 585"/>
                <a:gd name="T34" fmla="*/ 611 w 623"/>
                <a:gd name="T35" fmla="*/ 0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23" h="585">
                  <a:moveTo>
                    <a:pt x="611" y="6"/>
                  </a:moveTo>
                  <a:cubicBezTo>
                    <a:pt x="611" y="6"/>
                    <a:pt x="623" y="547"/>
                    <a:pt x="411" y="579"/>
                  </a:cubicBezTo>
                  <a:cubicBezTo>
                    <a:pt x="213" y="579"/>
                    <a:pt x="213" y="579"/>
                    <a:pt x="213" y="579"/>
                  </a:cubicBezTo>
                  <a:cubicBezTo>
                    <a:pt x="0" y="547"/>
                    <a:pt x="12" y="6"/>
                    <a:pt x="12" y="6"/>
                  </a:cubicBezTo>
                  <a:cubicBezTo>
                    <a:pt x="611" y="6"/>
                    <a:pt x="611" y="6"/>
                    <a:pt x="611" y="6"/>
                  </a:cubicBezTo>
                  <a:moveTo>
                    <a:pt x="611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9" y="0"/>
                    <a:pt x="6" y="3"/>
                    <a:pt x="6" y="6"/>
                  </a:cubicBezTo>
                  <a:cubicBezTo>
                    <a:pt x="6" y="8"/>
                    <a:pt x="4" y="144"/>
                    <a:pt x="27" y="282"/>
                  </a:cubicBezTo>
                  <a:cubicBezTo>
                    <a:pt x="41" y="363"/>
                    <a:pt x="61" y="430"/>
                    <a:pt x="87" y="479"/>
                  </a:cubicBezTo>
                  <a:cubicBezTo>
                    <a:pt x="119" y="542"/>
                    <a:pt x="161" y="578"/>
                    <a:pt x="212" y="585"/>
                  </a:cubicBezTo>
                  <a:cubicBezTo>
                    <a:pt x="213" y="585"/>
                    <a:pt x="213" y="585"/>
                    <a:pt x="213" y="585"/>
                  </a:cubicBezTo>
                  <a:cubicBezTo>
                    <a:pt x="411" y="585"/>
                    <a:pt x="411" y="585"/>
                    <a:pt x="411" y="585"/>
                  </a:cubicBezTo>
                  <a:cubicBezTo>
                    <a:pt x="412" y="585"/>
                    <a:pt x="412" y="585"/>
                    <a:pt x="412" y="585"/>
                  </a:cubicBezTo>
                  <a:cubicBezTo>
                    <a:pt x="462" y="578"/>
                    <a:pt x="504" y="542"/>
                    <a:pt x="537" y="479"/>
                  </a:cubicBezTo>
                  <a:cubicBezTo>
                    <a:pt x="563" y="430"/>
                    <a:pt x="583" y="363"/>
                    <a:pt x="596" y="282"/>
                  </a:cubicBezTo>
                  <a:cubicBezTo>
                    <a:pt x="620" y="144"/>
                    <a:pt x="617" y="8"/>
                    <a:pt x="617" y="6"/>
                  </a:cubicBezTo>
                  <a:cubicBezTo>
                    <a:pt x="617" y="3"/>
                    <a:pt x="614" y="0"/>
                    <a:pt x="611" y="0"/>
                  </a:cubicBezTo>
                  <a:close/>
                </a:path>
              </a:pathLst>
            </a:custGeom>
            <a:solidFill>
              <a:srgbClr val="5FB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6" name="iŝliḑè"/>
            <p:cNvSpPr/>
            <p:nvPr/>
          </p:nvSpPr>
          <p:spPr bwMode="auto">
            <a:xfrm>
              <a:off x="3302001" y="3646488"/>
              <a:ext cx="1746250" cy="161925"/>
            </a:xfrm>
            <a:prstGeom prst="rect">
              <a:avLst/>
            </a:prstGeom>
            <a:solidFill>
              <a:srgbClr val="C2EE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7" name="îṧ1íḍê"/>
            <p:cNvSpPr/>
            <p:nvPr/>
          </p:nvSpPr>
          <p:spPr bwMode="auto">
            <a:xfrm>
              <a:off x="3302001" y="3870326"/>
              <a:ext cx="1746250" cy="63500"/>
            </a:xfrm>
            <a:prstGeom prst="rect">
              <a:avLst/>
            </a:prstGeom>
            <a:solidFill>
              <a:srgbClr val="C2EE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8" name="ïs1iḋê"/>
            <p:cNvSpPr/>
            <p:nvPr/>
          </p:nvSpPr>
          <p:spPr bwMode="auto">
            <a:xfrm>
              <a:off x="3025776" y="5081588"/>
              <a:ext cx="6135688" cy="15875"/>
            </a:xfrm>
            <a:prstGeom prst="rect">
              <a:avLst/>
            </a:prstGeom>
            <a:solidFill>
              <a:srgbClr val="5FBC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79" name="íṩḷíḑe"/>
            <p:cNvSpPr/>
            <p:nvPr/>
          </p:nvSpPr>
          <p:spPr bwMode="auto">
            <a:xfrm>
              <a:off x="3025776" y="5081588"/>
              <a:ext cx="6135688" cy="15875"/>
            </a:xfrm>
            <a:custGeom>
              <a:avLst/>
              <a:gdLst>
                <a:gd name="T0" fmla="*/ 0 w 3865"/>
                <a:gd name="T1" fmla="*/ 10 h 10"/>
                <a:gd name="T2" fmla="*/ 3865 w 3865"/>
                <a:gd name="T3" fmla="*/ 10 h 10"/>
                <a:gd name="T4" fmla="*/ 3865 w 3865"/>
                <a:gd name="T5" fmla="*/ 0 h 10"/>
                <a:gd name="T6" fmla="*/ 0 w 3865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65" h="10">
                  <a:moveTo>
                    <a:pt x="0" y="10"/>
                  </a:moveTo>
                  <a:lnTo>
                    <a:pt x="3865" y="10"/>
                  </a:lnTo>
                  <a:lnTo>
                    <a:pt x="3865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0" name="íṩḻïďe"/>
            <p:cNvSpPr/>
            <p:nvPr/>
          </p:nvSpPr>
          <p:spPr bwMode="auto">
            <a:xfrm>
              <a:off x="6850063" y="2586038"/>
              <a:ext cx="409575" cy="411163"/>
            </a:xfrm>
            <a:custGeom>
              <a:avLst/>
              <a:gdLst>
                <a:gd name="T0" fmla="*/ 22 w 258"/>
                <a:gd name="T1" fmla="*/ 259 h 259"/>
                <a:gd name="T2" fmla="*/ 258 w 258"/>
                <a:gd name="T3" fmla="*/ 24 h 259"/>
                <a:gd name="T4" fmla="*/ 236 w 258"/>
                <a:gd name="T5" fmla="*/ 0 h 259"/>
                <a:gd name="T6" fmla="*/ 0 w 258"/>
                <a:gd name="T7" fmla="*/ 238 h 259"/>
                <a:gd name="T8" fmla="*/ 22 w 258"/>
                <a:gd name="T9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8" h="259">
                  <a:moveTo>
                    <a:pt x="22" y="259"/>
                  </a:moveTo>
                  <a:lnTo>
                    <a:pt x="258" y="24"/>
                  </a:lnTo>
                  <a:lnTo>
                    <a:pt x="236" y="0"/>
                  </a:lnTo>
                  <a:lnTo>
                    <a:pt x="0" y="238"/>
                  </a:lnTo>
                  <a:lnTo>
                    <a:pt x="22" y="259"/>
                  </a:lnTo>
                  <a:close/>
                </a:path>
              </a:pathLst>
            </a:custGeom>
            <a:solidFill>
              <a:srgbClr val="202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1" name="îšļiḑé"/>
            <p:cNvSpPr/>
            <p:nvPr/>
          </p:nvSpPr>
          <p:spPr bwMode="auto">
            <a:xfrm>
              <a:off x="6850063" y="2586038"/>
              <a:ext cx="409575" cy="411163"/>
            </a:xfrm>
            <a:custGeom>
              <a:avLst/>
              <a:gdLst>
                <a:gd name="T0" fmla="*/ 22 w 258"/>
                <a:gd name="T1" fmla="*/ 259 h 259"/>
                <a:gd name="T2" fmla="*/ 258 w 258"/>
                <a:gd name="T3" fmla="*/ 24 h 259"/>
                <a:gd name="T4" fmla="*/ 236 w 258"/>
                <a:gd name="T5" fmla="*/ 0 h 259"/>
                <a:gd name="T6" fmla="*/ 0 w 258"/>
                <a:gd name="T7" fmla="*/ 23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8" h="259">
                  <a:moveTo>
                    <a:pt x="22" y="259"/>
                  </a:moveTo>
                  <a:lnTo>
                    <a:pt x="258" y="24"/>
                  </a:lnTo>
                  <a:lnTo>
                    <a:pt x="236" y="0"/>
                  </a:lnTo>
                  <a:lnTo>
                    <a:pt x="0" y="23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2" name="ïṥḷiḓê"/>
            <p:cNvSpPr/>
            <p:nvPr/>
          </p:nvSpPr>
          <p:spPr bwMode="auto">
            <a:xfrm>
              <a:off x="4927601" y="2586038"/>
              <a:ext cx="412750" cy="411163"/>
            </a:xfrm>
            <a:custGeom>
              <a:avLst/>
              <a:gdLst>
                <a:gd name="T0" fmla="*/ 260 w 260"/>
                <a:gd name="T1" fmla="*/ 238 h 259"/>
                <a:gd name="T2" fmla="*/ 22 w 260"/>
                <a:gd name="T3" fmla="*/ 0 h 259"/>
                <a:gd name="T4" fmla="*/ 0 w 260"/>
                <a:gd name="T5" fmla="*/ 24 h 259"/>
                <a:gd name="T6" fmla="*/ 236 w 260"/>
                <a:gd name="T7" fmla="*/ 259 h 259"/>
                <a:gd name="T8" fmla="*/ 260 w 260"/>
                <a:gd name="T9" fmla="*/ 238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0" h="259">
                  <a:moveTo>
                    <a:pt x="260" y="238"/>
                  </a:moveTo>
                  <a:lnTo>
                    <a:pt x="22" y="0"/>
                  </a:lnTo>
                  <a:lnTo>
                    <a:pt x="0" y="24"/>
                  </a:lnTo>
                  <a:lnTo>
                    <a:pt x="236" y="259"/>
                  </a:lnTo>
                  <a:lnTo>
                    <a:pt x="260" y="238"/>
                  </a:lnTo>
                  <a:close/>
                </a:path>
              </a:pathLst>
            </a:custGeom>
            <a:solidFill>
              <a:srgbClr val="2029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3" name="ïṧlïďè"/>
            <p:cNvSpPr/>
            <p:nvPr/>
          </p:nvSpPr>
          <p:spPr bwMode="auto">
            <a:xfrm>
              <a:off x="4927601" y="2586038"/>
              <a:ext cx="412750" cy="411163"/>
            </a:xfrm>
            <a:custGeom>
              <a:avLst/>
              <a:gdLst>
                <a:gd name="T0" fmla="*/ 260 w 260"/>
                <a:gd name="T1" fmla="*/ 238 h 259"/>
                <a:gd name="T2" fmla="*/ 22 w 260"/>
                <a:gd name="T3" fmla="*/ 0 h 259"/>
                <a:gd name="T4" fmla="*/ 0 w 260"/>
                <a:gd name="T5" fmla="*/ 24 h 259"/>
                <a:gd name="T6" fmla="*/ 236 w 260"/>
                <a:gd name="T7" fmla="*/ 259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0" h="259">
                  <a:moveTo>
                    <a:pt x="260" y="238"/>
                  </a:moveTo>
                  <a:lnTo>
                    <a:pt x="22" y="0"/>
                  </a:lnTo>
                  <a:lnTo>
                    <a:pt x="0" y="24"/>
                  </a:lnTo>
                  <a:lnTo>
                    <a:pt x="236" y="25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4" name="îsḷiďe"/>
            <p:cNvSpPr/>
            <p:nvPr/>
          </p:nvSpPr>
          <p:spPr bwMode="auto">
            <a:xfrm>
              <a:off x="4748213" y="2409826"/>
              <a:ext cx="2706688" cy="269875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5" name="íṧliḓe"/>
            <p:cNvSpPr/>
            <p:nvPr/>
          </p:nvSpPr>
          <p:spPr bwMode="auto">
            <a:xfrm>
              <a:off x="4740276" y="2401888"/>
              <a:ext cx="2720975" cy="2714625"/>
            </a:xfrm>
            <a:custGeom>
              <a:avLst/>
              <a:gdLst>
                <a:gd name="T0" fmla="*/ 1100 w 1103"/>
                <a:gd name="T1" fmla="*/ 551 h 1102"/>
                <a:gd name="T2" fmla="*/ 1097 w 1103"/>
                <a:gd name="T3" fmla="*/ 551 h 1102"/>
                <a:gd name="T4" fmla="*/ 937 w 1103"/>
                <a:gd name="T5" fmla="*/ 936 h 1102"/>
                <a:gd name="T6" fmla="*/ 551 w 1103"/>
                <a:gd name="T7" fmla="*/ 1096 h 1102"/>
                <a:gd name="T8" fmla="*/ 166 w 1103"/>
                <a:gd name="T9" fmla="*/ 936 h 1102"/>
                <a:gd name="T10" fmla="*/ 6 w 1103"/>
                <a:gd name="T11" fmla="*/ 551 h 1102"/>
                <a:gd name="T12" fmla="*/ 166 w 1103"/>
                <a:gd name="T13" fmla="*/ 165 h 1102"/>
                <a:gd name="T14" fmla="*/ 551 w 1103"/>
                <a:gd name="T15" fmla="*/ 6 h 1102"/>
                <a:gd name="T16" fmla="*/ 937 w 1103"/>
                <a:gd name="T17" fmla="*/ 165 h 1102"/>
                <a:gd name="T18" fmla="*/ 1097 w 1103"/>
                <a:gd name="T19" fmla="*/ 551 h 1102"/>
                <a:gd name="T20" fmla="*/ 1100 w 1103"/>
                <a:gd name="T21" fmla="*/ 551 h 1102"/>
                <a:gd name="T22" fmla="*/ 1103 w 1103"/>
                <a:gd name="T23" fmla="*/ 551 h 1102"/>
                <a:gd name="T24" fmla="*/ 551 w 1103"/>
                <a:gd name="T25" fmla="*/ 0 h 1102"/>
                <a:gd name="T26" fmla="*/ 0 w 1103"/>
                <a:gd name="T27" fmla="*/ 551 h 1102"/>
                <a:gd name="T28" fmla="*/ 551 w 1103"/>
                <a:gd name="T29" fmla="*/ 1102 h 1102"/>
                <a:gd name="T30" fmla="*/ 1103 w 1103"/>
                <a:gd name="T31" fmla="*/ 551 h 1102"/>
                <a:gd name="T32" fmla="*/ 1100 w 1103"/>
                <a:gd name="T33" fmla="*/ 551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03" h="1102">
                  <a:moveTo>
                    <a:pt x="1100" y="551"/>
                  </a:moveTo>
                  <a:cubicBezTo>
                    <a:pt x="1097" y="551"/>
                    <a:pt x="1097" y="551"/>
                    <a:pt x="1097" y="551"/>
                  </a:cubicBezTo>
                  <a:cubicBezTo>
                    <a:pt x="1097" y="701"/>
                    <a:pt x="1036" y="838"/>
                    <a:pt x="937" y="936"/>
                  </a:cubicBezTo>
                  <a:cubicBezTo>
                    <a:pt x="838" y="1035"/>
                    <a:pt x="702" y="1096"/>
                    <a:pt x="551" y="1096"/>
                  </a:cubicBezTo>
                  <a:cubicBezTo>
                    <a:pt x="401" y="1096"/>
                    <a:pt x="265" y="1035"/>
                    <a:pt x="166" y="936"/>
                  </a:cubicBezTo>
                  <a:cubicBezTo>
                    <a:pt x="67" y="838"/>
                    <a:pt x="6" y="701"/>
                    <a:pt x="6" y="551"/>
                  </a:cubicBezTo>
                  <a:cubicBezTo>
                    <a:pt x="6" y="400"/>
                    <a:pt x="67" y="264"/>
                    <a:pt x="166" y="165"/>
                  </a:cubicBezTo>
                  <a:cubicBezTo>
                    <a:pt x="265" y="67"/>
                    <a:pt x="401" y="6"/>
                    <a:pt x="551" y="6"/>
                  </a:cubicBezTo>
                  <a:cubicBezTo>
                    <a:pt x="702" y="6"/>
                    <a:pt x="838" y="67"/>
                    <a:pt x="937" y="165"/>
                  </a:cubicBezTo>
                  <a:cubicBezTo>
                    <a:pt x="1036" y="264"/>
                    <a:pt x="1097" y="400"/>
                    <a:pt x="1097" y="551"/>
                  </a:cubicBezTo>
                  <a:cubicBezTo>
                    <a:pt x="1100" y="551"/>
                    <a:pt x="1100" y="551"/>
                    <a:pt x="1100" y="551"/>
                  </a:cubicBezTo>
                  <a:cubicBezTo>
                    <a:pt x="1103" y="551"/>
                    <a:pt x="1103" y="551"/>
                    <a:pt x="1103" y="551"/>
                  </a:cubicBezTo>
                  <a:cubicBezTo>
                    <a:pt x="1103" y="247"/>
                    <a:pt x="856" y="0"/>
                    <a:pt x="551" y="0"/>
                  </a:cubicBezTo>
                  <a:cubicBezTo>
                    <a:pt x="247" y="0"/>
                    <a:pt x="0" y="247"/>
                    <a:pt x="0" y="551"/>
                  </a:cubicBezTo>
                  <a:cubicBezTo>
                    <a:pt x="0" y="855"/>
                    <a:pt x="247" y="1102"/>
                    <a:pt x="551" y="1102"/>
                  </a:cubicBezTo>
                  <a:cubicBezTo>
                    <a:pt x="856" y="1102"/>
                    <a:pt x="1103" y="855"/>
                    <a:pt x="1103" y="551"/>
                  </a:cubicBezTo>
                  <a:cubicBezTo>
                    <a:pt x="1100" y="551"/>
                    <a:pt x="1100" y="551"/>
                    <a:pt x="1100" y="551"/>
                  </a:cubicBezTo>
                </a:path>
              </a:pathLst>
            </a:custGeom>
            <a:solidFill>
              <a:srgbClr val="4BB1D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6" name="íṣḻïḓé"/>
            <p:cNvSpPr/>
            <p:nvPr/>
          </p:nvSpPr>
          <p:spPr bwMode="auto">
            <a:xfrm>
              <a:off x="4865688" y="2527301"/>
              <a:ext cx="2470150" cy="2463800"/>
            </a:xfrm>
            <a:prstGeom prst="ellipse">
              <a:avLst/>
            </a:prstGeom>
            <a:solidFill>
              <a:srgbClr val="82CEF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7" name="iṧļîḋé"/>
            <p:cNvSpPr/>
            <p:nvPr/>
          </p:nvSpPr>
          <p:spPr bwMode="auto">
            <a:xfrm>
              <a:off x="5981701" y="3640138"/>
              <a:ext cx="236538" cy="236538"/>
            </a:xfrm>
            <a:prstGeom prst="ellipse">
              <a:avLst/>
            </a:prstGeom>
            <a:solidFill>
              <a:srgbClr val="60B4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8" name="isḷïḍê"/>
            <p:cNvSpPr/>
            <p:nvPr/>
          </p:nvSpPr>
          <p:spPr bwMode="auto">
            <a:xfrm>
              <a:off x="5915026" y="3571876"/>
              <a:ext cx="373063" cy="374650"/>
            </a:xfrm>
            <a:custGeom>
              <a:avLst/>
              <a:gdLst>
                <a:gd name="T0" fmla="*/ 151 w 151"/>
                <a:gd name="T1" fmla="*/ 76 h 152"/>
                <a:gd name="T2" fmla="*/ 151 w 151"/>
                <a:gd name="T3" fmla="*/ 76 h 152"/>
                <a:gd name="T4" fmla="*/ 151 w 151"/>
                <a:gd name="T5" fmla="*/ 76 h 152"/>
                <a:gd name="T6" fmla="*/ 75 w 151"/>
                <a:gd name="T7" fmla="*/ 0 h 152"/>
                <a:gd name="T8" fmla="*/ 0 w 151"/>
                <a:gd name="T9" fmla="*/ 76 h 152"/>
                <a:gd name="T10" fmla="*/ 75 w 151"/>
                <a:gd name="T11" fmla="*/ 152 h 152"/>
                <a:gd name="T12" fmla="*/ 151 w 151"/>
                <a:gd name="T13" fmla="*/ 76 h 152"/>
                <a:gd name="T14" fmla="*/ 148 w 151"/>
                <a:gd name="T15" fmla="*/ 76 h 152"/>
                <a:gd name="T16" fmla="*/ 145 w 151"/>
                <a:gd name="T17" fmla="*/ 76 h 152"/>
                <a:gd name="T18" fmla="*/ 125 w 151"/>
                <a:gd name="T19" fmla="*/ 125 h 152"/>
                <a:gd name="T20" fmla="*/ 75 w 151"/>
                <a:gd name="T21" fmla="*/ 146 h 152"/>
                <a:gd name="T22" fmla="*/ 26 w 151"/>
                <a:gd name="T23" fmla="*/ 125 h 152"/>
                <a:gd name="T24" fmla="*/ 6 w 151"/>
                <a:gd name="T25" fmla="*/ 76 h 152"/>
                <a:gd name="T26" fmla="*/ 26 w 151"/>
                <a:gd name="T27" fmla="*/ 27 h 152"/>
                <a:gd name="T28" fmla="*/ 75 w 151"/>
                <a:gd name="T29" fmla="*/ 6 h 152"/>
                <a:gd name="T30" fmla="*/ 125 w 151"/>
                <a:gd name="T31" fmla="*/ 27 h 152"/>
                <a:gd name="T32" fmla="*/ 145 w 151"/>
                <a:gd name="T33" fmla="*/ 76 h 152"/>
                <a:gd name="T34" fmla="*/ 148 w 151"/>
                <a:gd name="T35" fmla="*/ 76 h 152"/>
                <a:gd name="T36" fmla="*/ 151 w 151"/>
                <a:gd name="T37" fmla="*/ 76 h 152"/>
                <a:gd name="T38" fmla="*/ 151 w 151"/>
                <a:gd name="T39" fmla="*/ 76 h 152"/>
                <a:gd name="T40" fmla="*/ 75 w 151"/>
                <a:gd name="T41" fmla="*/ 0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1" h="152">
                  <a:moveTo>
                    <a:pt x="151" y="76"/>
                  </a:moveTo>
                  <a:cubicBezTo>
                    <a:pt x="151" y="76"/>
                    <a:pt x="151" y="76"/>
                    <a:pt x="151" y="76"/>
                  </a:cubicBezTo>
                  <a:cubicBezTo>
                    <a:pt x="151" y="76"/>
                    <a:pt x="151" y="76"/>
                    <a:pt x="151" y="76"/>
                  </a:cubicBezTo>
                  <a:moveTo>
                    <a:pt x="75" y="0"/>
                  </a:moveTo>
                  <a:cubicBezTo>
                    <a:pt x="34" y="0"/>
                    <a:pt x="0" y="34"/>
                    <a:pt x="0" y="76"/>
                  </a:cubicBezTo>
                  <a:cubicBezTo>
                    <a:pt x="0" y="118"/>
                    <a:pt x="34" y="152"/>
                    <a:pt x="75" y="152"/>
                  </a:cubicBezTo>
                  <a:cubicBezTo>
                    <a:pt x="117" y="152"/>
                    <a:pt x="151" y="118"/>
                    <a:pt x="151" y="76"/>
                  </a:cubicBezTo>
                  <a:cubicBezTo>
                    <a:pt x="148" y="76"/>
                    <a:pt x="148" y="76"/>
                    <a:pt x="148" y="76"/>
                  </a:cubicBezTo>
                  <a:cubicBezTo>
                    <a:pt x="145" y="76"/>
                    <a:pt x="145" y="76"/>
                    <a:pt x="145" y="76"/>
                  </a:cubicBezTo>
                  <a:cubicBezTo>
                    <a:pt x="145" y="95"/>
                    <a:pt x="137" y="113"/>
                    <a:pt x="125" y="125"/>
                  </a:cubicBezTo>
                  <a:cubicBezTo>
                    <a:pt x="112" y="138"/>
                    <a:pt x="95" y="146"/>
                    <a:pt x="75" y="146"/>
                  </a:cubicBezTo>
                  <a:cubicBezTo>
                    <a:pt x="56" y="146"/>
                    <a:pt x="39" y="138"/>
                    <a:pt x="26" y="125"/>
                  </a:cubicBezTo>
                  <a:cubicBezTo>
                    <a:pt x="13" y="113"/>
                    <a:pt x="6" y="95"/>
                    <a:pt x="6" y="76"/>
                  </a:cubicBezTo>
                  <a:cubicBezTo>
                    <a:pt x="6" y="57"/>
                    <a:pt x="13" y="39"/>
                    <a:pt x="26" y="27"/>
                  </a:cubicBezTo>
                  <a:cubicBezTo>
                    <a:pt x="39" y="14"/>
                    <a:pt x="56" y="6"/>
                    <a:pt x="75" y="6"/>
                  </a:cubicBezTo>
                  <a:cubicBezTo>
                    <a:pt x="95" y="6"/>
                    <a:pt x="112" y="14"/>
                    <a:pt x="125" y="27"/>
                  </a:cubicBezTo>
                  <a:cubicBezTo>
                    <a:pt x="137" y="39"/>
                    <a:pt x="145" y="57"/>
                    <a:pt x="145" y="76"/>
                  </a:cubicBezTo>
                  <a:cubicBezTo>
                    <a:pt x="148" y="76"/>
                    <a:pt x="148" y="76"/>
                    <a:pt x="148" y="76"/>
                  </a:cubicBezTo>
                  <a:cubicBezTo>
                    <a:pt x="151" y="76"/>
                    <a:pt x="151" y="76"/>
                    <a:pt x="151" y="76"/>
                  </a:cubicBezTo>
                  <a:cubicBezTo>
                    <a:pt x="151" y="76"/>
                    <a:pt x="151" y="76"/>
                    <a:pt x="151" y="76"/>
                  </a:cubicBezTo>
                  <a:cubicBezTo>
                    <a:pt x="151" y="34"/>
                    <a:pt x="117" y="0"/>
                    <a:pt x="75" y="0"/>
                  </a:cubicBezTo>
                </a:path>
              </a:pathLst>
            </a:custGeom>
            <a:solidFill>
              <a:srgbClr val="60B4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89" name="ïṩļîḋé"/>
            <p:cNvSpPr/>
            <p:nvPr/>
          </p:nvSpPr>
          <p:spPr bwMode="auto">
            <a:xfrm>
              <a:off x="5749926" y="2687638"/>
              <a:ext cx="365125" cy="1674813"/>
            </a:xfrm>
            <a:custGeom>
              <a:avLst/>
              <a:gdLst>
                <a:gd name="T0" fmla="*/ 10 w 148"/>
                <a:gd name="T1" fmla="*/ 3 h 680"/>
                <a:gd name="T2" fmla="*/ 137 w 148"/>
                <a:gd name="T3" fmla="*/ 434 h 680"/>
                <a:gd name="T4" fmla="*/ 0 w 148"/>
                <a:gd name="T5" fmla="*/ 675 h 680"/>
                <a:gd name="T6" fmla="*/ 9 w 148"/>
                <a:gd name="T7" fmla="*/ 680 h 680"/>
                <a:gd name="T8" fmla="*/ 147 w 148"/>
                <a:gd name="T9" fmla="*/ 437 h 680"/>
                <a:gd name="T10" fmla="*/ 147 w 148"/>
                <a:gd name="T11" fmla="*/ 434 h 680"/>
                <a:gd name="T12" fmla="*/ 20 w 148"/>
                <a:gd name="T13" fmla="*/ 0 h 680"/>
                <a:gd name="T14" fmla="*/ 10 w 148"/>
                <a:gd name="T15" fmla="*/ 3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" h="680">
                  <a:moveTo>
                    <a:pt x="10" y="3"/>
                  </a:moveTo>
                  <a:cubicBezTo>
                    <a:pt x="137" y="434"/>
                    <a:pt x="137" y="434"/>
                    <a:pt x="137" y="434"/>
                  </a:cubicBezTo>
                  <a:cubicBezTo>
                    <a:pt x="0" y="675"/>
                    <a:pt x="0" y="675"/>
                    <a:pt x="0" y="675"/>
                  </a:cubicBezTo>
                  <a:cubicBezTo>
                    <a:pt x="9" y="680"/>
                    <a:pt x="9" y="680"/>
                    <a:pt x="9" y="680"/>
                  </a:cubicBezTo>
                  <a:cubicBezTo>
                    <a:pt x="147" y="437"/>
                    <a:pt x="147" y="437"/>
                    <a:pt x="147" y="437"/>
                  </a:cubicBezTo>
                  <a:cubicBezTo>
                    <a:pt x="147" y="436"/>
                    <a:pt x="148" y="435"/>
                    <a:pt x="147" y="434"/>
                  </a:cubicBezTo>
                  <a:cubicBezTo>
                    <a:pt x="20" y="0"/>
                    <a:pt x="20" y="0"/>
                    <a:pt x="20" y="0"/>
                  </a:cubicBezTo>
                  <a:cubicBezTo>
                    <a:pt x="10" y="3"/>
                    <a:pt x="10" y="3"/>
                    <a:pt x="10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0" name="íṡḻîḑê"/>
            <p:cNvSpPr/>
            <p:nvPr/>
          </p:nvSpPr>
          <p:spPr bwMode="auto">
            <a:xfrm>
              <a:off x="6092826" y="2571751"/>
              <a:ext cx="14288" cy="177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1" name="íṧḷîḑe"/>
            <p:cNvSpPr/>
            <p:nvPr/>
          </p:nvSpPr>
          <p:spPr bwMode="auto">
            <a:xfrm>
              <a:off x="6092826" y="2571751"/>
              <a:ext cx="14288" cy="177800"/>
            </a:xfrm>
            <a:custGeom>
              <a:avLst/>
              <a:gdLst>
                <a:gd name="T0" fmla="*/ 9 w 9"/>
                <a:gd name="T1" fmla="*/ 112 h 112"/>
                <a:gd name="T2" fmla="*/ 9 w 9"/>
                <a:gd name="T3" fmla="*/ 0 h 112"/>
                <a:gd name="T4" fmla="*/ 0 w 9"/>
                <a:gd name="T5" fmla="*/ 0 h 112"/>
                <a:gd name="T6" fmla="*/ 0 w 9"/>
                <a:gd name="T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12">
                  <a:moveTo>
                    <a:pt x="9" y="112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0" y="1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2" name="işḻïḓe"/>
            <p:cNvSpPr/>
            <p:nvPr/>
          </p:nvSpPr>
          <p:spPr bwMode="auto">
            <a:xfrm>
              <a:off x="6092826" y="4768851"/>
              <a:ext cx="14288" cy="177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3" name="ïsḻïdé"/>
            <p:cNvSpPr/>
            <p:nvPr/>
          </p:nvSpPr>
          <p:spPr bwMode="auto">
            <a:xfrm>
              <a:off x="6092826" y="4768851"/>
              <a:ext cx="14288" cy="177800"/>
            </a:xfrm>
            <a:custGeom>
              <a:avLst/>
              <a:gdLst>
                <a:gd name="T0" fmla="*/ 9 w 9"/>
                <a:gd name="T1" fmla="*/ 112 h 112"/>
                <a:gd name="T2" fmla="*/ 9 w 9"/>
                <a:gd name="T3" fmla="*/ 0 h 112"/>
                <a:gd name="T4" fmla="*/ 0 w 9"/>
                <a:gd name="T5" fmla="*/ 0 h 112"/>
                <a:gd name="T6" fmla="*/ 0 w 9"/>
                <a:gd name="T7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12">
                  <a:moveTo>
                    <a:pt x="9" y="112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0" y="11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4" name="íṣlíḋe"/>
            <p:cNvSpPr/>
            <p:nvPr/>
          </p:nvSpPr>
          <p:spPr bwMode="auto">
            <a:xfrm>
              <a:off x="5500688" y="2727326"/>
              <a:ext cx="46038" cy="66675"/>
            </a:xfrm>
            <a:custGeom>
              <a:avLst/>
              <a:gdLst>
                <a:gd name="T0" fmla="*/ 29 w 29"/>
                <a:gd name="T1" fmla="*/ 37 h 42"/>
                <a:gd name="T2" fmla="*/ 8 w 29"/>
                <a:gd name="T3" fmla="*/ 0 h 42"/>
                <a:gd name="T4" fmla="*/ 0 w 29"/>
                <a:gd name="T5" fmla="*/ 4 h 42"/>
                <a:gd name="T6" fmla="*/ 22 w 29"/>
                <a:gd name="T7" fmla="*/ 42 h 42"/>
                <a:gd name="T8" fmla="*/ 29 w 29"/>
                <a:gd name="T9" fmla="*/ 3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29" y="37"/>
                  </a:moveTo>
                  <a:lnTo>
                    <a:pt x="8" y="0"/>
                  </a:lnTo>
                  <a:lnTo>
                    <a:pt x="0" y="4"/>
                  </a:lnTo>
                  <a:lnTo>
                    <a:pt x="22" y="42"/>
                  </a:lnTo>
                  <a:lnTo>
                    <a:pt x="29" y="3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5" name="îšľiḑè"/>
            <p:cNvSpPr/>
            <p:nvPr/>
          </p:nvSpPr>
          <p:spPr bwMode="auto">
            <a:xfrm>
              <a:off x="5500688" y="2727326"/>
              <a:ext cx="46038" cy="66675"/>
            </a:xfrm>
            <a:custGeom>
              <a:avLst/>
              <a:gdLst>
                <a:gd name="T0" fmla="*/ 29 w 29"/>
                <a:gd name="T1" fmla="*/ 37 h 42"/>
                <a:gd name="T2" fmla="*/ 8 w 29"/>
                <a:gd name="T3" fmla="*/ 0 h 42"/>
                <a:gd name="T4" fmla="*/ 0 w 29"/>
                <a:gd name="T5" fmla="*/ 4 h 42"/>
                <a:gd name="T6" fmla="*/ 22 w 29"/>
                <a:gd name="T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42">
                  <a:moveTo>
                    <a:pt x="29" y="37"/>
                  </a:moveTo>
                  <a:lnTo>
                    <a:pt x="8" y="0"/>
                  </a:lnTo>
                  <a:lnTo>
                    <a:pt x="0" y="4"/>
                  </a:lnTo>
                  <a:lnTo>
                    <a:pt x="22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6" name="îṥlîdè"/>
            <p:cNvSpPr/>
            <p:nvPr/>
          </p:nvSpPr>
          <p:spPr bwMode="auto">
            <a:xfrm>
              <a:off x="6654801" y="4724401"/>
              <a:ext cx="47625" cy="66675"/>
            </a:xfrm>
            <a:custGeom>
              <a:avLst/>
              <a:gdLst>
                <a:gd name="T0" fmla="*/ 30 w 30"/>
                <a:gd name="T1" fmla="*/ 38 h 42"/>
                <a:gd name="T2" fmla="*/ 8 w 30"/>
                <a:gd name="T3" fmla="*/ 0 h 42"/>
                <a:gd name="T4" fmla="*/ 0 w 30"/>
                <a:gd name="T5" fmla="*/ 5 h 42"/>
                <a:gd name="T6" fmla="*/ 22 w 30"/>
                <a:gd name="T7" fmla="*/ 42 h 42"/>
                <a:gd name="T8" fmla="*/ 30 w 30"/>
                <a:gd name="T9" fmla="*/ 3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2">
                  <a:moveTo>
                    <a:pt x="30" y="38"/>
                  </a:moveTo>
                  <a:lnTo>
                    <a:pt x="8" y="0"/>
                  </a:lnTo>
                  <a:lnTo>
                    <a:pt x="0" y="5"/>
                  </a:lnTo>
                  <a:lnTo>
                    <a:pt x="22" y="42"/>
                  </a:lnTo>
                  <a:lnTo>
                    <a:pt x="30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7" name="ïṩļîḓè"/>
            <p:cNvSpPr/>
            <p:nvPr/>
          </p:nvSpPr>
          <p:spPr bwMode="auto">
            <a:xfrm>
              <a:off x="6654801" y="4724401"/>
              <a:ext cx="47625" cy="66675"/>
            </a:xfrm>
            <a:custGeom>
              <a:avLst/>
              <a:gdLst>
                <a:gd name="T0" fmla="*/ 30 w 30"/>
                <a:gd name="T1" fmla="*/ 38 h 42"/>
                <a:gd name="T2" fmla="*/ 8 w 30"/>
                <a:gd name="T3" fmla="*/ 0 h 42"/>
                <a:gd name="T4" fmla="*/ 0 w 30"/>
                <a:gd name="T5" fmla="*/ 5 h 42"/>
                <a:gd name="T6" fmla="*/ 22 w 30"/>
                <a:gd name="T7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42">
                  <a:moveTo>
                    <a:pt x="30" y="38"/>
                  </a:moveTo>
                  <a:lnTo>
                    <a:pt x="8" y="0"/>
                  </a:lnTo>
                  <a:lnTo>
                    <a:pt x="0" y="5"/>
                  </a:lnTo>
                  <a:lnTo>
                    <a:pt x="22" y="4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8" name="ïSḷíḓe"/>
            <p:cNvSpPr/>
            <p:nvPr/>
          </p:nvSpPr>
          <p:spPr bwMode="auto">
            <a:xfrm>
              <a:off x="5065713" y="3157538"/>
              <a:ext cx="69850" cy="49213"/>
            </a:xfrm>
            <a:custGeom>
              <a:avLst/>
              <a:gdLst>
                <a:gd name="T0" fmla="*/ 44 w 44"/>
                <a:gd name="T1" fmla="*/ 22 h 31"/>
                <a:gd name="T2" fmla="*/ 5 w 44"/>
                <a:gd name="T3" fmla="*/ 0 h 31"/>
                <a:gd name="T4" fmla="*/ 0 w 44"/>
                <a:gd name="T5" fmla="*/ 8 h 31"/>
                <a:gd name="T6" fmla="*/ 39 w 44"/>
                <a:gd name="T7" fmla="*/ 31 h 31"/>
                <a:gd name="T8" fmla="*/ 44 w 44"/>
                <a:gd name="T9" fmla="*/ 2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1">
                  <a:moveTo>
                    <a:pt x="44" y="22"/>
                  </a:moveTo>
                  <a:lnTo>
                    <a:pt x="5" y="0"/>
                  </a:lnTo>
                  <a:lnTo>
                    <a:pt x="0" y="8"/>
                  </a:lnTo>
                  <a:lnTo>
                    <a:pt x="39" y="31"/>
                  </a:lnTo>
                  <a:lnTo>
                    <a:pt x="44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199" name="ïṩlíḍê"/>
            <p:cNvSpPr/>
            <p:nvPr/>
          </p:nvSpPr>
          <p:spPr bwMode="auto">
            <a:xfrm>
              <a:off x="5065713" y="3157538"/>
              <a:ext cx="69850" cy="49213"/>
            </a:xfrm>
            <a:custGeom>
              <a:avLst/>
              <a:gdLst>
                <a:gd name="T0" fmla="*/ 44 w 44"/>
                <a:gd name="T1" fmla="*/ 22 h 31"/>
                <a:gd name="T2" fmla="*/ 5 w 44"/>
                <a:gd name="T3" fmla="*/ 0 h 31"/>
                <a:gd name="T4" fmla="*/ 0 w 44"/>
                <a:gd name="T5" fmla="*/ 8 h 31"/>
                <a:gd name="T6" fmla="*/ 39 w 44"/>
                <a:gd name="T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1">
                  <a:moveTo>
                    <a:pt x="44" y="22"/>
                  </a:moveTo>
                  <a:lnTo>
                    <a:pt x="5" y="0"/>
                  </a:lnTo>
                  <a:lnTo>
                    <a:pt x="0" y="8"/>
                  </a:lnTo>
                  <a:lnTo>
                    <a:pt x="39" y="3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0" name="îSľîdé"/>
            <p:cNvSpPr/>
            <p:nvPr/>
          </p:nvSpPr>
          <p:spPr bwMode="auto">
            <a:xfrm>
              <a:off x="7067551" y="4311651"/>
              <a:ext cx="68263" cy="49213"/>
            </a:xfrm>
            <a:custGeom>
              <a:avLst/>
              <a:gdLst>
                <a:gd name="T0" fmla="*/ 43 w 43"/>
                <a:gd name="T1" fmla="*/ 21 h 31"/>
                <a:gd name="T2" fmla="*/ 4 w 43"/>
                <a:gd name="T3" fmla="*/ 0 h 31"/>
                <a:gd name="T4" fmla="*/ 0 w 43"/>
                <a:gd name="T5" fmla="*/ 9 h 31"/>
                <a:gd name="T6" fmla="*/ 38 w 43"/>
                <a:gd name="T7" fmla="*/ 31 h 31"/>
                <a:gd name="T8" fmla="*/ 43 w 43"/>
                <a:gd name="T9" fmla="*/ 2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1">
                  <a:moveTo>
                    <a:pt x="43" y="21"/>
                  </a:moveTo>
                  <a:lnTo>
                    <a:pt x="4" y="0"/>
                  </a:lnTo>
                  <a:lnTo>
                    <a:pt x="0" y="9"/>
                  </a:lnTo>
                  <a:lnTo>
                    <a:pt x="38" y="31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1" name="îšľîḋe"/>
            <p:cNvSpPr/>
            <p:nvPr/>
          </p:nvSpPr>
          <p:spPr bwMode="auto">
            <a:xfrm>
              <a:off x="7067551" y="4311651"/>
              <a:ext cx="68263" cy="49213"/>
            </a:xfrm>
            <a:custGeom>
              <a:avLst/>
              <a:gdLst>
                <a:gd name="T0" fmla="*/ 43 w 43"/>
                <a:gd name="T1" fmla="*/ 21 h 31"/>
                <a:gd name="T2" fmla="*/ 4 w 43"/>
                <a:gd name="T3" fmla="*/ 0 h 31"/>
                <a:gd name="T4" fmla="*/ 0 w 43"/>
                <a:gd name="T5" fmla="*/ 9 h 31"/>
                <a:gd name="T6" fmla="*/ 38 w 43"/>
                <a:gd name="T7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31">
                  <a:moveTo>
                    <a:pt x="43" y="21"/>
                  </a:moveTo>
                  <a:lnTo>
                    <a:pt x="4" y="0"/>
                  </a:lnTo>
                  <a:lnTo>
                    <a:pt x="0" y="9"/>
                  </a:lnTo>
                  <a:lnTo>
                    <a:pt x="38" y="3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2" name="ïs1ídé"/>
            <p:cNvSpPr/>
            <p:nvPr/>
          </p:nvSpPr>
          <p:spPr bwMode="auto">
            <a:xfrm>
              <a:off x="6654801" y="2727326"/>
              <a:ext cx="47625" cy="66675"/>
            </a:xfrm>
            <a:custGeom>
              <a:avLst/>
              <a:gdLst>
                <a:gd name="T0" fmla="*/ 8 w 30"/>
                <a:gd name="T1" fmla="*/ 42 h 42"/>
                <a:gd name="T2" fmla="*/ 30 w 30"/>
                <a:gd name="T3" fmla="*/ 4 h 42"/>
                <a:gd name="T4" fmla="*/ 22 w 30"/>
                <a:gd name="T5" fmla="*/ 0 h 42"/>
                <a:gd name="T6" fmla="*/ 0 w 30"/>
                <a:gd name="T7" fmla="*/ 37 h 42"/>
                <a:gd name="T8" fmla="*/ 8 w 30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2">
                  <a:moveTo>
                    <a:pt x="8" y="42"/>
                  </a:moveTo>
                  <a:lnTo>
                    <a:pt x="30" y="4"/>
                  </a:lnTo>
                  <a:lnTo>
                    <a:pt x="22" y="0"/>
                  </a:lnTo>
                  <a:lnTo>
                    <a:pt x="0" y="37"/>
                  </a:lnTo>
                  <a:lnTo>
                    <a:pt x="8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3" name="iṣḷïḑè"/>
            <p:cNvSpPr/>
            <p:nvPr/>
          </p:nvSpPr>
          <p:spPr bwMode="auto">
            <a:xfrm>
              <a:off x="6654801" y="2727326"/>
              <a:ext cx="47625" cy="66675"/>
            </a:xfrm>
            <a:custGeom>
              <a:avLst/>
              <a:gdLst>
                <a:gd name="T0" fmla="*/ 8 w 30"/>
                <a:gd name="T1" fmla="*/ 42 h 42"/>
                <a:gd name="T2" fmla="*/ 30 w 30"/>
                <a:gd name="T3" fmla="*/ 4 h 42"/>
                <a:gd name="T4" fmla="*/ 22 w 30"/>
                <a:gd name="T5" fmla="*/ 0 h 42"/>
                <a:gd name="T6" fmla="*/ 0 w 30"/>
                <a:gd name="T7" fmla="*/ 37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42">
                  <a:moveTo>
                    <a:pt x="8" y="42"/>
                  </a:moveTo>
                  <a:lnTo>
                    <a:pt x="30" y="4"/>
                  </a:lnTo>
                  <a:lnTo>
                    <a:pt x="22" y="0"/>
                  </a:lnTo>
                  <a:lnTo>
                    <a:pt x="0" y="37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4" name="î$líḍe"/>
            <p:cNvSpPr/>
            <p:nvPr/>
          </p:nvSpPr>
          <p:spPr bwMode="auto">
            <a:xfrm>
              <a:off x="5500688" y="4724401"/>
              <a:ext cx="46038" cy="66675"/>
            </a:xfrm>
            <a:custGeom>
              <a:avLst/>
              <a:gdLst>
                <a:gd name="T0" fmla="*/ 8 w 29"/>
                <a:gd name="T1" fmla="*/ 42 h 42"/>
                <a:gd name="T2" fmla="*/ 29 w 29"/>
                <a:gd name="T3" fmla="*/ 5 h 42"/>
                <a:gd name="T4" fmla="*/ 22 w 29"/>
                <a:gd name="T5" fmla="*/ 0 h 42"/>
                <a:gd name="T6" fmla="*/ 0 w 29"/>
                <a:gd name="T7" fmla="*/ 38 h 42"/>
                <a:gd name="T8" fmla="*/ 8 w 29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2">
                  <a:moveTo>
                    <a:pt x="8" y="42"/>
                  </a:moveTo>
                  <a:lnTo>
                    <a:pt x="29" y="5"/>
                  </a:lnTo>
                  <a:lnTo>
                    <a:pt x="22" y="0"/>
                  </a:lnTo>
                  <a:lnTo>
                    <a:pt x="0" y="38"/>
                  </a:lnTo>
                  <a:lnTo>
                    <a:pt x="8" y="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5" name="iślíde"/>
            <p:cNvSpPr/>
            <p:nvPr/>
          </p:nvSpPr>
          <p:spPr bwMode="auto">
            <a:xfrm>
              <a:off x="5500688" y="4724401"/>
              <a:ext cx="46038" cy="66675"/>
            </a:xfrm>
            <a:custGeom>
              <a:avLst/>
              <a:gdLst>
                <a:gd name="T0" fmla="*/ 8 w 29"/>
                <a:gd name="T1" fmla="*/ 42 h 42"/>
                <a:gd name="T2" fmla="*/ 29 w 29"/>
                <a:gd name="T3" fmla="*/ 5 h 42"/>
                <a:gd name="T4" fmla="*/ 22 w 29"/>
                <a:gd name="T5" fmla="*/ 0 h 42"/>
                <a:gd name="T6" fmla="*/ 0 w 29"/>
                <a:gd name="T7" fmla="*/ 3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42">
                  <a:moveTo>
                    <a:pt x="8" y="42"/>
                  </a:moveTo>
                  <a:lnTo>
                    <a:pt x="29" y="5"/>
                  </a:lnTo>
                  <a:lnTo>
                    <a:pt x="22" y="0"/>
                  </a:lnTo>
                  <a:lnTo>
                    <a:pt x="0" y="38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6" name="ïṡľïdê"/>
            <p:cNvSpPr/>
            <p:nvPr/>
          </p:nvSpPr>
          <p:spPr bwMode="auto">
            <a:xfrm>
              <a:off x="7067551" y="3157538"/>
              <a:ext cx="68263" cy="49213"/>
            </a:xfrm>
            <a:custGeom>
              <a:avLst/>
              <a:gdLst>
                <a:gd name="T0" fmla="*/ 4 w 43"/>
                <a:gd name="T1" fmla="*/ 31 h 31"/>
                <a:gd name="T2" fmla="*/ 43 w 43"/>
                <a:gd name="T3" fmla="*/ 8 h 31"/>
                <a:gd name="T4" fmla="*/ 38 w 43"/>
                <a:gd name="T5" fmla="*/ 0 h 31"/>
                <a:gd name="T6" fmla="*/ 0 w 43"/>
                <a:gd name="T7" fmla="*/ 22 h 31"/>
                <a:gd name="T8" fmla="*/ 4 w 43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1">
                  <a:moveTo>
                    <a:pt x="4" y="31"/>
                  </a:moveTo>
                  <a:lnTo>
                    <a:pt x="43" y="8"/>
                  </a:lnTo>
                  <a:lnTo>
                    <a:pt x="38" y="0"/>
                  </a:lnTo>
                  <a:lnTo>
                    <a:pt x="0" y="22"/>
                  </a:lnTo>
                  <a:lnTo>
                    <a:pt x="4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7" name="iśḷíḑé"/>
            <p:cNvSpPr/>
            <p:nvPr/>
          </p:nvSpPr>
          <p:spPr bwMode="auto">
            <a:xfrm>
              <a:off x="7067551" y="3157538"/>
              <a:ext cx="68263" cy="49213"/>
            </a:xfrm>
            <a:custGeom>
              <a:avLst/>
              <a:gdLst>
                <a:gd name="T0" fmla="*/ 4 w 43"/>
                <a:gd name="T1" fmla="*/ 31 h 31"/>
                <a:gd name="T2" fmla="*/ 43 w 43"/>
                <a:gd name="T3" fmla="*/ 8 h 31"/>
                <a:gd name="T4" fmla="*/ 38 w 43"/>
                <a:gd name="T5" fmla="*/ 0 h 31"/>
                <a:gd name="T6" fmla="*/ 0 w 43"/>
                <a:gd name="T7" fmla="*/ 22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31">
                  <a:moveTo>
                    <a:pt x="4" y="31"/>
                  </a:moveTo>
                  <a:lnTo>
                    <a:pt x="43" y="8"/>
                  </a:lnTo>
                  <a:lnTo>
                    <a:pt x="38" y="0"/>
                  </a:lnTo>
                  <a:lnTo>
                    <a:pt x="0" y="22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8" name="ïśľîdé"/>
            <p:cNvSpPr/>
            <p:nvPr/>
          </p:nvSpPr>
          <p:spPr bwMode="auto">
            <a:xfrm>
              <a:off x="5065713" y="4311651"/>
              <a:ext cx="69850" cy="49213"/>
            </a:xfrm>
            <a:custGeom>
              <a:avLst/>
              <a:gdLst>
                <a:gd name="T0" fmla="*/ 5 w 44"/>
                <a:gd name="T1" fmla="*/ 31 h 31"/>
                <a:gd name="T2" fmla="*/ 44 w 44"/>
                <a:gd name="T3" fmla="*/ 9 h 31"/>
                <a:gd name="T4" fmla="*/ 39 w 44"/>
                <a:gd name="T5" fmla="*/ 0 h 31"/>
                <a:gd name="T6" fmla="*/ 0 w 44"/>
                <a:gd name="T7" fmla="*/ 21 h 31"/>
                <a:gd name="T8" fmla="*/ 5 w 44"/>
                <a:gd name="T9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31">
                  <a:moveTo>
                    <a:pt x="5" y="31"/>
                  </a:moveTo>
                  <a:lnTo>
                    <a:pt x="44" y="9"/>
                  </a:lnTo>
                  <a:lnTo>
                    <a:pt x="39" y="0"/>
                  </a:lnTo>
                  <a:lnTo>
                    <a:pt x="0" y="21"/>
                  </a:lnTo>
                  <a:lnTo>
                    <a:pt x="5" y="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09" name="iŝļiďê"/>
            <p:cNvSpPr/>
            <p:nvPr/>
          </p:nvSpPr>
          <p:spPr bwMode="auto">
            <a:xfrm>
              <a:off x="5065713" y="4311651"/>
              <a:ext cx="69850" cy="49213"/>
            </a:xfrm>
            <a:custGeom>
              <a:avLst/>
              <a:gdLst>
                <a:gd name="T0" fmla="*/ 5 w 44"/>
                <a:gd name="T1" fmla="*/ 31 h 31"/>
                <a:gd name="T2" fmla="*/ 44 w 44"/>
                <a:gd name="T3" fmla="*/ 9 h 31"/>
                <a:gd name="T4" fmla="*/ 39 w 44"/>
                <a:gd name="T5" fmla="*/ 0 h 31"/>
                <a:gd name="T6" fmla="*/ 0 w 44"/>
                <a:gd name="T7" fmla="*/ 2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1">
                  <a:moveTo>
                    <a:pt x="5" y="31"/>
                  </a:moveTo>
                  <a:lnTo>
                    <a:pt x="44" y="9"/>
                  </a:lnTo>
                  <a:lnTo>
                    <a:pt x="39" y="0"/>
                  </a:lnTo>
                  <a:lnTo>
                    <a:pt x="0" y="2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0" name="îsľíḍê"/>
            <p:cNvSpPr/>
            <p:nvPr/>
          </p:nvSpPr>
          <p:spPr bwMode="auto">
            <a:xfrm>
              <a:off x="7112001" y="3751263"/>
              <a:ext cx="179388" cy="15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1" name="iṥḻiḑé"/>
            <p:cNvSpPr/>
            <p:nvPr/>
          </p:nvSpPr>
          <p:spPr bwMode="auto">
            <a:xfrm>
              <a:off x="7112001" y="3751263"/>
              <a:ext cx="179388" cy="15875"/>
            </a:xfrm>
            <a:custGeom>
              <a:avLst/>
              <a:gdLst>
                <a:gd name="T0" fmla="*/ 0 w 113"/>
                <a:gd name="T1" fmla="*/ 10 h 10"/>
                <a:gd name="T2" fmla="*/ 113 w 113"/>
                <a:gd name="T3" fmla="*/ 10 h 10"/>
                <a:gd name="T4" fmla="*/ 113 w 113"/>
                <a:gd name="T5" fmla="*/ 0 h 10"/>
                <a:gd name="T6" fmla="*/ 0 w 113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3" h="10">
                  <a:moveTo>
                    <a:pt x="0" y="10"/>
                  </a:moveTo>
                  <a:lnTo>
                    <a:pt x="113" y="10"/>
                  </a:lnTo>
                  <a:lnTo>
                    <a:pt x="11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2" name="íṩļïḓe"/>
            <p:cNvSpPr/>
            <p:nvPr/>
          </p:nvSpPr>
          <p:spPr bwMode="auto">
            <a:xfrm>
              <a:off x="4910138" y="3751263"/>
              <a:ext cx="180975" cy="158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3" name="ísļîḑe"/>
            <p:cNvSpPr/>
            <p:nvPr/>
          </p:nvSpPr>
          <p:spPr bwMode="auto">
            <a:xfrm>
              <a:off x="4910138" y="3751263"/>
              <a:ext cx="180975" cy="15875"/>
            </a:xfrm>
            <a:custGeom>
              <a:avLst/>
              <a:gdLst>
                <a:gd name="T0" fmla="*/ 0 w 114"/>
                <a:gd name="T1" fmla="*/ 10 h 10"/>
                <a:gd name="T2" fmla="*/ 114 w 114"/>
                <a:gd name="T3" fmla="*/ 10 h 10"/>
                <a:gd name="T4" fmla="*/ 114 w 114"/>
                <a:gd name="T5" fmla="*/ 0 h 10"/>
                <a:gd name="T6" fmla="*/ 0 w 11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4" h="10">
                  <a:moveTo>
                    <a:pt x="0" y="10"/>
                  </a:moveTo>
                  <a:lnTo>
                    <a:pt x="114" y="10"/>
                  </a:lnTo>
                  <a:lnTo>
                    <a:pt x="114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4" name="îṥlíḋè"/>
            <p:cNvSpPr/>
            <p:nvPr/>
          </p:nvSpPr>
          <p:spPr bwMode="auto">
            <a:xfrm>
              <a:off x="4610101" y="2271713"/>
              <a:ext cx="747713" cy="746125"/>
            </a:xfrm>
            <a:custGeom>
              <a:avLst/>
              <a:gdLst>
                <a:gd name="T0" fmla="*/ 303 w 303"/>
                <a:gd name="T1" fmla="*/ 65 h 303"/>
                <a:gd name="T2" fmla="*/ 66 w 303"/>
                <a:gd name="T3" fmla="*/ 303 h 303"/>
                <a:gd name="T4" fmla="*/ 66 w 303"/>
                <a:gd name="T5" fmla="*/ 65 h 303"/>
                <a:gd name="T6" fmla="*/ 303 w 303"/>
                <a:gd name="T7" fmla="*/ 6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" h="303">
                  <a:moveTo>
                    <a:pt x="303" y="65"/>
                  </a:moveTo>
                  <a:cubicBezTo>
                    <a:pt x="66" y="303"/>
                    <a:pt x="66" y="303"/>
                    <a:pt x="66" y="303"/>
                  </a:cubicBezTo>
                  <a:cubicBezTo>
                    <a:pt x="0" y="237"/>
                    <a:pt x="0" y="131"/>
                    <a:pt x="66" y="65"/>
                  </a:cubicBezTo>
                  <a:cubicBezTo>
                    <a:pt x="131" y="0"/>
                    <a:pt x="238" y="0"/>
                    <a:pt x="303" y="65"/>
                  </a:cubicBezTo>
                  <a:close/>
                </a:path>
              </a:pathLst>
            </a:custGeom>
            <a:solidFill>
              <a:srgbClr val="57B9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5" name="íŝľíḋê"/>
            <p:cNvSpPr/>
            <p:nvPr/>
          </p:nvSpPr>
          <p:spPr bwMode="auto">
            <a:xfrm>
              <a:off x="4806951" y="2362201"/>
              <a:ext cx="365125" cy="115888"/>
            </a:xfrm>
            <a:custGeom>
              <a:avLst/>
              <a:gdLst>
                <a:gd name="T0" fmla="*/ 5 w 148"/>
                <a:gd name="T1" fmla="*/ 47 h 47"/>
                <a:gd name="T2" fmla="*/ 105 w 148"/>
                <a:gd name="T3" fmla="*/ 6 h 47"/>
                <a:gd name="T4" fmla="*/ 146 w 148"/>
                <a:gd name="T5" fmla="*/ 12 h 47"/>
                <a:gd name="T6" fmla="*/ 148 w 148"/>
                <a:gd name="T7" fmla="*/ 6 h 47"/>
                <a:gd name="T8" fmla="*/ 105 w 148"/>
                <a:gd name="T9" fmla="*/ 0 h 47"/>
                <a:gd name="T10" fmla="*/ 0 w 148"/>
                <a:gd name="T11" fmla="*/ 43 h 47"/>
                <a:gd name="T12" fmla="*/ 5 w 148"/>
                <a:gd name="T13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8" h="47">
                  <a:moveTo>
                    <a:pt x="5" y="47"/>
                  </a:moveTo>
                  <a:cubicBezTo>
                    <a:pt x="31" y="21"/>
                    <a:pt x="67" y="6"/>
                    <a:pt x="105" y="6"/>
                  </a:cubicBezTo>
                  <a:cubicBezTo>
                    <a:pt x="119" y="6"/>
                    <a:pt x="133" y="8"/>
                    <a:pt x="146" y="12"/>
                  </a:cubicBezTo>
                  <a:cubicBezTo>
                    <a:pt x="148" y="6"/>
                    <a:pt x="148" y="6"/>
                    <a:pt x="148" y="6"/>
                  </a:cubicBezTo>
                  <a:cubicBezTo>
                    <a:pt x="134" y="2"/>
                    <a:pt x="119" y="0"/>
                    <a:pt x="105" y="0"/>
                  </a:cubicBezTo>
                  <a:cubicBezTo>
                    <a:pt x="65" y="0"/>
                    <a:pt x="28" y="15"/>
                    <a:pt x="0" y="43"/>
                  </a:cubicBezTo>
                  <a:cubicBezTo>
                    <a:pt x="5" y="47"/>
                    <a:pt x="5" y="47"/>
                    <a:pt x="5" y="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6" name="íṧḻïḍe"/>
            <p:cNvSpPr/>
            <p:nvPr/>
          </p:nvSpPr>
          <p:spPr bwMode="auto">
            <a:xfrm>
              <a:off x="6829426" y="2271713"/>
              <a:ext cx="747713" cy="746125"/>
            </a:xfrm>
            <a:custGeom>
              <a:avLst/>
              <a:gdLst>
                <a:gd name="T0" fmla="*/ 0 w 303"/>
                <a:gd name="T1" fmla="*/ 65 h 303"/>
                <a:gd name="T2" fmla="*/ 238 w 303"/>
                <a:gd name="T3" fmla="*/ 303 h 303"/>
                <a:gd name="T4" fmla="*/ 238 w 303"/>
                <a:gd name="T5" fmla="*/ 65 h 303"/>
                <a:gd name="T6" fmla="*/ 0 w 303"/>
                <a:gd name="T7" fmla="*/ 6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3" h="303">
                  <a:moveTo>
                    <a:pt x="0" y="65"/>
                  </a:moveTo>
                  <a:cubicBezTo>
                    <a:pt x="238" y="303"/>
                    <a:pt x="238" y="303"/>
                    <a:pt x="238" y="303"/>
                  </a:cubicBezTo>
                  <a:cubicBezTo>
                    <a:pt x="303" y="237"/>
                    <a:pt x="303" y="131"/>
                    <a:pt x="238" y="65"/>
                  </a:cubicBezTo>
                  <a:cubicBezTo>
                    <a:pt x="172" y="0"/>
                    <a:pt x="66" y="0"/>
                    <a:pt x="0" y="65"/>
                  </a:cubicBezTo>
                  <a:close/>
                </a:path>
              </a:pathLst>
            </a:custGeom>
            <a:solidFill>
              <a:srgbClr val="57B9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7" name="îšḷïḋé"/>
            <p:cNvSpPr/>
            <p:nvPr/>
          </p:nvSpPr>
          <p:spPr bwMode="auto">
            <a:xfrm>
              <a:off x="7018338" y="2362201"/>
              <a:ext cx="361950" cy="115888"/>
            </a:xfrm>
            <a:custGeom>
              <a:avLst/>
              <a:gdLst>
                <a:gd name="T0" fmla="*/ 147 w 147"/>
                <a:gd name="T1" fmla="*/ 43 h 47"/>
                <a:gd name="T2" fmla="*/ 43 w 147"/>
                <a:gd name="T3" fmla="*/ 0 h 47"/>
                <a:gd name="T4" fmla="*/ 0 w 147"/>
                <a:gd name="T5" fmla="*/ 6 h 47"/>
                <a:gd name="T6" fmla="*/ 2 w 147"/>
                <a:gd name="T7" fmla="*/ 12 h 47"/>
                <a:gd name="T8" fmla="*/ 43 w 147"/>
                <a:gd name="T9" fmla="*/ 6 h 47"/>
                <a:gd name="T10" fmla="*/ 143 w 147"/>
                <a:gd name="T11" fmla="*/ 47 h 47"/>
                <a:gd name="T12" fmla="*/ 147 w 147"/>
                <a:gd name="T13" fmla="*/ 4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7" h="47">
                  <a:moveTo>
                    <a:pt x="147" y="43"/>
                  </a:moveTo>
                  <a:cubicBezTo>
                    <a:pt x="119" y="15"/>
                    <a:pt x="82" y="0"/>
                    <a:pt x="43" y="0"/>
                  </a:cubicBezTo>
                  <a:cubicBezTo>
                    <a:pt x="28" y="0"/>
                    <a:pt x="14" y="2"/>
                    <a:pt x="0" y="6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15" y="8"/>
                    <a:pt x="29" y="6"/>
                    <a:pt x="43" y="6"/>
                  </a:cubicBezTo>
                  <a:cubicBezTo>
                    <a:pt x="81" y="6"/>
                    <a:pt x="116" y="21"/>
                    <a:pt x="143" y="47"/>
                  </a:cubicBezTo>
                  <a:cubicBezTo>
                    <a:pt x="147" y="43"/>
                    <a:pt x="147" y="43"/>
                    <a:pt x="147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8" name="i$ḻíḓê"/>
            <p:cNvSpPr/>
            <p:nvPr/>
          </p:nvSpPr>
          <p:spPr bwMode="auto">
            <a:xfrm>
              <a:off x="3963988" y="3706813"/>
              <a:ext cx="703263" cy="493713"/>
            </a:xfrm>
            <a:custGeom>
              <a:avLst/>
              <a:gdLst>
                <a:gd name="T0" fmla="*/ 199 w 285"/>
                <a:gd name="T1" fmla="*/ 9 h 200"/>
                <a:gd name="T2" fmla="*/ 139 w 285"/>
                <a:gd name="T3" fmla="*/ 13 h 200"/>
                <a:gd name="T4" fmla="*/ 97 w 285"/>
                <a:gd name="T5" fmla="*/ 62 h 200"/>
                <a:gd name="T6" fmla="*/ 74 w 285"/>
                <a:gd name="T7" fmla="*/ 71 h 200"/>
                <a:gd name="T8" fmla="*/ 54 w 285"/>
                <a:gd name="T9" fmla="*/ 85 h 200"/>
                <a:gd name="T10" fmla="*/ 45 w 285"/>
                <a:gd name="T11" fmla="*/ 114 h 200"/>
                <a:gd name="T12" fmla="*/ 5 w 285"/>
                <a:gd name="T13" fmla="*/ 139 h 200"/>
                <a:gd name="T14" fmla="*/ 2 w 285"/>
                <a:gd name="T15" fmla="*/ 162 h 200"/>
                <a:gd name="T16" fmla="*/ 96 w 285"/>
                <a:gd name="T17" fmla="*/ 199 h 200"/>
                <a:gd name="T18" fmla="*/ 154 w 285"/>
                <a:gd name="T19" fmla="*/ 199 h 200"/>
                <a:gd name="T20" fmla="*/ 228 w 285"/>
                <a:gd name="T21" fmla="*/ 195 h 200"/>
                <a:gd name="T22" fmla="*/ 261 w 285"/>
                <a:gd name="T23" fmla="*/ 190 h 200"/>
                <a:gd name="T24" fmla="*/ 280 w 285"/>
                <a:gd name="T25" fmla="*/ 173 h 200"/>
                <a:gd name="T26" fmla="*/ 267 w 285"/>
                <a:gd name="T27" fmla="*/ 140 h 200"/>
                <a:gd name="T28" fmla="*/ 254 w 285"/>
                <a:gd name="T29" fmla="*/ 131 h 200"/>
                <a:gd name="T30" fmla="*/ 251 w 285"/>
                <a:gd name="T31" fmla="*/ 112 h 200"/>
                <a:gd name="T32" fmla="*/ 252 w 285"/>
                <a:gd name="T33" fmla="*/ 93 h 200"/>
                <a:gd name="T34" fmla="*/ 239 w 285"/>
                <a:gd name="T35" fmla="*/ 71 h 200"/>
                <a:gd name="T36" fmla="*/ 228 w 285"/>
                <a:gd name="T37" fmla="*/ 32 h 200"/>
                <a:gd name="T38" fmla="*/ 209 w 285"/>
                <a:gd name="T39" fmla="*/ 13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5" h="200">
                  <a:moveTo>
                    <a:pt x="199" y="9"/>
                  </a:moveTo>
                  <a:cubicBezTo>
                    <a:pt x="180" y="0"/>
                    <a:pt x="157" y="2"/>
                    <a:pt x="139" y="13"/>
                  </a:cubicBezTo>
                  <a:cubicBezTo>
                    <a:pt x="119" y="25"/>
                    <a:pt x="115" y="49"/>
                    <a:pt x="97" y="62"/>
                  </a:cubicBezTo>
                  <a:cubicBezTo>
                    <a:pt x="90" y="67"/>
                    <a:pt x="82" y="69"/>
                    <a:pt x="74" y="71"/>
                  </a:cubicBezTo>
                  <a:cubicBezTo>
                    <a:pt x="66" y="74"/>
                    <a:pt x="58" y="78"/>
                    <a:pt x="54" y="85"/>
                  </a:cubicBezTo>
                  <a:cubicBezTo>
                    <a:pt x="49" y="94"/>
                    <a:pt x="51" y="106"/>
                    <a:pt x="45" y="114"/>
                  </a:cubicBezTo>
                  <a:cubicBezTo>
                    <a:pt x="37" y="128"/>
                    <a:pt x="15" y="126"/>
                    <a:pt x="5" y="139"/>
                  </a:cubicBezTo>
                  <a:cubicBezTo>
                    <a:pt x="1" y="146"/>
                    <a:pt x="0" y="154"/>
                    <a:pt x="2" y="162"/>
                  </a:cubicBezTo>
                  <a:cubicBezTo>
                    <a:pt x="11" y="197"/>
                    <a:pt x="67" y="198"/>
                    <a:pt x="96" y="199"/>
                  </a:cubicBezTo>
                  <a:cubicBezTo>
                    <a:pt x="115" y="200"/>
                    <a:pt x="135" y="199"/>
                    <a:pt x="154" y="199"/>
                  </a:cubicBezTo>
                  <a:cubicBezTo>
                    <a:pt x="179" y="198"/>
                    <a:pt x="203" y="198"/>
                    <a:pt x="228" y="195"/>
                  </a:cubicBezTo>
                  <a:cubicBezTo>
                    <a:pt x="239" y="194"/>
                    <a:pt x="250" y="190"/>
                    <a:pt x="261" y="190"/>
                  </a:cubicBezTo>
                  <a:cubicBezTo>
                    <a:pt x="270" y="190"/>
                    <a:pt x="277" y="181"/>
                    <a:pt x="280" y="173"/>
                  </a:cubicBezTo>
                  <a:cubicBezTo>
                    <a:pt x="285" y="161"/>
                    <a:pt x="278" y="147"/>
                    <a:pt x="267" y="140"/>
                  </a:cubicBezTo>
                  <a:cubicBezTo>
                    <a:pt x="263" y="138"/>
                    <a:pt x="257" y="136"/>
                    <a:pt x="254" y="131"/>
                  </a:cubicBezTo>
                  <a:cubicBezTo>
                    <a:pt x="250" y="126"/>
                    <a:pt x="250" y="119"/>
                    <a:pt x="251" y="112"/>
                  </a:cubicBezTo>
                  <a:cubicBezTo>
                    <a:pt x="252" y="106"/>
                    <a:pt x="254" y="99"/>
                    <a:pt x="252" y="93"/>
                  </a:cubicBezTo>
                  <a:cubicBezTo>
                    <a:pt x="250" y="84"/>
                    <a:pt x="243" y="79"/>
                    <a:pt x="239" y="71"/>
                  </a:cubicBezTo>
                  <a:cubicBezTo>
                    <a:pt x="232" y="59"/>
                    <a:pt x="234" y="44"/>
                    <a:pt x="228" y="32"/>
                  </a:cubicBezTo>
                  <a:cubicBezTo>
                    <a:pt x="224" y="24"/>
                    <a:pt x="216" y="19"/>
                    <a:pt x="209" y="13"/>
                  </a:cubicBezTo>
                </a:path>
              </a:pathLst>
            </a:custGeom>
            <a:solidFill>
              <a:srgbClr val="2225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9" name="íSļíḑê"/>
            <p:cNvSpPr/>
            <p:nvPr/>
          </p:nvSpPr>
          <p:spPr bwMode="auto">
            <a:xfrm>
              <a:off x="4298951" y="4941888"/>
              <a:ext cx="201613" cy="485775"/>
            </a:xfrm>
            <a:custGeom>
              <a:avLst/>
              <a:gdLst>
                <a:gd name="T0" fmla="*/ 0 w 127"/>
                <a:gd name="T1" fmla="*/ 301 h 306"/>
                <a:gd name="T2" fmla="*/ 115 w 127"/>
                <a:gd name="T3" fmla="*/ 0 h 306"/>
                <a:gd name="T4" fmla="*/ 127 w 127"/>
                <a:gd name="T5" fmla="*/ 6 h 306"/>
                <a:gd name="T6" fmla="*/ 12 w 127"/>
                <a:gd name="T7" fmla="*/ 306 h 306"/>
                <a:gd name="T8" fmla="*/ 0 w 127"/>
                <a:gd name="T9" fmla="*/ 301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" h="306">
                  <a:moveTo>
                    <a:pt x="0" y="301"/>
                  </a:moveTo>
                  <a:lnTo>
                    <a:pt x="115" y="0"/>
                  </a:lnTo>
                  <a:lnTo>
                    <a:pt x="127" y="6"/>
                  </a:lnTo>
                  <a:lnTo>
                    <a:pt x="12" y="306"/>
                  </a:lnTo>
                  <a:lnTo>
                    <a:pt x="0" y="301"/>
                  </a:lnTo>
                  <a:close/>
                </a:path>
              </a:pathLst>
            </a:custGeom>
            <a:solidFill>
              <a:srgbClr val="95E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0" name="ïṥlîḑê"/>
            <p:cNvSpPr/>
            <p:nvPr/>
          </p:nvSpPr>
          <p:spPr bwMode="auto">
            <a:xfrm>
              <a:off x="4318001" y="4951413"/>
              <a:ext cx="338138" cy="485775"/>
            </a:xfrm>
            <a:custGeom>
              <a:avLst/>
              <a:gdLst>
                <a:gd name="T0" fmla="*/ 135 w 137"/>
                <a:gd name="T1" fmla="*/ 58 h 197"/>
                <a:gd name="T2" fmla="*/ 137 w 137"/>
                <a:gd name="T3" fmla="*/ 38 h 197"/>
                <a:gd name="T4" fmla="*/ 104 w 137"/>
                <a:gd name="T5" fmla="*/ 14 h 197"/>
                <a:gd name="T6" fmla="*/ 74 w 137"/>
                <a:gd name="T7" fmla="*/ 0 h 197"/>
                <a:gd name="T8" fmla="*/ 0 w 137"/>
                <a:gd name="T9" fmla="*/ 193 h 197"/>
                <a:gd name="T10" fmla="*/ 63 w 137"/>
                <a:gd name="T11" fmla="*/ 171 h 197"/>
                <a:gd name="T12" fmla="*/ 97 w 137"/>
                <a:gd name="T13" fmla="*/ 150 h 197"/>
                <a:gd name="T14" fmla="*/ 135 w 137"/>
                <a:gd name="T15" fmla="*/ 58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197">
                  <a:moveTo>
                    <a:pt x="135" y="58"/>
                  </a:moveTo>
                  <a:cubicBezTo>
                    <a:pt x="137" y="38"/>
                    <a:pt x="137" y="38"/>
                    <a:pt x="137" y="38"/>
                  </a:cubicBezTo>
                  <a:cubicBezTo>
                    <a:pt x="137" y="38"/>
                    <a:pt x="118" y="22"/>
                    <a:pt x="104" y="14"/>
                  </a:cubicBezTo>
                  <a:cubicBezTo>
                    <a:pt x="90" y="5"/>
                    <a:pt x="74" y="0"/>
                    <a:pt x="74" y="0"/>
                  </a:cubicBezTo>
                  <a:cubicBezTo>
                    <a:pt x="0" y="193"/>
                    <a:pt x="0" y="193"/>
                    <a:pt x="0" y="193"/>
                  </a:cubicBezTo>
                  <a:cubicBezTo>
                    <a:pt x="0" y="193"/>
                    <a:pt x="30" y="197"/>
                    <a:pt x="63" y="171"/>
                  </a:cubicBezTo>
                  <a:cubicBezTo>
                    <a:pt x="82" y="156"/>
                    <a:pt x="97" y="150"/>
                    <a:pt x="97" y="150"/>
                  </a:cubicBezTo>
                  <a:lnTo>
                    <a:pt x="135" y="58"/>
                  </a:lnTo>
                  <a:close/>
                </a:path>
              </a:pathLst>
            </a:custGeom>
            <a:solidFill>
              <a:srgbClr val="0D0E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1" name="íşlîḍê"/>
            <p:cNvSpPr/>
            <p:nvPr/>
          </p:nvSpPr>
          <p:spPr bwMode="auto">
            <a:xfrm>
              <a:off x="4557713" y="4978401"/>
              <a:ext cx="285750" cy="344488"/>
            </a:xfrm>
            <a:custGeom>
              <a:avLst/>
              <a:gdLst>
                <a:gd name="T0" fmla="*/ 116 w 116"/>
                <a:gd name="T1" fmla="*/ 0 h 140"/>
                <a:gd name="T2" fmla="*/ 40 w 116"/>
                <a:gd name="T3" fmla="*/ 27 h 140"/>
                <a:gd name="T4" fmla="*/ 15 w 116"/>
                <a:gd name="T5" fmla="*/ 67 h 140"/>
                <a:gd name="T6" fmla="*/ 0 w 116"/>
                <a:gd name="T7" fmla="*/ 139 h 140"/>
                <a:gd name="T8" fmla="*/ 113 w 116"/>
                <a:gd name="T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6" h="140">
                  <a:moveTo>
                    <a:pt x="116" y="0"/>
                  </a:moveTo>
                  <a:cubicBezTo>
                    <a:pt x="40" y="27"/>
                    <a:pt x="40" y="27"/>
                    <a:pt x="40" y="27"/>
                  </a:cubicBezTo>
                  <a:cubicBezTo>
                    <a:pt x="40" y="27"/>
                    <a:pt x="28" y="32"/>
                    <a:pt x="15" y="67"/>
                  </a:cubicBezTo>
                  <a:cubicBezTo>
                    <a:pt x="2" y="103"/>
                    <a:pt x="0" y="139"/>
                    <a:pt x="0" y="139"/>
                  </a:cubicBezTo>
                  <a:cubicBezTo>
                    <a:pt x="113" y="140"/>
                    <a:pt x="113" y="140"/>
                    <a:pt x="113" y="140"/>
                  </a:cubicBezTo>
                </a:path>
              </a:pathLst>
            </a:custGeom>
            <a:solidFill>
              <a:srgbClr val="FFA4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2" name="íṣļîďé"/>
            <p:cNvSpPr/>
            <p:nvPr/>
          </p:nvSpPr>
          <p:spPr bwMode="auto">
            <a:xfrm>
              <a:off x="4267201" y="4794251"/>
              <a:ext cx="1079500" cy="541338"/>
            </a:xfrm>
            <a:custGeom>
              <a:avLst/>
              <a:gdLst>
                <a:gd name="T0" fmla="*/ 0 w 438"/>
                <a:gd name="T1" fmla="*/ 2 h 220"/>
                <a:gd name="T2" fmla="*/ 208 w 438"/>
                <a:gd name="T3" fmla="*/ 33 h 220"/>
                <a:gd name="T4" fmla="*/ 432 w 438"/>
                <a:gd name="T5" fmla="*/ 122 h 220"/>
                <a:gd name="T6" fmla="*/ 332 w 438"/>
                <a:gd name="T7" fmla="*/ 210 h 220"/>
                <a:gd name="T8" fmla="*/ 85 w 438"/>
                <a:gd name="T9" fmla="*/ 216 h 220"/>
                <a:gd name="T10" fmla="*/ 1 w 438"/>
                <a:gd name="T11" fmla="*/ 115 h 220"/>
                <a:gd name="T12" fmla="*/ 0 w 438"/>
                <a:gd name="T13" fmla="*/ 2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8" h="220">
                  <a:moveTo>
                    <a:pt x="0" y="2"/>
                  </a:moveTo>
                  <a:cubicBezTo>
                    <a:pt x="208" y="33"/>
                    <a:pt x="208" y="33"/>
                    <a:pt x="208" y="33"/>
                  </a:cubicBezTo>
                  <a:cubicBezTo>
                    <a:pt x="208" y="33"/>
                    <a:pt x="418" y="0"/>
                    <a:pt x="432" y="122"/>
                  </a:cubicBezTo>
                  <a:cubicBezTo>
                    <a:pt x="438" y="180"/>
                    <a:pt x="398" y="202"/>
                    <a:pt x="332" y="210"/>
                  </a:cubicBezTo>
                  <a:cubicBezTo>
                    <a:pt x="242" y="220"/>
                    <a:pt x="85" y="216"/>
                    <a:pt x="85" y="216"/>
                  </a:cubicBezTo>
                  <a:cubicBezTo>
                    <a:pt x="1" y="115"/>
                    <a:pt x="1" y="115"/>
                    <a:pt x="1" y="115"/>
                  </a:cubicBezTo>
                  <a:cubicBezTo>
                    <a:pt x="0" y="2"/>
                    <a:pt x="0" y="2"/>
                    <a:pt x="0" y="2"/>
                  </a:cubicBezTo>
                </a:path>
              </a:pathLst>
            </a:custGeom>
            <a:solidFill>
              <a:srgbClr val="0A8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3" name="íşľîḋe"/>
            <p:cNvSpPr/>
            <p:nvPr/>
          </p:nvSpPr>
          <p:spPr bwMode="auto">
            <a:xfrm>
              <a:off x="4540251" y="4959351"/>
              <a:ext cx="622300" cy="115888"/>
            </a:xfrm>
            <a:custGeom>
              <a:avLst/>
              <a:gdLst>
                <a:gd name="T0" fmla="*/ 252 w 252"/>
                <a:gd name="T1" fmla="*/ 1 h 47"/>
                <a:gd name="T2" fmla="*/ 218 w 252"/>
                <a:gd name="T3" fmla="*/ 0 h 47"/>
                <a:gd name="T4" fmla="*/ 0 w 252"/>
                <a:gd name="T5" fmla="*/ 43 h 47"/>
                <a:gd name="T6" fmla="*/ 1 w 252"/>
                <a:gd name="T7" fmla="*/ 47 h 47"/>
                <a:gd name="T8" fmla="*/ 218 w 252"/>
                <a:gd name="T9" fmla="*/ 4 h 47"/>
                <a:gd name="T10" fmla="*/ 251 w 252"/>
                <a:gd name="T11" fmla="*/ 5 h 47"/>
                <a:gd name="T12" fmla="*/ 252 w 252"/>
                <a:gd name="T13" fmla="*/ 1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2" h="47">
                  <a:moveTo>
                    <a:pt x="252" y="1"/>
                  </a:moveTo>
                  <a:cubicBezTo>
                    <a:pt x="240" y="0"/>
                    <a:pt x="229" y="0"/>
                    <a:pt x="218" y="0"/>
                  </a:cubicBezTo>
                  <a:cubicBezTo>
                    <a:pt x="170" y="0"/>
                    <a:pt x="120" y="8"/>
                    <a:pt x="0" y="43"/>
                  </a:cubicBezTo>
                  <a:cubicBezTo>
                    <a:pt x="1" y="47"/>
                    <a:pt x="1" y="47"/>
                    <a:pt x="1" y="47"/>
                  </a:cubicBezTo>
                  <a:cubicBezTo>
                    <a:pt x="121" y="12"/>
                    <a:pt x="170" y="4"/>
                    <a:pt x="218" y="4"/>
                  </a:cubicBezTo>
                  <a:cubicBezTo>
                    <a:pt x="229" y="4"/>
                    <a:pt x="240" y="4"/>
                    <a:pt x="251" y="5"/>
                  </a:cubicBezTo>
                  <a:cubicBezTo>
                    <a:pt x="252" y="1"/>
                    <a:pt x="252" y="1"/>
                    <a:pt x="252" y="1"/>
                  </a:cubicBezTo>
                  <a:close/>
                </a:path>
              </a:pathLst>
            </a:custGeom>
            <a:solidFill>
              <a:srgbClr val="1833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4" name="íSḻîḋe"/>
            <p:cNvSpPr/>
            <p:nvPr/>
          </p:nvSpPr>
          <p:spPr bwMode="auto">
            <a:xfrm>
              <a:off x="4498976" y="4941888"/>
              <a:ext cx="204788" cy="523875"/>
            </a:xfrm>
            <a:custGeom>
              <a:avLst/>
              <a:gdLst>
                <a:gd name="T0" fmla="*/ 129 w 129"/>
                <a:gd name="T1" fmla="*/ 324 h 330"/>
                <a:gd name="T2" fmla="*/ 14 w 129"/>
                <a:gd name="T3" fmla="*/ 0 h 330"/>
                <a:gd name="T4" fmla="*/ 0 w 129"/>
                <a:gd name="T5" fmla="*/ 6 h 330"/>
                <a:gd name="T6" fmla="*/ 115 w 129"/>
                <a:gd name="T7" fmla="*/ 330 h 330"/>
                <a:gd name="T8" fmla="*/ 129 w 129"/>
                <a:gd name="T9" fmla="*/ 324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30">
                  <a:moveTo>
                    <a:pt x="129" y="324"/>
                  </a:moveTo>
                  <a:lnTo>
                    <a:pt x="14" y="0"/>
                  </a:lnTo>
                  <a:lnTo>
                    <a:pt x="0" y="6"/>
                  </a:lnTo>
                  <a:lnTo>
                    <a:pt x="115" y="330"/>
                  </a:lnTo>
                  <a:lnTo>
                    <a:pt x="129" y="324"/>
                  </a:lnTo>
                  <a:close/>
                </a:path>
              </a:pathLst>
            </a:custGeom>
            <a:solidFill>
              <a:srgbClr val="95E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5" name="í$lidê"/>
            <p:cNvSpPr/>
            <p:nvPr/>
          </p:nvSpPr>
          <p:spPr bwMode="auto">
            <a:xfrm>
              <a:off x="4343401" y="4951413"/>
              <a:ext cx="338138" cy="517525"/>
            </a:xfrm>
            <a:custGeom>
              <a:avLst/>
              <a:gdLst>
                <a:gd name="T0" fmla="*/ 3 w 137"/>
                <a:gd name="T1" fmla="*/ 58 h 210"/>
                <a:gd name="T2" fmla="*/ 0 w 137"/>
                <a:gd name="T3" fmla="*/ 38 h 210"/>
                <a:gd name="T4" fmla="*/ 34 w 137"/>
                <a:gd name="T5" fmla="*/ 14 h 210"/>
                <a:gd name="T6" fmla="*/ 63 w 137"/>
                <a:gd name="T7" fmla="*/ 0 h 210"/>
                <a:gd name="T8" fmla="*/ 137 w 137"/>
                <a:gd name="T9" fmla="*/ 209 h 210"/>
                <a:gd name="T10" fmla="*/ 74 w 137"/>
                <a:gd name="T11" fmla="*/ 171 h 210"/>
                <a:gd name="T12" fmla="*/ 41 w 137"/>
                <a:gd name="T13" fmla="*/ 150 h 210"/>
                <a:gd name="T14" fmla="*/ 3 w 137"/>
                <a:gd name="T15" fmla="*/ 58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7" h="210">
                  <a:moveTo>
                    <a:pt x="3" y="58"/>
                  </a:moveTo>
                  <a:cubicBezTo>
                    <a:pt x="0" y="38"/>
                    <a:pt x="0" y="38"/>
                    <a:pt x="0" y="38"/>
                  </a:cubicBezTo>
                  <a:cubicBezTo>
                    <a:pt x="0" y="38"/>
                    <a:pt x="19" y="22"/>
                    <a:pt x="34" y="14"/>
                  </a:cubicBezTo>
                  <a:cubicBezTo>
                    <a:pt x="48" y="5"/>
                    <a:pt x="63" y="0"/>
                    <a:pt x="63" y="0"/>
                  </a:cubicBezTo>
                  <a:cubicBezTo>
                    <a:pt x="137" y="209"/>
                    <a:pt x="137" y="209"/>
                    <a:pt x="137" y="209"/>
                  </a:cubicBezTo>
                  <a:cubicBezTo>
                    <a:pt x="137" y="209"/>
                    <a:pt x="119" y="210"/>
                    <a:pt x="74" y="171"/>
                  </a:cubicBezTo>
                  <a:cubicBezTo>
                    <a:pt x="57" y="155"/>
                    <a:pt x="41" y="150"/>
                    <a:pt x="41" y="150"/>
                  </a:cubicBezTo>
                  <a:lnTo>
                    <a:pt x="3" y="58"/>
                  </a:lnTo>
                  <a:close/>
                </a:path>
              </a:pathLst>
            </a:custGeom>
            <a:solidFill>
              <a:srgbClr val="2225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6" name="îslïḑe"/>
            <p:cNvSpPr/>
            <p:nvPr/>
          </p:nvSpPr>
          <p:spPr bwMode="auto">
            <a:xfrm>
              <a:off x="4156076" y="4978401"/>
              <a:ext cx="288925" cy="344488"/>
            </a:xfrm>
            <a:custGeom>
              <a:avLst/>
              <a:gdLst>
                <a:gd name="T0" fmla="*/ 0 w 117"/>
                <a:gd name="T1" fmla="*/ 0 h 140"/>
                <a:gd name="T2" fmla="*/ 76 w 117"/>
                <a:gd name="T3" fmla="*/ 27 h 140"/>
                <a:gd name="T4" fmla="*/ 102 w 117"/>
                <a:gd name="T5" fmla="*/ 67 h 140"/>
                <a:gd name="T6" fmla="*/ 117 w 117"/>
                <a:gd name="T7" fmla="*/ 139 h 140"/>
                <a:gd name="T8" fmla="*/ 4 w 117"/>
                <a:gd name="T9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7" h="140">
                  <a:moveTo>
                    <a:pt x="0" y="0"/>
                  </a:moveTo>
                  <a:cubicBezTo>
                    <a:pt x="76" y="27"/>
                    <a:pt x="76" y="27"/>
                    <a:pt x="76" y="27"/>
                  </a:cubicBezTo>
                  <a:cubicBezTo>
                    <a:pt x="76" y="27"/>
                    <a:pt x="89" y="32"/>
                    <a:pt x="102" y="67"/>
                  </a:cubicBezTo>
                  <a:cubicBezTo>
                    <a:pt x="114" y="103"/>
                    <a:pt x="117" y="139"/>
                    <a:pt x="117" y="139"/>
                  </a:cubicBezTo>
                  <a:cubicBezTo>
                    <a:pt x="4" y="140"/>
                    <a:pt x="4" y="140"/>
                    <a:pt x="4" y="140"/>
                  </a:cubicBezTo>
                </a:path>
              </a:pathLst>
            </a:custGeom>
            <a:solidFill>
              <a:srgbClr val="FFA4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7" name="íŝḻide"/>
            <p:cNvSpPr/>
            <p:nvPr/>
          </p:nvSpPr>
          <p:spPr bwMode="auto">
            <a:xfrm>
              <a:off x="3360738" y="4827588"/>
              <a:ext cx="1049338" cy="508000"/>
            </a:xfrm>
            <a:custGeom>
              <a:avLst/>
              <a:gdLst>
                <a:gd name="T0" fmla="*/ 425 w 425"/>
                <a:gd name="T1" fmla="*/ 20 h 206"/>
                <a:gd name="T2" fmla="*/ 183 w 425"/>
                <a:gd name="T3" fmla="*/ 10 h 206"/>
                <a:gd name="T4" fmla="*/ 8 w 425"/>
                <a:gd name="T5" fmla="*/ 110 h 206"/>
                <a:gd name="T6" fmla="*/ 101 w 425"/>
                <a:gd name="T7" fmla="*/ 196 h 206"/>
                <a:gd name="T8" fmla="*/ 414 w 425"/>
                <a:gd name="T9" fmla="*/ 202 h 206"/>
                <a:gd name="T10" fmla="*/ 409 w 425"/>
                <a:gd name="T11" fmla="*/ 115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25" h="206">
                  <a:moveTo>
                    <a:pt x="425" y="20"/>
                  </a:moveTo>
                  <a:cubicBezTo>
                    <a:pt x="183" y="10"/>
                    <a:pt x="183" y="10"/>
                    <a:pt x="183" y="10"/>
                  </a:cubicBezTo>
                  <a:cubicBezTo>
                    <a:pt x="183" y="10"/>
                    <a:pt x="26" y="0"/>
                    <a:pt x="8" y="110"/>
                  </a:cubicBezTo>
                  <a:cubicBezTo>
                    <a:pt x="0" y="155"/>
                    <a:pt x="35" y="188"/>
                    <a:pt x="101" y="196"/>
                  </a:cubicBezTo>
                  <a:cubicBezTo>
                    <a:pt x="191" y="206"/>
                    <a:pt x="414" y="202"/>
                    <a:pt x="414" y="202"/>
                  </a:cubicBezTo>
                  <a:cubicBezTo>
                    <a:pt x="409" y="115"/>
                    <a:pt x="409" y="115"/>
                    <a:pt x="409" y="115"/>
                  </a:cubicBezTo>
                </a:path>
              </a:pathLst>
            </a:custGeom>
            <a:solidFill>
              <a:srgbClr val="0A8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8" name="iṣ1ïďé"/>
            <p:cNvSpPr/>
            <p:nvPr/>
          </p:nvSpPr>
          <p:spPr bwMode="auto">
            <a:xfrm>
              <a:off x="3621088" y="4954588"/>
              <a:ext cx="673100" cy="95250"/>
            </a:xfrm>
            <a:custGeom>
              <a:avLst/>
              <a:gdLst>
                <a:gd name="T0" fmla="*/ 0 w 273"/>
                <a:gd name="T1" fmla="*/ 7 h 39"/>
                <a:gd name="T2" fmla="*/ 70 w 273"/>
                <a:gd name="T3" fmla="*/ 4 h 39"/>
                <a:gd name="T4" fmla="*/ 271 w 273"/>
                <a:gd name="T5" fmla="*/ 39 h 39"/>
                <a:gd name="T6" fmla="*/ 273 w 273"/>
                <a:gd name="T7" fmla="*/ 35 h 39"/>
                <a:gd name="T8" fmla="*/ 70 w 273"/>
                <a:gd name="T9" fmla="*/ 0 h 39"/>
                <a:gd name="T10" fmla="*/ 0 w 273"/>
                <a:gd name="T11" fmla="*/ 3 h 39"/>
                <a:gd name="T12" fmla="*/ 0 w 273"/>
                <a:gd name="T13" fmla="*/ 7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3" h="39">
                  <a:moveTo>
                    <a:pt x="0" y="7"/>
                  </a:moveTo>
                  <a:cubicBezTo>
                    <a:pt x="22" y="6"/>
                    <a:pt x="44" y="4"/>
                    <a:pt x="70" y="4"/>
                  </a:cubicBezTo>
                  <a:cubicBezTo>
                    <a:pt x="117" y="4"/>
                    <a:pt x="176" y="10"/>
                    <a:pt x="271" y="39"/>
                  </a:cubicBezTo>
                  <a:cubicBezTo>
                    <a:pt x="273" y="35"/>
                    <a:pt x="273" y="35"/>
                    <a:pt x="273" y="35"/>
                  </a:cubicBezTo>
                  <a:cubicBezTo>
                    <a:pt x="177" y="6"/>
                    <a:pt x="117" y="0"/>
                    <a:pt x="70" y="0"/>
                  </a:cubicBezTo>
                  <a:cubicBezTo>
                    <a:pt x="44" y="0"/>
                    <a:pt x="22" y="2"/>
                    <a:pt x="0" y="3"/>
                  </a:cubicBezTo>
                  <a:cubicBezTo>
                    <a:pt x="0" y="7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1833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29" name="í$lidé"/>
            <p:cNvSpPr/>
            <p:nvPr/>
          </p:nvSpPr>
          <p:spPr bwMode="auto">
            <a:xfrm>
              <a:off x="4313238" y="5057776"/>
              <a:ext cx="30163" cy="263525"/>
            </a:xfrm>
            <a:custGeom>
              <a:avLst/>
              <a:gdLst>
                <a:gd name="T0" fmla="*/ 19 w 19"/>
                <a:gd name="T1" fmla="*/ 166 h 166"/>
                <a:gd name="T2" fmla="*/ 7 w 19"/>
                <a:gd name="T3" fmla="*/ 0 h 166"/>
                <a:gd name="T4" fmla="*/ 0 w 19"/>
                <a:gd name="T5" fmla="*/ 0 h 166"/>
                <a:gd name="T6" fmla="*/ 13 w 19"/>
                <a:gd name="T7" fmla="*/ 166 h 166"/>
                <a:gd name="T8" fmla="*/ 19 w 19"/>
                <a:gd name="T9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" h="166">
                  <a:moveTo>
                    <a:pt x="19" y="166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13" y="166"/>
                  </a:lnTo>
                  <a:lnTo>
                    <a:pt x="19" y="166"/>
                  </a:lnTo>
                  <a:close/>
                </a:path>
              </a:pathLst>
            </a:custGeom>
            <a:solidFill>
              <a:srgbClr val="1833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0" name="ïŝḷide"/>
            <p:cNvSpPr/>
            <p:nvPr/>
          </p:nvSpPr>
          <p:spPr bwMode="auto">
            <a:xfrm>
              <a:off x="4313238" y="5057776"/>
              <a:ext cx="30163" cy="263525"/>
            </a:xfrm>
            <a:custGeom>
              <a:avLst/>
              <a:gdLst>
                <a:gd name="T0" fmla="*/ 19 w 19"/>
                <a:gd name="T1" fmla="*/ 166 h 166"/>
                <a:gd name="T2" fmla="*/ 7 w 19"/>
                <a:gd name="T3" fmla="*/ 0 h 166"/>
                <a:gd name="T4" fmla="*/ 0 w 19"/>
                <a:gd name="T5" fmla="*/ 0 h 166"/>
                <a:gd name="T6" fmla="*/ 13 w 19"/>
                <a:gd name="T7" fmla="*/ 166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66">
                  <a:moveTo>
                    <a:pt x="19" y="166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13" y="16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1" name="î$ļïďé"/>
            <p:cNvSpPr/>
            <p:nvPr/>
          </p:nvSpPr>
          <p:spPr bwMode="auto">
            <a:xfrm>
              <a:off x="4489451" y="4365626"/>
              <a:ext cx="554038" cy="679450"/>
            </a:xfrm>
            <a:custGeom>
              <a:avLst/>
              <a:gdLst>
                <a:gd name="T0" fmla="*/ 115 w 225"/>
                <a:gd name="T1" fmla="*/ 0 h 276"/>
                <a:gd name="T2" fmla="*/ 151 w 225"/>
                <a:gd name="T3" fmla="*/ 146 h 276"/>
                <a:gd name="T4" fmla="*/ 225 w 225"/>
                <a:gd name="T5" fmla="*/ 258 h 276"/>
                <a:gd name="T6" fmla="*/ 166 w 225"/>
                <a:gd name="T7" fmla="*/ 276 h 276"/>
                <a:gd name="T8" fmla="*/ 43 w 225"/>
                <a:gd name="T9" fmla="*/ 146 h 276"/>
                <a:gd name="T10" fmla="*/ 0 w 225"/>
                <a:gd name="T11" fmla="*/ 9 h 276"/>
                <a:gd name="T12" fmla="*/ 115 w 225"/>
                <a:gd name="T13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5" h="276">
                  <a:moveTo>
                    <a:pt x="115" y="0"/>
                  </a:moveTo>
                  <a:cubicBezTo>
                    <a:pt x="115" y="7"/>
                    <a:pt x="151" y="146"/>
                    <a:pt x="151" y="146"/>
                  </a:cubicBezTo>
                  <a:cubicBezTo>
                    <a:pt x="225" y="258"/>
                    <a:pt x="225" y="258"/>
                    <a:pt x="225" y="258"/>
                  </a:cubicBezTo>
                  <a:cubicBezTo>
                    <a:pt x="166" y="276"/>
                    <a:pt x="166" y="276"/>
                    <a:pt x="166" y="276"/>
                  </a:cubicBezTo>
                  <a:cubicBezTo>
                    <a:pt x="43" y="146"/>
                    <a:pt x="43" y="146"/>
                    <a:pt x="43" y="146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115" y="0"/>
                    <a:pt x="115" y="0"/>
                    <a:pt x="115" y="0"/>
                  </a:cubicBezTo>
                </a:path>
              </a:pathLst>
            </a:custGeom>
            <a:solidFill>
              <a:srgbClr val="FFA4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2" name="íṩľiḋé"/>
            <p:cNvSpPr/>
            <p:nvPr/>
          </p:nvSpPr>
          <p:spPr bwMode="auto">
            <a:xfrm>
              <a:off x="4410076" y="4014788"/>
              <a:ext cx="401638" cy="488950"/>
            </a:xfrm>
            <a:custGeom>
              <a:avLst/>
              <a:gdLst>
                <a:gd name="T0" fmla="*/ 0 w 163"/>
                <a:gd name="T1" fmla="*/ 0 h 198"/>
                <a:gd name="T2" fmla="*/ 14 w 163"/>
                <a:gd name="T3" fmla="*/ 10 h 198"/>
                <a:gd name="T4" fmla="*/ 138 w 163"/>
                <a:gd name="T5" fmla="*/ 90 h 198"/>
                <a:gd name="T6" fmla="*/ 163 w 163"/>
                <a:gd name="T7" fmla="*/ 189 h 198"/>
                <a:gd name="T8" fmla="*/ 73 w 163"/>
                <a:gd name="T9" fmla="*/ 198 h 198"/>
                <a:gd name="T10" fmla="*/ 29 w 163"/>
                <a:gd name="T11" fmla="*/ 87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3" h="198">
                  <a:moveTo>
                    <a:pt x="0" y="0"/>
                  </a:moveTo>
                  <a:cubicBezTo>
                    <a:pt x="0" y="0"/>
                    <a:pt x="8" y="11"/>
                    <a:pt x="14" y="10"/>
                  </a:cubicBezTo>
                  <a:cubicBezTo>
                    <a:pt x="42" y="10"/>
                    <a:pt x="114" y="23"/>
                    <a:pt x="138" y="90"/>
                  </a:cubicBezTo>
                  <a:cubicBezTo>
                    <a:pt x="157" y="143"/>
                    <a:pt x="163" y="189"/>
                    <a:pt x="163" y="189"/>
                  </a:cubicBezTo>
                  <a:cubicBezTo>
                    <a:pt x="73" y="198"/>
                    <a:pt x="73" y="198"/>
                    <a:pt x="73" y="198"/>
                  </a:cubicBezTo>
                  <a:cubicBezTo>
                    <a:pt x="29" y="87"/>
                    <a:pt x="29" y="87"/>
                    <a:pt x="29" y="87"/>
                  </a:cubicBezTo>
                </a:path>
              </a:pathLst>
            </a:custGeom>
            <a:solidFill>
              <a:srgbClr val="FF6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3" name="iṡḻîḋé"/>
            <p:cNvSpPr/>
            <p:nvPr/>
          </p:nvSpPr>
          <p:spPr bwMode="auto">
            <a:xfrm>
              <a:off x="3813176" y="3973513"/>
              <a:ext cx="922338" cy="1084263"/>
            </a:xfrm>
            <a:custGeom>
              <a:avLst/>
              <a:gdLst>
                <a:gd name="T0" fmla="*/ 191 w 374"/>
                <a:gd name="T1" fmla="*/ 20 h 440"/>
                <a:gd name="T2" fmla="*/ 0 w 374"/>
                <a:gd name="T3" fmla="*/ 357 h 440"/>
                <a:gd name="T4" fmla="*/ 374 w 374"/>
                <a:gd name="T5" fmla="*/ 362 h 440"/>
                <a:gd name="T6" fmla="*/ 338 w 374"/>
                <a:gd name="T7" fmla="*/ 222 h 440"/>
                <a:gd name="T8" fmla="*/ 314 w 374"/>
                <a:gd name="T9" fmla="*/ 97 h 440"/>
                <a:gd name="T10" fmla="*/ 256 w 374"/>
                <a:gd name="T11" fmla="*/ 27 h 440"/>
                <a:gd name="T12" fmla="*/ 191 w 374"/>
                <a:gd name="T13" fmla="*/ 20 h 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4" h="440">
                  <a:moveTo>
                    <a:pt x="191" y="20"/>
                  </a:moveTo>
                  <a:cubicBezTo>
                    <a:pt x="191" y="20"/>
                    <a:pt x="37" y="88"/>
                    <a:pt x="0" y="357"/>
                  </a:cubicBezTo>
                  <a:cubicBezTo>
                    <a:pt x="193" y="440"/>
                    <a:pt x="374" y="362"/>
                    <a:pt x="374" y="362"/>
                  </a:cubicBezTo>
                  <a:cubicBezTo>
                    <a:pt x="374" y="362"/>
                    <a:pt x="354" y="302"/>
                    <a:pt x="338" y="222"/>
                  </a:cubicBezTo>
                  <a:cubicBezTo>
                    <a:pt x="355" y="177"/>
                    <a:pt x="352" y="147"/>
                    <a:pt x="314" y="97"/>
                  </a:cubicBezTo>
                  <a:cubicBezTo>
                    <a:pt x="293" y="69"/>
                    <a:pt x="273" y="38"/>
                    <a:pt x="256" y="27"/>
                  </a:cubicBezTo>
                  <a:cubicBezTo>
                    <a:pt x="216" y="0"/>
                    <a:pt x="191" y="20"/>
                    <a:pt x="191" y="20"/>
                  </a:cubicBezTo>
                  <a:close/>
                </a:path>
              </a:pathLst>
            </a:custGeom>
            <a:solidFill>
              <a:srgbClr val="FF6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4" name="ïṡlîḑê"/>
            <p:cNvSpPr/>
            <p:nvPr/>
          </p:nvSpPr>
          <p:spPr bwMode="auto">
            <a:xfrm>
              <a:off x="4584701" y="4210051"/>
              <a:ext cx="92075" cy="309563"/>
            </a:xfrm>
            <a:custGeom>
              <a:avLst/>
              <a:gdLst>
                <a:gd name="T0" fmla="*/ 27 w 37"/>
                <a:gd name="T1" fmla="*/ 126 h 126"/>
                <a:gd name="T2" fmla="*/ 37 w 37"/>
                <a:gd name="T3" fmla="*/ 80 h 126"/>
                <a:gd name="T4" fmla="*/ 2 w 37"/>
                <a:gd name="T5" fmla="*/ 0 h 126"/>
                <a:gd name="T6" fmla="*/ 0 w 37"/>
                <a:gd name="T7" fmla="*/ 2 h 126"/>
                <a:gd name="T8" fmla="*/ 34 w 37"/>
                <a:gd name="T9" fmla="*/ 80 h 126"/>
                <a:gd name="T10" fmla="*/ 24 w 37"/>
                <a:gd name="T11" fmla="*/ 125 h 126"/>
                <a:gd name="T12" fmla="*/ 27 w 37"/>
                <a:gd name="T13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126">
                  <a:moveTo>
                    <a:pt x="27" y="126"/>
                  </a:moveTo>
                  <a:cubicBezTo>
                    <a:pt x="33" y="109"/>
                    <a:pt x="37" y="95"/>
                    <a:pt x="37" y="80"/>
                  </a:cubicBezTo>
                  <a:cubicBezTo>
                    <a:pt x="37" y="55"/>
                    <a:pt x="26" y="32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4" y="33"/>
                    <a:pt x="34" y="56"/>
                    <a:pt x="34" y="80"/>
                  </a:cubicBezTo>
                  <a:cubicBezTo>
                    <a:pt x="34" y="94"/>
                    <a:pt x="30" y="109"/>
                    <a:pt x="24" y="125"/>
                  </a:cubicBezTo>
                  <a:cubicBezTo>
                    <a:pt x="27" y="126"/>
                    <a:pt x="27" y="126"/>
                    <a:pt x="27" y="126"/>
                  </a:cubicBezTo>
                  <a:close/>
                </a:path>
              </a:pathLst>
            </a:custGeom>
            <a:solidFill>
              <a:srgbClr val="A83C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5" name="îṩ1ïďê"/>
            <p:cNvSpPr/>
            <p:nvPr/>
          </p:nvSpPr>
          <p:spPr bwMode="auto">
            <a:xfrm>
              <a:off x="4414838" y="4630738"/>
              <a:ext cx="747713" cy="454025"/>
            </a:xfrm>
            <a:custGeom>
              <a:avLst/>
              <a:gdLst>
                <a:gd name="T0" fmla="*/ 0 w 303"/>
                <a:gd name="T1" fmla="*/ 184 h 184"/>
                <a:gd name="T2" fmla="*/ 263 w 303"/>
                <a:gd name="T3" fmla="*/ 184 h 184"/>
                <a:gd name="T4" fmla="*/ 302 w 303"/>
                <a:gd name="T5" fmla="*/ 14 h 184"/>
                <a:gd name="T6" fmla="*/ 290 w 303"/>
                <a:gd name="T7" fmla="*/ 0 h 184"/>
                <a:gd name="T8" fmla="*/ 60 w 303"/>
                <a:gd name="T9" fmla="*/ 0 h 184"/>
                <a:gd name="T10" fmla="*/ 38 w 303"/>
                <a:gd name="T11" fmla="*/ 19 h 184"/>
                <a:gd name="T12" fmla="*/ 0 w 303"/>
                <a:gd name="T13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3" h="184">
                  <a:moveTo>
                    <a:pt x="0" y="184"/>
                  </a:moveTo>
                  <a:cubicBezTo>
                    <a:pt x="263" y="184"/>
                    <a:pt x="263" y="184"/>
                    <a:pt x="263" y="184"/>
                  </a:cubicBezTo>
                  <a:cubicBezTo>
                    <a:pt x="302" y="14"/>
                    <a:pt x="302" y="14"/>
                    <a:pt x="302" y="14"/>
                  </a:cubicBezTo>
                  <a:cubicBezTo>
                    <a:pt x="303" y="7"/>
                    <a:pt x="298" y="0"/>
                    <a:pt x="29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9" y="0"/>
                    <a:pt x="40" y="8"/>
                    <a:pt x="38" y="19"/>
                  </a:cubicBezTo>
                  <a:cubicBezTo>
                    <a:pt x="0" y="184"/>
                    <a:pt x="0" y="184"/>
                    <a:pt x="0" y="184"/>
                  </a:cubicBezTo>
                </a:path>
              </a:pathLst>
            </a:custGeom>
            <a:solidFill>
              <a:srgbClr val="57B9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6" name="îśļîḋê"/>
            <p:cNvSpPr/>
            <p:nvPr/>
          </p:nvSpPr>
          <p:spPr bwMode="auto">
            <a:xfrm>
              <a:off x="4429126" y="4630738"/>
              <a:ext cx="750888" cy="454025"/>
            </a:xfrm>
            <a:custGeom>
              <a:avLst/>
              <a:gdLst>
                <a:gd name="T0" fmla="*/ 0 w 304"/>
                <a:gd name="T1" fmla="*/ 184 h 184"/>
                <a:gd name="T2" fmla="*/ 264 w 304"/>
                <a:gd name="T3" fmla="*/ 184 h 184"/>
                <a:gd name="T4" fmla="*/ 302 w 304"/>
                <a:gd name="T5" fmla="*/ 14 h 184"/>
                <a:gd name="T6" fmla="*/ 290 w 304"/>
                <a:gd name="T7" fmla="*/ 0 h 184"/>
                <a:gd name="T8" fmla="*/ 61 w 304"/>
                <a:gd name="T9" fmla="*/ 0 h 184"/>
                <a:gd name="T10" fmla="*/ 38 w 304"/>
                <a:gd name="T11" fmla="*/ 19 h 184"/>
                <a:gd name="T12" fmla="*/ 0 w 304"/>
                <a:gd name="T13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4" h="184">
                  <a:moveTo>
                    <a:pt x="0" y="184"/>
                  </a:moveTo>
                  <a:cubicBezTo>
                    <a:pt x="264" y="184"/>
                    <a:pt x="264" y="184"/>
                    <a:pt x="264" y="184"/>
                  </a:cubicBezTo>
                  <a:cubicBezTo>
                    <a:pt x="302" y="14"/>
                    <a:pt x="302" y="14"/>
                    <a:pt x="302" y="14"/>
                  </a:cubicBezTo>
                  <a:cubicBezTo>
                    <a:pt x="304" y="7"/>
                    <a:pt x="298" y="0"/>
                    <a:pt x="290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50" y="0"/>
                    <a:pt x="40" y="8"/>
                    <a:pt x="38" y="19"/>
                  </a:cubicBezTo>
                  <a:cubicBezTo>
                    <a:pt x="0" y="184"/>
                    <a:pt x="0" y="184"/>
                    <a:pt x="0" y="184"/>
                  </a:cubicBezTo>
                </a:path>
              </a:pathLst>
            </a:custGeom>
            <a:solidFill>
              <a:srgbClr val="D9ECF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7" name="îṩḷíḓè"/>
            <p:cNvSpPr/>
            <p:nvPr/>
          </p:nvSpPr>
          <p:spPr bwMode="auto">
            <a:xfrm>
              <a:off x="4762501" y="4826001"/>
              <a:ext cx="142875" cy="95250"/>
            </a:xfrm>
            <a:custGeom>
              <a:avLst/>
              <a:gdLst>
                <a:gd name="T0" fmla="*/ 32 w 58"/>
                <a:gd name="T1" fmla="*/ 0 h 39"/>
                <a:gd name="T2" fmla="*/ 2 w 58"/>
                <a:gd name="T3" fmla="*/ 20 h 39"/>
                <a:gd name="T4" fmla="*/ 26 w 58"/>
                <a:gd name="T5" fmla="*/ 39 h 39"/>
                <a:gd name="T6" fmla="*/ 57 w 58"/>
                <a:gd name="T7" fmla="*/ 20 h 39"/>
                <a:gd name="T8" fmla="*/ 32 w 58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9">
                  <a:moveTo>
                    <a:pt x="32" y="0"/>
                  </a:moveTo>
                  <a:cubicBezTo>
                    <a:pt x="17" y="0"/>
                    <a:pt x="3" y="9"/>
                    <a:pt x="2" y="20"/>
                  </a:cubicBezTo>
                  <a:cubicBezTo>
                    <a:pt x="0" y="30"/>
                    <a:pt x="11" y="39"/>
                    <a:pt x="26" y="39"/>
                  </a:cubicBezTo>
                  <a:cubicBezTo>
                    <a:pt x="42" y="39"/>
                    <a:pt x="55" y="30"/>
                    <a:pt x="57" y="20"/>
                  </a:cubicBezTo>
                  <a:cubicBezTo>
                    <a:pt x="58" y="9"/>
                    <a:pt x="47" y="0"/>
                    <a:pt x="32" y="0"/>
                  </a:cubicBezTo>
                </a:path>
              </a:pathLst>
            </a:custGeom>
            <a:solidFill>
              <a:srgbClr val="BDD6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8" name="iś1îdé"/>
            <p:cNvSpPr/>
            <p:nvPr/>
          </p:nvSpPr>
          <p:spPr bwMode="auto">
            <a:xfrm>
              <a:off x="4664076" y="4448176"/>
              <a:ext cx="142875" cy="20638"/>
            </a:xfrm>
            <a:custGeom>
              <a:avLst/>
              <a:gdLst>
                <a:gd name="T0" fmla="*/ 90 w 90"/>
                <a:gd name="T1" fmla="*/ 0 h 13"/>
                <a:gd name="T2" fmla="*/ 0 w 90"/>
                <a:gd name="T3" fmla="*/ 8 h 13"/>
                <a:gd name="T4" fmla="*/ 0 w 90"/>
                <a:gd name="T5" fmla="*/ 13 h 13"/>
                <a:gd name="T6" fmla="*/ 90 w 90"/>
                <a:gd name="T7" fmla="*/ 5 h 13"/>
                <a:gd name="T8" fmla="*/ 90 w 90"/>
                <a:gd name="T9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13">
                  <a:moveTo>
                    <a:pt x="90" y="0"/>
                  </a:moveTo>
                  <a:lnTo>
                    <a:pt x="0" y="8"/>
                  </a:lnTo>
                  <a:lnTo>
                    <a:pt x="0" y="13"/>
                  </a:lnTo>
                  <a:lnTo>
                    <a:pt x="90" y="5"/>
                  </a:lnTo>
                  <a:lnTo>
                    <a:pt x="90" y="0"/>
                  </a:lnTo>
                  <a:close/>
                </a:path>
              </a:pathLst>
            </a:custGeom>
            <a:solidFill>
              <a:srgbClr val="A83C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9" name="î$ľidé"/>
            <p:cNvSpPr/>
            <p:nvPr/>
          </p:nvSpPr>
          <p:spPr bwMode="auto">
            <a:xfrm>
              <a:off x="4664076" y="4448176"/>
              <a:ext cx="142875" cy="20638"/>
            </a:xfrm>
            <a:custGeom>
              <a:avLst/>
              <a:gdLst>
                <a:gd name="T0" fmla="*/ 90 w 90"/>
                <a:gd name="T1" fmla="*/ 0 h 13"/>
                <a:gd name="T2" fmla="*/ 0 w 90"/>
                <a:gd name="T3" fmla="*/ 8 h 13"/>
                <a:gd name="T4" fmla="*/ 0 w 90"/>
                <a:gd name="T5" fmla="*/ 13 h 13"/>
                <a:gd name="T6" fmla="*/ 90 w 90"/>
                <a:gd name="T7" fmla="*/ 5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0" h="13">
                  <a:moveTo>
                    <a:pt x="90" y="0"/>
                  </a:moveTo>
                  <a:lnTo>
                    <a:pt x="0" y="8"/>
                  </a:lnTo>
                  <a:lnTo>
                    <a:pt x="0" y="13"/>
                  </a:lnTo>
                  <a:lnTo>
                    <a:pt x="90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0" name="ïSļïdè"/>
            <p:cNvSpPr/>
            <p:nvPr/>
          </p:nvSpPr>
          <p:spPr bwMode="auto">
            <a:xfrm>
              <a:off x="3881438" y="4456113"/>
              <a:ext cx="647700" cy="682625"/>
            </a:xfrm>
            <a:custGeom>
              <a:avLst/>
              <a:gdLst>
                <a:gd name="T0" fmla="*/ 36 w 262"/>
                <a:gd name="T1" fmla="*/ 0 h 277"/>
                <a:gd name="T2" fmla="*/ 122 w 262"/>
                <a:gd name="T3" fmla="*/ 19 h 277"/>
                <a:gd name="T4" fmla="*/ 144 w 262"/>
                <a:gd name="T5" fmla="*/ 134 h 277"/>
                <a:gd name="T6" fmla="*/ 262 w 262"/>
                <a:gd name="T7" fmla="*/ 237 h 277"/>
                <a:gd name="T8" fmla="*/ 238 w 262"/>
                <a:gd name="T9" fmla="*/ 277 h 277"/>
                <a:gd name="T10" fmla="*/ 49 w 262"/>
                <a:gd name="T11" fmla="*/ 181 h 277"/>
                <a:gd name="T12" fmla="*/ 0 w 262"/>
                <a:gd name="T13" fmla="*/ 26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2" h="277">
                  <a:moveTo>
                    <a:pt x="36" y="0"/>
                  </a:moveTo>
                  <a:cubicBezTo>
                    <a:pt x="122" y="19"/>
                    <a:pt x="122" y="19"/>
                    <a:pt x="122" y="19"/>
                  </a:cubicBezTo>
                  <a:cubicBezTo>
                    <a:pt x="122" y="19"/>
                    <a:pt x="139" y="126"/>
                    <a:pt x="144" y="134"/>
                  </a:cubicBezTo>
                  <a:cubicBezTo>
                    <a:pt x="156" y="154"/>
                    <a:pt x="262" y="237"/>
                    <a:pt x="262" y="237"/>
                  </a:cubicBezTo>
                  <a:cubicBezTo>
                    <a:pt x="238" y="277"/>
                    <a:pt x="238" y="277"/>
                    <a:pt x="238" y="277"/>
                  </a:cubicBezTo>
                  <a:cubicBezTo>
                    <a:pt x="238" y="277"/>
                    <a:pt x="108" y="258"/>
                    <a:pt x="49" y="181"/>
                  </a:cubicBezTo>
                  <a:cubicBezTo>
                    <a:pt x="19" y="141"/>
                    <a:pt x="0" y="26"/>
                    <a:pt x="0" y="26"/>
                  </a:cubicBezTo>
                </a:path>
              </a:pathLst>
            </a:custGeom>
            <a:solidFill>
              <a:srgbClr val="FFA4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1" name="îṩļîḑê"/>
            <p:cNvSpPr/>
            <p:nvPr/>
          </p:nvSpPr>
          <p:spPr bwMode="auto">
            <a:xfrm>
              <a:off x="3817938" y="4014788"/>
              <a:ext cx="542925" cy="565150"/>
            </a:xfrm>
            <a:custGeom>
              <a:avLst/>
              <a:gdLst>
                <a:gd name="T0" fmla="*/ 220 w 220"/>
                <a:gd name="T1" fmla="*/ 0 h 229"/>
                <a:gd name="T2" fmla="*/ 182 w 220"/>
                <a:gd name="T3" fmla="*/ 0 h 229"/>
                <a:gd name="T4" fmla="*/ 54 w 220"/>
                <a:gd name="T5" fmla="*/ 69 h 229"/>
                <a:gd name="T6" fmla="*/ 27 w 220"/>
                <a:gd name="T7" fmla="*/ 229 h 229"/>
                <a:gd name="T8" fmla="*/ 152 w 220"/>
                <a:gd name="T9" fmla="*/ 205 h 229"/>
                <a:gd name="T10" fmla="*/ 145 w 220"/>
                <a:gd name="T11" fmla="*/ 9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" h="229">
                  <a:moveTo>
                    <a:pt x="220" y="0"/>
                  </a:moveTo>
                  <a:cubicBezTo>
                    <a:pt x="182" y="0"/>
                    <a:pt x="182" y="0"/>
                    <a:pt x="182" y="0"/>
                  </a:cubicBezTo>
                  <a:cubicBezTo>
                    <a:pt x="182" y="0"/>
                    <a:pt x="101" y="3"/>
                    <a:pt x="54" y="69"/>
                  </a:cubicBezTo>
                  <a:cubicBezTo>
                    <a:pt x="0" y="146"/>
                    <a:pt x="27" y="229"/>
                    <a:pt x="27" y="229"/>
                  </a:cubicBezTo>
                  <a:cubicBezTo>
                    <a:pt x="152" y="205"/>
                    <a:pt x="152" y="205"/>
                    <a:pt x="152" y="205"/>
                  </a:cubicBezTo>
                  <a:cubicBezTo>
                    <a:pt x="145" y="99"/>
                    <a:pt x="145" y="99"/>
                    <a:pt x="145" y="99"/>
                  </a:cubicBezTo>
                </a:path>
              </a:pathLst>
            </a:custGeom>
            <a:solidFill>
              <a:srgbClr val="FF6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2" name="ïṥ1idê"/>
            <p:cNvSpPr/>
            <p:nvPr/>
          </p:nvSpPr>
          <p:spPr bwMode="auto">
            <a:xfrm>
              <a:off x="4173538" y="4308476"/>
              <a:ext cx="23813" cy="211138"/>
            </a:xfrm>
            <a:custGeom>
              <a:avLst/>
              <a:gdLst>
                <a:gd name="T0" fmla="*/ 15 w 15"/>
                <a:gd name="T1" fmla="*/ 133 h 133"/>
                <a:gd name="T2" fmla="*/ 4 w 15"/>
                <a:gd name="T3" fmla="*/ 0 h 133"/>
                <a:gd name="T4" fmla="*/ 0 w 15"/>
                <a:gd name="T5" fmla="*/ 0 h 133"/>
                <a:gd name="T6" fmla="*/ 11 w 15"/>
                <a:gd name="T7" fmla="*/ 133 h 133"/>
                <a:gd name="T8" fmla="*/ 15 w 15"/>
                <a:gd name="T9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33">
                  <a:moveTo>
                    <a:pt x="15" y="133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11" y="133"/>
                  </a:lnTo>
                  <a:lnTo>
                    <a:pt x="15" y="133"/>
                  </a:lnTo>
                  <a:close/>
                </a:path>
              </a:pathLst>
            </a:custGeom>
            <a:solidFill>
              <a:srgbClr val="A83C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3" name="ïṥḷïḑè"/>
            <p:cNvSpPr/>
            <p:nvPr/>
          </p:nvSpPr>
          <p:spPr bwMode="auto">
            <a:xfrm>
              <a:off x="4173538" y="4308476"/>
              <a:ext cx="23813" cy="211138"/>
            </a:xfrm>
            <a:custGeom>
              <a:avLst/>
              <a:gdLst>
                <a:gd name="T0" fmla="*/ 15 w 15"/>
                <a:gd name="T1" fmla="*/ 133 h 133"/>
                <a:gd name="T2" fmla="*/ 4 w 15"/>
                <a:gd name="T3" fmla="*/ 0 h 133"/>
                <a:gd name="T4" fmla="*/ 0 w 15"/>
                <a:gd name="T5" fmla="*/ 0 h 133"/>
                <a:gd name="T6" fmla="*/ 11 w 15"/>
                <a:gd name="T7" fmla="*/ 13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33">
                  <a:moveTo>
                    <a:pt x="15" y="133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11" y="133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4" name="îšľíḋé"/>
            <p:cNvSpPr/>
            <p:nvPr/>
          </p:nvSpPr>
          <p:spPr bwMode="auto">
            <a:xfrm>
              <a:off x="4291013" y="4964113"/>
              <a:ext cx="336550" cy="193675"/>
            </a:xfrm>
            <a:custGeom>
              <a:avLst/>
              <a:gdLst>
                <a:gd name="T0" fmla="*/ 57 w 136"/>
                <a:gd name="T1" fmla="*/ 0 h 79"/>
                <a:gd name="T2" fmla="*/ 122 w 136"/>
                <a:gd name="T3" fmla="*/ 38 h 79"/>
                <a:gd name="T4" fmla="*/ 103 w 136"/>
                <a:gd name="T5" fmla="*/ 37 h 79"/>
                <a:gd name="T6" fmla="*/ 135 w 136"/>
                <a:gd name="T7" fmla="*/ 52 h 79"/>
                <a:gd name="T8" fmla="*/ 101 w 136"/>
                <a:gd name="T9" fmla="*/ 49 h 79"/>
                <a:gd name="T10" fmla="*/ 132 w 136"/>
                <a:gd name="T11" fmla="*/ 61 h 79"/>
                <a:gd name="T12" fmla="*/ 117 w 136"/>
                <a:gd name="T13" fmla="*/ 62 h 79"/>
                <a:gd name="T14" fmla="*/ 92 w 136"/>
                <a:gd name="T15" fmla="*/ 58 h 79"/>
                <a:gd name="T16" fmla="*/ 122 w 136"/>
                <a:gd name="T17" fmla="*/ 69 h 79"/>
                <a:gd name="T18" fmla="*/ 86 w 136"/>
                <a:gd name="T19" fmla="*/ 64 h 79"/>
                <a:gd name="T20" fmla="*/ 107 w 136"/>
                <a:gd name="T21" fmla="*/ 75 h 79"/>
                <a:gd name="T22" fmla="*/ 0 w 136"/>
                <a:gd name="T23" fmla="*/ 52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6" h="79">
                  <a:moveTo>
                    <a:pt x="57" y="0"/>
                  </a:moveTo>
                  <a:cubicBezTo>
                    <a:pt x="74" y="8"/>
                    <a:pt x="122" y="34"/>
                    <a:pt x="122" y="38"/>
                  </a:cubicBezTo>
                  <a:cubicBezTo>
                    <a:pt x="122" y="41"/>
                    <a:pt x="102" y="34"/>
                    <a:pt x="103" y="37"/>
                  </a:cubicBezTo>
                  <a:cubicBezTo>
                    <a:pt x="104" y="40"/>
                    <a:pt x="134" y="48"/>
                    <a:pt x="135" y="52"/>
                  </a:cubicBezTo>
                  <a:cubicBezTo>
                    <a:pt x="136" y="56"/>
                    <a:pt x="112" y="51"/>
                    <a:pt x="101" y="49"/>
                  </a:cubicBezTo>
                  <a:cubicBezTo>
                    <a:pt x="111" y="52"/>
                    <a:pt x="133" y="58"/>
                    <a:pt x="132" y="61"/>
                  </a:cubicBezTo>
                  <a:cubicBezTo>
                    <a:pt x="131" y="65"/>
                    <a:pt x="122" y="62"/>
                    <a:pt x="117" y="62"/>
                  </a:cubicBezTo>
                  <a:cubicBezTo>
                    <a:pt x="109" y="60"/>
                    <a:pt x="100" y="59"/>
                    <a:pt x="92" y="58"/>
                  </a:cubicBezTo>
                  <a:cubicBezTo>
                    <a:pt x="102" y="61"/>
                    <a:pt x="122" y="65"/>
                    <a:pt x="122" y="69"/>
                  </a:cubicBezTo>
                  <a:cubicBezTo>
                    <a:pt x="122" y="72"/>
                    <a:pt x="98" y="68"/>
                    <a:pt x="86" y="64"/>
                  </a:cubicBezTo>
                  <a:cubicBezTo>
                    <a:pt x="93" y="67"/>
                    <a:pt x="110" y="73"/>
                    <a:pt x="107" y="75"/>
                  </a:cubicBezTo>
                  <a:cubicBezTo>
                    <a:pt x="102" y="79"/>
                    <a:pt x="38" y="63"/>
                    <a:pt x="0" y="52"/>
                  </a:cubicBezTo>
                </a:path>
              </a:pathLst>
            </a:custGeom>
            <a:solidFill>
              <a:srgbClr val="FFA4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5" name="íṡ1ïḑè"/>
            <p:cNvSpPr/>
            <p:nvPr/>
          </p:nvSpPr>
          <p:spPr bwMode="auto">
            <a:xfrm>
              <a:off x="3875088" y="4470401"/>
              <a:ext cx="320675" cy="66675"/>
            </a:xfrm>
            <a:custGeom>
              <a:avLst/>
              <a:gdLst>
                <a:gd name="T0" fmla="*/ 200 w 202"/>
                <a:gd name="T1" fmla="*/ 0 h 42"/>
                <a:gd name="T2" fmla="*/ 0 w 202"/>
                <a:gd name="T3" fmla="*/ 38 h 42"/>
                <a:gd name="T4" fmla="*/ 0 w 202"/>
                <a:gd name="T5" fmla="*/ 42 h 42"/>
                <a:gd name="T6" fmla="*/ 202 w 202"/>
                <a:gd name="T7" fmla="*/ 5 h 42"/>
                <a:gd name="T8" fmla="*/ 200 w 202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42">
                  <a:moveTo>
                    <a:pt x="200" y="0"/>
                  </a:moveTo>
                  <a:lnTo>
                    <a:pt x="0" y="38"/>
                  </a:lnTo>
                  <a:lnTo>
                    <a:pt x="0" y="42"/>
                  </a:lnTo>
                  <a:lnTo>
                    <a:pt x="202" y="5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A83C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6" name="íṧlíḓe"/>
            <p:cNvSpPr/>
            <p:nvPr/>
          </p:nvSpPr>
          <p:spPr bwMode="auto">
            <a:xfrm>
              <a:off x="3875088" y="4470401"/>
              <a:ext cx="320675" cy="66675"/>
            </a:xfrm>
            <a:custGeom>
              <a:avLst/>
              <a:gdLst>
                <a:gd name="T0" fmla="*/ 200 w 202"/>
                <a:gd name="T1" fmla="*/ 0 h 42"/>
                <a:gd name="T2" fmla="*/ 0 w 202"/>
                <a:gd name="T3" fmla="*/ 38 h 42"/>
                <a:gd name="T4" fmla="*/ 0 w 202"/>
                <a:gd name="T5" fmla="*/ 42 h 42"/>
                <a:gd name="T6" fmla="*/ 202 w 202"/>
                <a:gd name="T7" fmla="*/ 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2" h="42">
                  <a:moveTo>
                    <a:pt x="200" y="0"/>
                  </a:moveTo>
                  <a:lnTo>
                    <a:pt x="0" y="38"/>
                  </a:lnTo>
                  <a:lnTo>
                    <a:pt x="0" y="42"/>
                  </a:lnTo>
                  <a:lnTo>
                    <a:pt x="202" y="5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7" name="ïṡḷiḓè"/>
            <p:cNvSpPr/>
            <p:nvPr/>
          </p:nvSpPr>
          <p:spPr bwMode="auto">
            <a:xfrm>
              <a:off x="4246563" y="4013201"/>
              <a:ext cx="220663" cy="71438"/>
            </a:xfrm>
            <a:custGeom>
              <a:avLst/>
              <a:gdLst>
                <a:gd name="T0" fmla="*/ 0 w 89"/>
                <a:gd name="T1" fmla="*/ 2 h 29"/>
                <a:gd name="T2" fmla="*/ 13 w 89"/>
                <a:gd name="T3" fmla="*/ 15 h 29"/>
                <a:gd name="T4" fmla="*/ 52 w 89"/>
                <a:gd name="T5" fmla="*/ 29 h 29"/>
                <a:gd name="T6" fmla="*/ 54 w 89"/>
                <a:gd name="T7" fmla="*/ 29 h 29"/>
                <a:gd name="T8" fmla="*/ 85 w 89"/>
                <a:gd name="T9" fmla="*/ 20 h 29"/>
                <a:gd name="T10" fmla="*/ 89 w 89"/>
                <a:gd name="T11" fmla="*/ 11 h 29"/>
                <a:gd name="T12" fmla="*/ 86 w 89"/>
                <a:gd name="T13" fmla="*/ 11 h 29"/>
                <a:gd name="T14" fmla="*/ 87 w 89"/>
                <a:gd name="T15" fmla="*/ 11 h 29"/>
                <a:gd name="T16" fmla="*/ 86 w 89"/>
                <a:gd name="T17" fmla="*/ 11 h 29"/>
                <a:gd name="T18" fmla="*/ 86 w 89"/>
                <a:gd name="T19" fmla="*/ 11 h 29"/>
                <a:gd name="T20" fmla="*/ 87 w 89"/>
                <a:gd name="T21" fmla="*/ 11 h 29"/>
                <a:gd name="T22" fmla="*/ 86 w 89"/>
                <a:gd name="T23" fmla="*/ 11 h 29"/>
                <a:gd name="T24" fmla="*/ 82 w 89"/>
                <a:gd name="T25" fmla="*/ 18 h 29"/>
                <a:gd name="T26" fmla="*/ 54 w 89"/>
                <a:gd name="T27" fmla="*/ 26 h 29"/>
                <a:gd name="T28" fmla="*/ 52 w 89"/>
                <a:gd name="T29" fmla="*/ 26 h 29"/>
                <a:gd name="T30" fmla="*/ 15 w 89"/>
                <a:gd name="T31" fmla="*/ 13 h 29"/>
                <a:gd name="T32" fmla="*/ 5 w 89"/>
                <a:gd name="T33" fmla="*/ 4 h 29"/>
                <a:gd name="T34" fmla="*/ 3 w 89"/>
                <a:gd name="T35" fmla="*/ 1 h 29"/>
                <a:gd name="T36" fmla="*/ 3 w 89"/>
                <a:gd name="T37" fmla="*/ 0 h 29"/>
                <a:gd name="T38" fmla="*/ 2 w 89"/>
                <a:gd name="T39" fmla="*/ 0 h 29"/>
                <a:gd name="T40" fmla="*/ 0 w 89"/>
                <a:gd name="T41" fmla="*/ 2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9" h="29">
                  <a:moveTo>
                    <a:pt x="0" y="2"/>
                  </a:moveTo>
                  <a:cubicBezTo>
                    <a:pt x="0" y="2"/>
                    <a:pt x="4" y="9"/>
                    <a:pt x="13" y="15"/>
                  </a:cubicBezTo>
                  <a:cubicBezTo>
                    <a:pt x="22" y="22"/>
                    <a:pt x="35" y="29"/>
                    <a:pt x="52" y="29"/>
                  </a:cubicBezTo>
                  <a:cubicBezTo>
                    <a:pt x="53" y="29"/>
                    <a:pt x="54" y="29"/>
                    <a:pt x="54" y="29"/>
                  </a:cubicBezTo>
                  <a:cubicBezTo>
                    <a:pt x="71" y="29"/>
                    <a:pt x="80" y="24"/>
                    <a:pt x="85" y="20"/>
                  </a:cubicBezTo>
                  <a:cubicBezTo>
                    <a:pt x="89" y="16"/>
                    <a:pt x="89" y="11"/>
                    <a:pt x="89" y="11"/>
                  </a:cubicBezTo>
                  <a:cubicBezTo>
                    <a:pt x="86" y="11"/>
                    <a:pt x="86" y="11"/>
                    <a:pt x="86" y="11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6" y="11"/>
                    <a:pt x="86" y="11"/>
                  </a:cubicBezTo>
                  <a:cubicBezTo>
                    <a:pt x="86" y="11"/>
                    <a:pt x="86" y="11"/>
                    <a:pt x="86" y="11"/>
                  </a:cubicBezTo>
                  <a:cubicBezTo>
                    <a:pt x="87" y="11"/>
                    <a:pt x="87" y="11"/>
                    <a:pt x="87" y="11"/>
                  </a:cubicBezTo>
                  <a:cubicBezTo>
                    <a:pt x="86" y="11"/>
                    <a:pt x="86" y="11"/>
                    <a:pt x="86" y="11"/>
                  </a:cubicBezTo>
                  <a:cubicBezTo>
                    <a:pt x="86" y="11"/>
                    <a:pt x="86" y="15"/>
                    <a:pt x="82" y="18"/>
                  </a:cubicBezTo>
                  <a:cubicBezTo>
                    <a:pt x="78" y="22"/>
                    <a:pt x="70" y="26"/>
                    <a:pt x="54" y="26"/>
                  </a:cubicBezTo>
                  <a:cubicBezTo>
                    <a:pt x="54" y="26"/>
                    <a:pt x="53" y="26"/>
                    <a:pt x="52" y="26"/>
                  </a:cubicBezTo>
                  <a:cubicBezTo>
                    <a:pt x="36" y="26"/>
                    <a:pt x="23" y="20"/>
                    <a:pt x="15" y="13"/>
                  </a:cubicBezTo>
                  <a:cubicBezTo>
                    <a:pt x="11" y="10"/>
                    <a:pt x="8" y="6"/>
                    <a:pt x="5" y="4"/>
                  </a:cubicBezTo>
                  <a:cubicBezTo>
                    <a:pt x="4" y="3"/>
                    <a:pt x="4" y="2"/>
                    <a:pt x="3" y="1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2"/>
                    <a:pt x="0" y="2"/>
                    <a:pt x="0" y="2"/>
                  </a:cubicBezTo>
                  <a:close/>
                </a:path>
              </a:pathLst>
            </a:custGeom>
            <a:solidFill>
              <a:srgbClr val="A83C1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8" name="îṩ1îḋé"/>
            <p:cNvSpPr/>
            <p:nvPr/>
          </p:nvSpPr>
          <p:spPr bwMode="auto">
            <a:xfrm>
              <a:off x="4324351" y="3706813"/>
              <a:ext cx="225425" cy="301625"/>
            </a:xfrm>
            <a:custGeom>
              <a:avLst/>
              <a:gdLst>
                <a:gd name="T0" fmla="*/ 79 w 92"/>
                <a:gd name="T1" fmla="*/ 42 h 122"/>
                <a:gd name="T2" fmla="*/ 66 w 92"/>
                <a:gd name="T3" fmla="*/ 117 h 122"/>
                <a:gd name="T4" fmla="*/ 3 w 92"/>
                <a:gd name="T5" fmla="*/ 62 h 122"/>
                <a:gd name="T6" fmla="*/ 79 w 92"/>
                <a:gd name="T7" fmla="*/ 4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22">
                  <a:moveTo>
                    <a:pt x="79" y="42"/>
                  </a:moveTo>
                  <a:cubicBezTo>
                    <a:pt x="79" y="42"/>
                    <a:pt x="92" y="115"/>
                    <a:pt x="66" y="117"/>
                  </a:cubicBezTo>
                  <a:cubicBezTo>
                    <a:pt x="23" y="122"/>
                    <a:pt x="0" y="79"/>
                    <a:pt x="3" y="62"/>
                  </a:cubicBezTo>
                  <a:cubicBezTo>
                    <a:pt x="8" y="30"/>
                    <a:pt x="55" y="0"/>
                    <a:pt x="79" y="42"/>
                  </a:cubicBezTo>
                  <a:close/>
                </a:path>
              </a:pathLst>
            </a:custGeom>
            <a:solidFill>
              <a:srgbClr val="FFA4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9" name="i$ľídè"/>
            <p:cNvSpPr/>
            <p:nvPr/>
          </p:nvSpPr>
          <p:spPr bwMode="auto">
            <a:xfrm>
              <a:off x="4422776" y="3857626"/>
              <a:ext cx="44450" cy="19050"/>
            </a:xfrm>
            <a:custGeom>
              <a:avLst/>
              <a:gdLst>
                <a:gd name="T0" fmla="*/ 17 w 18"/>
                <a:gd name="T1" fmla="*/ 2 h 8"/>
                <a:gd name="T2" fmla="*/ 12 w 18"/>
                <a:gd name="T3" fmla="*/ 0 h 8"/>
                <a:gd name="T4" fmla="*/ 1 w 18"/>
                <a:gd name="T5" fmla="*/ 6 h 8"/>
                <a:gd name="T6" fmla="*/ 1 w 18"/>
                <a:gd name="T7" fmla="*/ 8 h 8"/>
                <a:gd name="T8" fmla="*/ 2 w 18"/>
                <a:gd name="T9" fmla="*/ 7 h 8"/>
                <a:gd name="T10" fmla="*/ 12 w 18"/>
                <a:gd name="T11" fmla="*/ 2 h 8"/>
                <a:gd name="T12" fmla="*/ 16 w 18"/>
                <a:gd name="T13" fmla="*/ 3 h 8"/>
                <a:gd name="T14" fmla="*/ 18 w 18"/>
                <a:gd name="T15" fmla="*/ 3 h 8"/>
                <a:gd name="T16" fmla="*/ 17 w 18"/>
                <a:gd name="T1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" h="8">
                  <a:moveTo>
                    <a:pt x="17" y="2"/>
                  </a:moveTo>
                  <a:cubicBezTo>
                    <a:pt x="16" y="1"/>
                    <a:pt x="14" y="0"/>
                    <a:pt x="12" y="0"/>
                  </a:cubicBezTo>
                  <a:cubicBezTo>
                    <a:pt x="7" y="0"/>
                    <a:pt x="3" y="2"/>
                    <a:pt x="1" y="6"/>
                  </a:cubicBezTo>
                  <a:cubicBezTo>
                    <a:pt x="0" y="7"/>
                    <a:pt x="0" y="8"/>
                    <a:pt x="1" y="8"/>
                  </a:cubicBezTo>
                  <a:cubicBezTo>
                    <a:pt x="1" y="8"/>
                    <a:pt x="2" y="8"/>
                    <a:pt x="2" y="7"/>
                  </a:cubicBezTo>
                  <a:cubicBezTo>
                    <a:pt x="4" y="4"/>
                    <a:pt x="8" y="2"/>
                    <a:pt x="12" y="2"/>
                  </a:cubicBezTo>
                  <a:cubicBezTo>
                    <a:pt x="13" y="2"/>
                    <a:pt x="15" y="3"/>
                    <a:pt x="16" y="3"/>
                  </a:cubicBezTo>
                  <a:cubicBezTo>
                    <a:pt x="17" y="4"/>
                    <a:pt x="17" y="4"/>
                    <a:pt x="18" y="3"/>
                  </a:cubicBezTo>
                  <a:cubicBezTo>
                    <a:pt x="18" y="3"/>
                    <a:pt x="18" y="2"/>
                    <a:pt x="17" y="2"/>
                  </a:cubicBezTo>
                  <a:close/>
                </a:path>
              </a:pathLst>
            </a:custGeom>
            <a:solidFill>
              <a:srgbClr val="2225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0" name="ïṡlïḍè"/>
            <p:cNvSpPr/>
            <p:nvPr/>
          </p:nvSpPr>
          <p:spPr bwMode="auto">
            <a:xfrm>
              <a:off x="4440238" y="3876676"/>
              <a:ext cx="22225" cy="17463"/>
            </a:xfrm>
            <a:custGeom>
              <a:avLst/>
              <a:gdLst>
                <a:gd name="T0" fmla="*/ 4 w 9"/>
                <a:gd name="T1" fmla="*/ 6 h 7"/>
                <a:gd name="T2" fmla="*/ 5 w 9"/>
                <a:gd name="T3" fmla="*/ 1 h 7"/>
                <a:gd name="T4" fmla="*/ 4 w 9"/>
                <a:gd name="T5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7">
                  <a:moveTo>
                    <a:pt x="4" y="6"/>
                  </a:moveTo>
                  <a:cubicBezTo>
                    <a:pt x="0" y="6"/>
                    <a:pt x="1" y="0"/>
                    <a:pt x="5" y="1"/>
                  </a:cubicBezTo>
                  <a:cubicBezTo>
                    <a:pt x="9" y="1"/>
                    <a:pt x="8" y="7"/>
                    <a:pt x="4" y="6"/>
                  </a:cubicBezTo>
                  <a:close/>
                </a:path>
              </a:pathLst>
            </a:custGeom>
            <a:solidFill>
              <a:srgbClr val="2225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1" name="ï$ḻïḓè"/>
            <p:cNvSpPr/>
            <p:nvPr/>
          </p:nvSpPr>
          <p:spPr bwMode="auto">
            <a:xfrm>
              <a:off x="4491038" y="3849688"/>
              <a:ext cx="31750" cy="11113"/>
            </a:xfrm>
            <a:custGeom>
              <a:avLst/>
              <a:gdLst>
                <a:gd name="T0" fmla="*/ 12 w 13"/>
                <a:gd name="T1" fmla="*/ 3 h 4"/>
                <a:gd name="T2" fmla="*/ 7 w 13"/>
                <a:gd name="T3" fmla="*/ 0 h 4"/>
                <a:gd name="T4" fmla="*/ 0 w 13"/>
                <a:gd name="T5" fmla="*/ 3 h 4"/>
                <a:gd name="T6" fmla="*/ 0 w 13"/>
                <a:gd name="T7" fmla="*/ 4 h 4"/>
                <a:gd name="T8" fmla="*/ 2 w 13"/>
                <a:gd name="T9" fmla="*/ 4 h 4"/>
                <a:gd name="T10" fmla="*/ 7 w 13"/>
                <a:gd name="T11" fmla="*/ 2 h 4"/>
                <a:gd name="T12" fmla="*/ 11 w 13"/>
                <a:gd name="T13" fmla="*/ 4 h 4"/>
                <a:gd name="T14" fmla="*/ 12 w 13"/>
                <a:gd name="T15" fmla="*/ 4 h 4"/>
                <a:gd name="T16" fmla="*/ 12 w 13"/>
                <a:gd name="T1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4">
                  <a:moveTo>
                    <a:pt x="12" y="3"/>
                  </a:moveTo>
                  <a:cubicBezTo>
                    <a:pt x="11" y="1"/>
                    <a:pt x="9" y="0"/>
                    <a:pt x="7" y="0"/>
                  </a:cubicBezTo>
                  <a:cubicBezTo>
                    <a:pt x="4" y="0"/>
                    <a:pt x="2" y="1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1" y="4"/>
                    <a:pt x="2" y="4"/>
                    <a:pt x="2" y="4"/>
                  </a:cubicBezTo>
                  <a:cubicBezTo>
                    <a:pt x="3" y="3"/>
                    <a:pt x="5" y="2"/>
                    <a:pt x="7" y="2"/>
                  </a:cubicBezTo>
                  <a:cubicBezTo>
                    <a:pt x="8" y="2"/>
                    <a:pt x="10" y="3"/>
                    <a:pt x="11" y="4"/>
                  </a:cubicBezTo>
                  <a:cubicBezTo>
                    <a:pt x="11" y="4"/>
                    <a:pt x="12" y="4"/>
                    <a:pt x="12" y="4"/>
                  </a:cubicBezTo>
                  <a:cubicBezTo>
                    <a:pt x="13" y="4"/>
                    <a:pt x="13" y="3"/>
                    <a:pt x="12" y="3"/>
                  </a:cubicBezTo>
                  <a:close/>
                </a:path>
              </a:pathLst>
            </a:custGeom>
            <a:solidFill>
              <a:srgbClr val="2225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2" name="îṣḻíďe"/>
            <p:cNvSpPr/>
            <p:nvPr/>
          </p:nvSpPr>
          <p:spPr bwMode="auto">
            <a:xfrm>
              <a:off x="4498976" y="3867151"/>
              <a:ext cx="19050" cy="17463"/>
            </a:xfrm>
            <a:custGeom>
              <a:avLst/>
              <a:gdLst>
                <a:gd name="T0" fmla="*/ 3 w 8"/>
                <a:gd name="T1" fmla="*/ 6 h 7"/>
                <a:gd name="T2" fmla="*/ 4 w 8"/>
                <a:gd name="T3" fmla="*/ 1 h 7"/>
                <a:gd name="T4" fmla="*/ 3 w 8"/>
                <a:gd name="T5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7">
                  <a:moveTo>
                    <a:pt x="3" y="6"/>
                  </a:moveTo>
                  <a:cubicBezTo>
                    <a:pt x="0" y="6"/>
                    <a:pt x="1" y="0"/>
                    <a:pt x="4" y="1"/>
                  </a:cubicBezTo>
                  <a:cubicBezTo>
                    <a:pt x="8" y="1"/>
                    <a:pt x="7" y="7"/>
                    <a:pt x="3" y="6"/>
                  </a:cubicBezTo>
                  <a:close/>
                </a:path>
              </a:pathLst>
            </a:custGeom>
            <a:solidFill>
              <a:srgbClr val="2225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3" name="îṣ1ïḓê"/>
            <p:cNvSpPr/>
            <p:nvPr/>
          </p:nvSpPr>
          <p:spPr bwMode="auto">
            <a:xfrm>
              <a:off x="4281488" y="3854451"/>
              <a:ext cx="169863" cy="236538"/>
            </a:xfrm>
            <a:custGeom>
              <a:avLst/>
              <a:gdLst>
                <a:gd name="T0" fmla="*/ 69 w 69"/>
                <a:gd name="T1" fmla="*/ 44 h 96"/>
                <a:gd name="T2" fmla="*/ 66 w 69"/>
                <a:gd name="T3" fmla="*/ 75 h 96"/>
                <a:gd name="T4" fmla="*/ 0 w 69"/>
                <a:gd name="T5" fmla="*/ 65 h 96"/>
                <a:gd name="T6" fmla="*/ 20 w 69"/>
                <a:gd name="T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" h="96">
                  <a:moveTo>
                    <a:pt x="69" y="44"/>
                  </a:moveTo>
                  <a:cubicBezTo>
                    <a:pt x="66" y="75"/>
                    <a:pt x="66" y="75"/>
                    <a:pt x="66" y="75"/>
                  </a:cubicBezTo>
                  <a:cubicBezTo>
                    <a:pt x="66" y="75"/>
                    <a:pt x="39" y="96"/>
                    <a:pt x="0" y="65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solidFill>
              <a:srgbClr val="FFA4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4" name="îṣ1îḓè"/>
            <p:cNvSpPr/>
            <p:nvPr/>
          </p:nvSpPr>
          <p:spPr bwMode="auto">
            <a:xfrm>
              <a:off x="4143376" y="3702051"/>
              <a:ext cx="417513" cy="339725"/>
            </a:xfrm>
            <a:custGeom>
              <a:avLst/>
              <a:gdLst>
                <a:gd name="T0" fmla="*/ 50 w 169"/>
                <a:gd name="T1" fmla="*/ 52 h 138"/>
                <a:gd name="T2" fmla="*/ 54 w 169"/>
                <a:gd name="T3" fmla="*/ 42 h 138"/>
                <a:gd name="T4" fmla="*/ 75 w 169"/>
                <a:gd name="T5" fmla="*/ 20 h 138"/>
                <a:gd name="T6" fmla="*/ 83 w 169"/>
                <a:gd name="T7" fmla="*/ 17 h 138"/>
                <a:gd name="T8" fmla="*/ 89 w 169"/>
                <a:gd name="T9" fmla="*/ 10 h 138"/>
                <a:gd name="T10" fmla="*/ 101 w 169"/>
                <a:gd name="T11" fmla="*/ 4 h 138"/>
                <a:gd name="T12" fmla="*/ 149 w 169"/>
                <a:gd name="T13" fmla="*/ 15 h 138"/>
                <a:gd name="T14" fmla="*/ 161 w 169"/>
                <a:gd name="T15" fmla="*/ 56 h 138"/>
                <a:gd name="T16" fmla="*/ 134 w 169"/>
                <a:gd name="T17" fmla="*/ 44 h 138"/>
                <a:gd name="T18" fmla="*/ 127 w 169"/>
                <a:gd name="T19" fmla="*/ 43 h 138"/>
                <a:gd name="T20" fmla="*/ 123 w 169"/>
                <a:gd name="T21" fmla="*/ 48 h 138"/>
                <a:gd name="T22" fmla="*/ 102 w 169"/>
                <a:gd name="T23" fmla="*/ 76 h 138"/>
                <a:gd name="T24" fmla="*/ 86 w 169"/>
                <a:gd name="T25" fmla="*/ 69 h 138"/>
                <a:gd name="T26" fmla="*/ 95 w 169"/>
                <a:gd name="T27" fmla="*/ 102 h 138"/>
                <a:gd name="T28" fmla="*/ 89 w 169"/>
                <a:gd name="T29" fmla="*/ 112 h 138"/>
                <a:gd name="T30" fmla="*/ 56 w 169"/>
                <a:gd name="T31" fmla="*/ 129 h 138"/>
                <a:gd name="T32" fmla="*/ 1 w 169"/>
                <a:gd name="T33" fmla="*/ 138 h 138"/>
                <a:gd name="T34" fmla="*/ 50 w 169"/>
                <a:gd name="T35" fmla="*/ 5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69" h="138">
                  <a:moveTo>
                    <a:pt x="50" y="52"/>
                  </a:moveTo>
                  <a:cubicBezTo>
                    <a:pt x="51" y="49"/>
                    <a:pt x="53" y="46"/>
                    <a:pt x="54" y="42"/>
                  </a:cubicBezTo>
                  <a:cubicBezTo>
                    <a:pt x="57" y="32"/>
                    <a:pt x="65" y="23"/>
                    <a:pt x="75" y="20"/>
                  </a:cubicBezTo>
                  <a:cubicBezTo>
                    <a:pt x="78" y="19"/>
                    <a:pt x="81" y="18"/>
                    <a:pt x="83" y="17"/>
                  </a:cubicBezTo>
                  <a:cubicBezTo>
                    <a:pt x="86" y="15"/>
                    <a:pt x="87" y="12"/>
                    <a:pt x="89" y="10"/>
                  </a:cubicBezTo>
                  <a:cubicBezTo>
                    <a:pt x="92" y="7"/>
                    <a:pt x="96" y="6"/>
                    <a:pt x="101" y="4"/>
                  </a:cubicBezTo>
                  <a:cubicBezTo>
                    <a:pt x="117" y="0"/>
                    <a:pt x="137" y="2"/>
                    <a:pt x="149" y="15"/>
                  </a:cubicBezTo>
                  <a:cubicBezTo>
                    <a:pt x="169" y="34"/>
                    <a:pt x="161" y="56"/>
                    <a:pt x="161" y="56"/>
                  </a:cubicBezTo>
                  <a:cubicBezTo>
                    <a:pt x="161" y="56"/>
                    <a:pt x="142" y="48"/>
                    <a:pt x="134" y="44"/>
                  </a:cubicBezTo>
                  <a:cubicBezTo>
                    <a:pt x="132" y="43"/>
                    <a:pt x="129" y="42"/>
                    <a:pt x="127" y="43"/>
                  </a:cubicBezTo>
                  <a:cubicBezTo>
                    <a:pt x="125" y="44"/>
                    <a:pt x="124" y="46"/>
                    <a:pt x="123" y="48"/>
                  </a:cubicBezTo>
                  <a:cubicBezTo>
                    <a:pt x="119" y="59"/>
                    <a:pt x="112" y="69"/>
                    <a:pt x="102" y="76"/>
                  </a:cubicBezTo>
                  <a:cubicBezTo>
                    <a:pt x="100" y="77"/>
                    <a:pt x="95" y="57"/>
                    <a:pt x="86" y="69"/>
                  </a:cubicBezTo>
                  <a:cubicBezTo>
                    <a:pt x="79" y="80"/>
                    <a:pt x="96" y="90"/>
                    <a:pt x="95" y="102"/>
                  </a:cubicBezTo>
                  <a:cubicBezTo>
                    <a:pt x="94" y="106"/>
                    <a:pt x="92" y="109"/>
                    <a:pt x="89" y="112"/>
                  </a:cubicBezTo>
                  <a:cubicBezTo>
                    <a:pt x="81" y="122"/>
                    <a:pt x="69" y="127"/>
                    <a:pt x="56" y="129"/>
                  </a:cubicBezTo>
                  <a:cubicBezTo>
                    <a:pt x="44" y="131"/>
                    <a:pt x="19" y="132"/>
                    <a:pt x="1" y="138"/>
                  </a:cubicBezTo>
                  <a:cubicBezTo>
                    <a:pt x="0" y="138"/>
                    <a:pt x="40" y="76"/>
                    <a:pt x="50" y="52"/>
                  </a:cubicBezTo>
                  <a:close/>
                </a:path>
              </a:pathLst>
            </a:custGeom>
            <a:solidFill>
              <a:srgbClr val="2225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5" name="ïşḷiḋè"/>
            <p:cNvSpPr/>
            <p:nvPr/>
          </p:nvSpPr>
          <p:spPr bwMode="auto">
            <a:xfrm>
              <a:off x="4389438" y="3973513"/>
              <a:ext cx="60325" cy="30163"/>
            </a:xfrm>
            <a:custGeom>
              <a:avLst/>
              <a:gdLst>
                <a:gd name="T0" fmla="*/ 24 w 24"/>
                <a:gd name="T1" fmla="*/ 10 h 12"/>
                <a:gd name="T2" fmla="*/ 1 w 24"/>
                <a:gd name="T3" fmla="*/ 0 h 12"/>
                <a:gd name="T4" fmla="*/ 0 w 24"/>
                <a:gd name="T5" fmla="*/ 2 h 12"/>
                <a:gd name="T6" fmla="*/ 24 w 24"/>
                <a:gd name="T7" fmla="*/ 12 h 12"/>
                <a:gd name="T8" fmla="*/ 24 w 24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2">
                  <a:moveTo>
                    <a:pt x="24" y="10"/>
                  </a:moveTo>
                  <a:cubicBezTo>
                    <a:pt x="19" y="10"/>
                    <a:pt x="10" y="7"/>
                    <a:pt x="1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9" y="9"/>
                    <a:pt x="18" y="12"/>
                    <a:pt x="24" y="12"/>
                  </a:cubicBezTo>
                  <a:cubicBezTo>
                    <a:pt x="24" y="10"/>
                    <a:pt x="24" y="10"/>
                    <a:pt x="24" y="10"/>
                  </a:cubicBezTo>
                  <a:close/>
                </a:path>
              </a:pathLst>
            </a:custGeom>
            <a:solidFill>
              <a:srgbClr val="D16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6" name="ïS1íḍé"/>
            <p:cNvSpPr/>
            <p:nvPr/>
          </p:nvSpPr>
          <p:spPr bwMode="auto">
            <a:xfrm>
              <a:off x="4445001" y="3941763"/>
              <a:ext cx="55563" cy="28575"/>
            </a:xfrm>
            <a:custGeom>
              <a:avLst/>
              <a:gdLst>
                <a:gd name="T0" fmla="*/ 23 w 23"/>
                <a:gd name="T1" fmla="*/ 2 h 12"/>
                <a:gd name="T2" fmla="*/ 0 w 23"/>
                <a:gd name="T3" fmla="*/ 0 h 12"/>
                <a:gd name="T4" fmla="*/ 14 w 23"/>
                <a:gd name="T5" fmla="*/ 12 h 12"/>
                <a:gd name="T6" fmla="*/ 23 w 23"/>
                <a:gd name="T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2">
                  <a:moveTo>
                    <a:pt x="23" y="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12"/>
                    <a:pt x="14" y="12"/>
                  </a:cubicBezTo>
                  <a:cubicBezTo>
                    <a:pt x="21" y="12"/>
                    <a:pt x="23" y="2"/>
                    <a:pt x="23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7" name="îŝļïdé"/>
            <p:cNvSpPr/>
            <p:nvPr/>
          </p:nvSpPr>
          <p:spPr bwMode="auto">
            <a:xfrm>
              <a:off x="4484688" y="3889376"/>
              <a:ext cx="22225" cy="42863"/>
            </a:xfrm>
            <a:custGeom>
              <a:avLst/>
              <a:gdLst>
                <a:gd name="T0" fmla="*/ 1 w 9"/>
                <a:gd name="T1" fmla="*/ 1 h 17"/>
                <a:gd name="T2" fmla="*/ 4 w 9"/>
                <a:gd name="T3" fmla="*/ 6 h 17"/>
                <a:gd name="T4" fmla="*/ 6 w 9"/>
                <a:gd name="T5" fmla="*/ 9 h 17"/>
                <a:gd name="T6" fmla="*/ 7 w 9"/>
                <a:gd name="T7" fmla="*/ 12 h 17"/>
                <a:gd name="T8" fmla="*/ 7 w 9"/>
                <a:gd name="T9" fmla="*/ 12 h 17"/>
                <a:gd name="T10" fmla="*/ 7 w 9"/>
                <a:gd name="T11" fmla="*/ 12 h 17"/>
                <a:gd name="T12" fmla="*/ 7 w 9"/>
                <a:gd name="T13" fmla="*/ 12 h 17"/>
                <a:gd name="T14" fmla="*/ 7 w 9"/>
                <a:gd name="T15" fmla="*/ 12 h 17"/>
                <a:gd name="T16" fmla="*/ 7 w 9"/>
                <a:gd name="T17" fmla="*/ 12 h 17"/>
                <a:gd name="T18" fmla="*/ 7 w 9"/>
                <a:gd name="T19" fmla="*/ 12 h 17"/>
                <a:gd name="T20" fmla="*/ 7 w 9"/>
                <a:gd name="T21" fmla="*/ 12 h 17"/>
                <a:gd name="T22" fmla="*/ 3 w 9"/>
                <a:gd name="T23" fmla="*/ 14 h 17"/>
                <a:gd name="T24" fmla="*/ 1 w 9"/>
                <a:gd name="T25" fmla="*/ 15 h 17"/>
                <a:gd name="T26" fmla="*/ 0 w 9"/>
                <a:gd name="T27" fmla="*/ 15 h 17"/>
                <a:gd name="T28" fmla="*/ 0 w 9"/>
                <a:gd name="T29" fmla="*/ 17 h 17"/>
                <a:gd name="T30" fmla="*/ 4 w 9"/>
                <a:gd name="T31" fmla="*/ 16 h 17"/>
                <a:gd name="T32" fmla="*/ 9 w 9"/>
                <a:gd name="T33" fmla="*/ 13 h 17"/>
                <a:gd name="T34" fmla="*/ 9 w 9"/>
                <a:gd name="T35" fmla="*/ 13 h 17"/>
                <a:gd name="T36" fmla="*/ 9 w 9"/>
                <a:gd name="T37" fmla="*/ 12 h 17"/>
                <a:gd name="T38" fmla="*/ 8 w 9"/>
                <a:gd name="T39" fmla="*/ 9 h 17"/>
                <a:gd name="T40" fmla="*/ 3 w 9"/>
                <a:gd name="T41" fmla="*/ 0 h 17"/>
                <a:gd name="T42" fmla="*/ 1 w 9"/>
                <a:gd name="T43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" h="17">
                  <a:moveTo>
                    <a:pt x="1" y="1"/>
                  </a:moveTo>
                  <a:cubicBezTo>
                    <a:pt x="1" y="1"/>
                    <a:pt x="2" y="3"/>
                    <a:pt x="4" y="6"/>
                  </a:cubicBezTo>
                  <a:cubicBezTo>
                    <a:pt x="5" y="7"/>
                    <a:pt x="5" y="8"/>
                    <a:pt x="6" y="9"/>
                  </a:cubicBezTo>
                  <a:cubicBezTo>
                    <a:pt x="6" y="11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6" y="13"/>
                    <a:pt x="5" y="14"/>
                    <a:pt x="3" y="14"/>
                  </a:cubicBezTo>
                  <a:cubicBezTo>
                    <a:pt x="2" y="15"/>
                    <a:pt x="1" y="15"/>
                    <a:pt x="1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17"/>
                    <a:pt x="2" y="17"/>
                    <a:pt x="4" y="16"/>
                  </a:cubicBezTo>
                  <a:cubicBezTo>
                    <a:pt x="5" y="15"/>
                    <a:pt x="7" y="14"/>
                    <a:pt x="9" y="13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1"/>
                    <a:pt x="8" y="10"/>
                    <a:pt x="8" y="9"/>
                  </a:cubicBezTo>
                  <a:cubicBezTo>
                    <a:pt x="6" y="5"/>
                    <a:pt x="3" y="0"/>
                    <a:pt x="3" y="0"/>
                  </a:cubicBezTo>
                  <a:cubicBezTo>
                    <a:pt x="1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D16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8" name="îṥľiḓè"/>
            <p:cNvSpPr/>
            <p:nvPr/>
          </p:nvSpPr>
          <p:spPr bwMode="auto">
            <a:xfrm>
              <a:off x="4298951" y="3638551"/>
              <a:ext cx="119063" cy="98425"/>
            </a:xfrm>
            <a:custGeom>
              <a:avLst/>
              <a:gdLst>
                <a:gd name="T0" fmla="*/ 36 w 48"/>
                <a:gd name="T1" fmla="*/ 36 h 40"/>
                <a:gd name="T2" fmla="*/ 45 w 48"/>
                <a:gd name="T3" fmla="*/ 26 h 40"/>
                <a:gd name="T4" fmla="*/ 45 w 48"/>
                <a:gd name="T5" fmla="*/ 13 h 40"/>
                <a:gd name="T6" fmla="*/ 39 w 48"/>
                <a:gd name="T7" fmla="*/ 6 h 40"/>
                <a:gd name="T8" fmla="*/ 8 w 48"/>
                <a:gd name="T9" fmla="*/ 6 h 40"/>
                <a:gd name="T10" fmla="*/ 3 w 48"/>
                <a:gd name="T11" fmla="*/ 11 h 40"/>
                <a:gd name="T12" fmla="*/ 1 w 48"/>
                <a:gd name="T13" fmla="*/ 21 h 40"/>
                <a:gd name="T14" fmla="*/ 7 w 48"/>
                <a:gd name="T15" fmla="*/ 31 h 40"/>
                <a:gd name="T16" fmla="*/ 24 w 48"/>
                <a:gd name="T17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8" h="40">
                  <a:moveTo>
                    <a:pt x="36" y="36"/>
                  </a:moveTo>
                  <a:cubicBezTo>
                    <a:pt x="40" y="34"/>
                    <a:pt x="43" y="31"/>
                    <a:pt x="45" y="26"/>
                  </a:cubicBezTo>
                  <a:cubicBezTo>
                    <a:pt x="47" y="22"/>
                    <a:pt x="48" y="17"/>
                    <a:pt x="45" y="13"/>
                  </a:cubicBezTo>
                  <a:cubicBezTo>
                    <a:pt x="44" y="10"/>
                    <a:pt x="42" y="8"/>
                    <a:pt x="39" y="6"/>
                  </a:cubicBezTo>
                  <a:cubicBezTo>
                    <a:pt x="30" y="0"/>
                    <a:pt x="17" y="0"/>
                    <a:pt x="8" y="6"/>
                  </a:cubicBezTo>
                  <a:cubicBezTo>
                    <a:pt x="6" y="7"/>
                    <a:pt x="4" y="9"/>
                    <a:pt x="3" y="11"/>
                  </a:cubicBezTo>
                  <a:cubicBezTo>
                    <a:pt x="1" y="14"/>
                    <a:pt x="0" y="18"/>
                    <a:pt x="1" y="21"/>
                  </a:cubicBezTo>
                  <a:cubicBezTo>
                    <a:pt x="2" y="25"/>
                    <a:pt x="5" y="28"/>
                    <a:pt x="7" y="31"/>
                  </a:cubicBezTo>
                  <a:cubicBezTo>
                    <a:pt x="11" y="36"/>
                    <a:pt x="18" y="40"/>
                    <a:pt x="24" y="39"/>
                  </a:cubicBezTo>
                </a:path>
              </a:pathLst>
            </a:custGeom>
            <a:solidFill>
              <a:srgbClr val="2225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9" name="işļíḋê"/>
            <p:cNvSpPr/>
            <p:nvPr/>
          </p:nvSpPr>
          <p:spPr bwMode="auto">
            <a:xfrm>
              <a:off x="7161213" y="5141913"/>
              <a:ext cx="473075" cy="263525"/>
            </a:xfrm>
            <a:custGeom>
              <a:avLst/>
              <a:gdLst>
                <a:gd name="T0" fmla="*/ 187 w 192"/>
                <a:gd name="T1" fmla="*/ 70 h 107"/>
                <a:gd name="T2" fmla="*/ 192 w 192"/>
                <a:gd name="T3" fmla="*/ 34 h 107"/>
                <a:gd name="T4" fmla="*/ 178 w 192"/>
                <a:gd name="T5" fmla="*/ 24 h 107"/>
                <a:gd name="T6" fmla="*/ 98 w 192"/>
                <a:gd name="T7" fmla="*/ 0 h 107"/>
                <a:gd name="T8" fmla="*/ 66 w 192"/>
                <a:gd name="T9" fmla="*/ 12 h 107"/>
                <a:gd name="T10" fmla="*/ 5 w 192"/>
                <a:gd name="T11" fmla="*/ 36 h 107"/>
                <a:gd name="T12" fmla="*/ 0 w 192"/>
                <a:gd name="T13" fmla="*/ 43 h 107"/>
                <a:gd name="T14" fmla="*/ 100 w 192"/>
                <a:gd name="T15" fmla="*/ 79 h 107"/>
                <a:gd name="T16" fmla="*/ 145 w 192"/>
                <a:gd name="T17" fmla="*/ 83 h 107"/>
                <a:gd name="T18" fmla="*/ 142 w 192"/>
                <a:gd name="T19" fmla="*/ 94 h 107"/>
                <a:gd name="T20" fmla="*/ 176 w 192"/>
                <a:gd name="T21" fmla="*/ 107 h 107"/>
                <a:gd name="T22" fmla="*/ 179 w 192"/>
                <a:gd name="T23" fmla="*/ 99 h 107"/>
                <a:gd name="T24" fmla="*/ 187 w 192"/>
                <a:gd name="T25" fmla="*/ 70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2" h="107">
                  <a:moveTo>
                    <a:pt x="187" y="70"/>
                  </a:moveTo>
                  <a:cubicBezTo>
                    <a:pt x="190" y="56"/>
                    <a:pt x="192" y="34"/>
                    <a:pt x="192" y="34"/>
                  </a:cubicBezTo>
                  <a:cubicBezTo>
                    <a:pt x="178" y="24"/>
                    <a:pt x="178" y="24"/>
                    <a:pt x="178" y="24"/>
                  </a:cubicBezTo>
                  <a:cubicBezTo>
                    <a:pt x="98" y="0"/>
                    <a:pt x="98" y="0"/>
                    <a:pt x="98" y="0"/>
                  </a:cubicBezTo>
                  <a:cubicBezTo>
                    <a:pt x="98" y="0"/>
                    <a:pt x="85" y="8"/>
                    <a:pt x="66" y="12"/>
                  </a:cubicBezTo>
                  <a:cubicBezTo>
                    <a:pt x="25" y="21"/>
                    <a:pt x="15" y="26"/>
                    <a:pt x="5" y="36"/>
                  </a:cubicBezTo>
                  <a:cubicBezTo>
                    <a:pt x="4" y="37"/>
                    <a:pt x="0" y="43"/>
                    <a:pt x="0" y="43"/>
                  </a:cubicBezTo>
                  <a:cubicBezTo>
                    <a:pt x="0" y="43"/>
                    <a:pt x="89" y="75"/>
                    <a:pt x="100" y="79"/>
                  </a:cubicBezTo>
                  <a:cubicBezTo>
                    <a:pt x="110" y="83"/>
                    <a:pt x="128" y="77"/>
                    <a:pt x="145" y="83"/>
                  </a:cubicBezTo>
                  <a:cubicBezTo>
                    <a:pt x="142" y="94"/>
                    <a:pt x="142" y="94"/>
                    <a:pt x="142" y="94"/>
                  </a:cubicBezTo>
                  <a:cubicBezTo>
                    <a:pt x="176" y="107"/>
                    <a:pt x="176" y="107"/>
                    <a:pt x="176" y="107"/>
                  </a:cubicBezTo>
                  <a:cubicBezTo>
                    <a:pt x="179" y="99"/>
                    <a:pt x="179" y="99"/>
                    <a:pt x="179" y="99"/>
                  </a:cubicBezTo>
                  <a:cubicBezTo>
                    <a:pt x="179" y="99"/>
                    <a:pt x="185" y="85"/>
                    <a:pt x="187" y="70"/>
                  </a:cubicBezTo>
                  <a:close/>
                </a:path>
              </a:pathLst>
            </a:custGeom>
            <a:solidFill>
              <a:srgbClr val="2225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0" name="isľídê"/>
            <p:cNvSpPr/>
            <p:nvPr/>
          </p:nvSpPr>
          <p:spPr bwMode="auto">
            <a:xfrm>
              <a:off x="7161213" y="5229226"/>
              <a:ext cx="315913" cy="111125"/>
            </a:xfrm>
            <a:custGeom>
              <a:avLst/>
              <a:gdLst>
                <a:gd name="T0" fmla="*/ 128 w 128"/>
                <a:gd name="T1" fmla="*/ 44 h 45"/>
                <a:gd name="T2" fmla="*/ 5 w 128"/>
                <a:gd name="T3" fmla="*/ 0 h 45"/>
                <a:gd name="T4" fmla="*/ 0 w 128"/>
                <a:gd name="T5" fmla="*/ 7 h 45"/>
                <a:gd name="T6" fmla="*/ 100 w 128"/>
                <a:gd name="T7" fmla="*/ 43 h 45"/>
                <a:gd name="T8" fmla="*/ 128 w 128"/>
                <a:gd name="T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" h="45">
                  <a:moveTo>
                    <a:pt x="128" y="44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4" y="1"/>
                    <a:pt x="0" y="7"/>
                    <a:pt x="0" y="7"/>
                  </a:cubicBezTo>
                  <a:cubicBezTo>
                    <a:pt x="0" y="7"/>
                    <a:pt x="89" y="39"/>
                    <a:pt x="100" y="43"/>
                  </a:cubicBezTo>
                  <a:cubicBezTo>
                    <a:pt x="107" y="45"/>
                    <a:pt x="117" y="44"/>
                    <a:pt x="128" y="44"/>
                  </a:cubicBezTo>
                  <a:close/>
                </a:path>
              </a:pathLst>
            </a:custGeom>
            <a:solidFill>
              <a:srgbClr val="009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1" name="íṩľîḍê"/>
            <p:cNvSpPr/>
            <p:nvPr/>
          </p:nvSpPr>
          <p:spPr bwMode="auto">
            <a:xfrm>
              <a:off x="7510463" y="5353051"/>
              <a:ext cx="92075" cy="52388"/>
            </a:xfrm>
            <a:custGeom>
              <a:avLst/>
              <a:gdLst>
                <a:gd name="T0" fmla="*/ 3 w 58"/>
                <a:gd name="T1" fmla="*/ 0 h 33"/>
                <a:gd name="T2" fmla="*/ 0 w 58"/>
                <a:gd name="T3" fmla="*/ 12 h 33"/>
                <a:gd name="T4" fmla="*/ 53 w 58"/>
                <a:gd name="T5" fmla="*/ 33 h 33"/>
                <a:gd name="T6" fmla="*/ 58 w 58"/>
                <a:gd name="T7" fmla="*/ 20 h 33"/>
                <a:gd name="T8" fmla="*/ 3 w 58"/>
                <a:gd name="T9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3">
                  <a:moveTo>
                    <a:pt x="3" y="0"/>
                  </a:moveTo>
                  <a:lnTo>
                    <a:pt x="0" y="12"/>
                  </a:lnTo>
                  <a:lnTo>
                    <a:pt x="53" y="33"/>
                  </a:lnTo>
                  <a:lnTo>
                    <a:pt x="58" y="2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9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2" name="i$lîḍe"/>
            <p:cNvSpPr/>
            <p:nvPr/>
          </p:nvSpPr>
          <p:spPr bwMode="auto">
            <a:xfrm>
              <a:off x="7402513" y="4948238"/>
              <a:ext cx="303213" cy="292100"/>
            </a:xfrm>
            <a:custGeom>
              <a:avLst/>
              <a:gdLst>
                <a:gd name="T0" fmla="*/ 123 w 123"/>
                <a:gd name="T1" fmla="*/ 62 h 118"/>
                <a:gd name="T2" fmla="*/ 94 w 123"/>
                <a:gd name="T3" fmla="*/ 112 h 118"/>
                <a:gd name="T4" fmla="*/ 54 w 123"/>
                <a:gd name="T5" fmla="*/ 107 h 118"/>
                <a:gd name="T6" fmla="*/ 0 w 123"/>
                <a:gd name="T7" fmla="*/ 78 h 118"/>
                <a:gd name="T8" fmla="*/ 33 w 123"/>
                <a:gd name="T9" fmla="*/ 0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118">
                  <a:moveTo>
                    <a:pt x="123" y="62"/>
                  </a:moveTo>
                  <a:cubicBezTo>
                    <a:pt x="94" y="112"/>
                    <a:pt x="94" y="112"/>
                    <a:pt x="94" y="112"/>
                  </a:cubicBezTo>
                  <a:cubicBezTo>
                    <a:pt x="94" y="112"/>
                    <a:pt x="83" y="118"/>
                    <a:pt x="54" y="107"/>
                  </a:cubicBezTo>
                  <a:cubicBezTo>
                    <a:pt x="9" y="91"/>
                    <a:pt x="0" y="78"/>
                    <a:pt x="0" y="78"/>
                  </a:cubicBezTo>
                  <a:cubicBezTo>
                    <a:pt x="33" y="0"/>
                    <a:pt x="33" y="0"/>
                    <a:pt x="33" y="0"/>
                  </a:cubicBezTo>
                </a:path>
              </a:pathLst>
            </a:custGeom>
            <a:solidFill>
              <a:srgbClr val="FFA4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3" name="iṣľíďe"/>
            <p:cNvSpPr/>
            <p:nvPr/>
          </p:nvSpPr>
          <p:spPr bwMode="auto">
            <a:xfrm>
              <a:off x="7380288" y="3744913"/>
              <a:ext cx="1125538" cy="1455738"/>
            </a:xfrm>
            <a:custGeom>
              <a:avLst/>
              <a:gdLst>
                <a:gd name="T0" fmla="*/ 320 w 456"/>
                <a:gd name="T1" fmla="*/ 0 h 591"/>
                <a:gd name="T2" fmla="*/ 111 w 456"/>
                <a:gd name="T3" fmla="*/ 254 h 591"/>
                <a:gd name="T4" fmla="*/ 0 w 456"/>
                <a:gd name="T5" fmla="*/ 548 h 591"/>
                <a:gd name="T6" fmla="*/ 150 w 456"/>
                <a:gd name="T7" fmla="*/ 591 h 591"/>
                <a:gd name="T8" fmla="*/ 254 w 456"/>
                <a:gd name="T9" fmla="*/ 320 h 591"/>
                <a:gd name="T10" fmla="*/ 348 w 456"/>
                <a:gd name="T11" fmla="*/ 208 h 591"/>
                <a:gd name="T12" fmla="*/ 456 w 456"/>
                <a:gd name="T13" fmla="*/ 134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6" h="591">
                  <a:moveTo>
                    <a:pt x="320" y="0"/>
                  </a:moveTo>
                  <a:cubicBezTo>
                    <a:pt x="320" y="0"/>
                    <a:pt x="150" y="165"/>
                    <a:pt x="111" y="254"/>
                  </a:cubicBezTo>
                  <a:cubicBezTo>
                    <a:pt x="72" y="344"/>
                    <a:pt x="0" y="548"/>
                    <a:pt x="0" y="548"/>
                  </a:cubicBezTo>
                  <a:cubicBezTo>
                    <a:pt x="150" y="591"/>
                    <a:pt x="150" y="591"/>
                    <a:pt x="150" y="591"/>
                  </a:cubicBezTo>
                  <a:cubicBezTo>
                    <a:pt x="150" y="591"/>
                    <a:pt x="243" y="344"/>
                    <a:pt x="254" y="320"/>
                  </a:cubicBezTo>
                  <a:cubicBezTo>
                    <a:pt x="266" y="296"/>
                    <a:pt x="348" y="208"/>
                    <a:pt x="348" y="208"/>
                  </a:cubicBezTo>
                  <a:cubicBezTo>
                    <a:pt x="348" y="208"/>
                    <a:pt x="430" y="163"/>
                    <a:pt x="456" y="134"/>
                  </a:cubicBezTo>
                </a:path>
              </a:pathLst>
            </a:custGeom>
            <a:solidFill>
              <a:srgbClr val="DC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4" name="iṣlíďè"/>
            <p:cNvSpPr/>
            <p:nvPr/>
          </p:nvSpPr>
          <p:spPr bwMode="auto">
            <a:xfrm>
              <a:off x="7683501" y="4168776"/>
              <a:ext cx="550863" cy="1014413"/>
            </a:xfrm>
            <a:custGeom>
              <a:avLst/>
              <a:gdLst>
                <a:gd name="T0" fmla="*/ 3 w 223"/>
                <a:gd name="T1" fmla="*/ 412 h 412"/>
                <a:gd name="T2" fmla="*/ 7 w 223"/>
                <a:gd name="T3" fmla="*/ 402 h 412"/>
                <a:gd name="T4" fmla="*/ 61 w 223"/>
                <a:gd name="T5" fmla="*/ 261 h 412"/>
                <a:gd name="T6" fmla="*/ 91 w 223"/>
                <a:gd name="T7" fmla="*/ 183 h 412"/>
                <a:gd name="T8" fmla="*/ 108 w 223"/>
                <a:gd name="T9" fmla="*/ 140 h 412"/>
                <a:gd name="T10" fmla="*/ 116 w 223"/>
                <a:gd name="T11" fmla="*/ 128 h 412"/>
                <a:gd name="T12" fmla="*/ 180 w 223"/>
                <a:gd name="T13" fmla="*/ 51 h 412"/>
                <a:gd name="T14" fmla="*/ 210 w 223"/>
                <a:gd name="T15" fmla="*/ 17 h 412"/>
                <a:gd name="T16" fmla="*/ 219 w 223"/>
                <a:gd name="T17" fmla="*/ 7 h 412"/>
                <a:gd name="T18" fmla="*/ 223 w 223"/>
                <a:gd name="T19" fmla="*/ 3 h 412"/>
                <a:gd name="T20" fmla="*/ 220 w 223"/>
                <a:gd name="T21" fmla="*/ 0 h 412"/>
                <a:gd name="T22" fmla="*/ 167 w 223"/>
                <a:gd name="T23" fmla="*/ 60 h 412"/>
                <a:gd name="T24" fmla="*/ 128 w 223"/>
                <a:gd name="T25" fmla="*/ 107 h 412"/>
                <a:gd name="T26" fmla="*/ 113 w 223"/>
                <a:gd name="T27" fmla="*/ 125 h 412"/>
                <a:gd name="T28" fmla="*/ 105 w 223"/>
                <a:gd name="T29" fmla="*/ 139 h 412"/>
                <a:gd name="T30" fmla="*/ 83 w 223"/>
                <a:gd name="T31" fmla="*/ 191 h 412"/>
                <a:gd name="T32" fmla="*/ 0 w 223"/>
                <a:gd name="T33" fmla="*/ 411 h 412"/>
                <a:gd name="T34" fmla="*/ 3 w 223"/>
                <a:gd name="T35" fmla="*/ 412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3" h="412">
                  <a:moveTo>
                    <a:pt x="3" y="412"/>
                  </a:moveTo>
                  <a:cubicBezTo>
                    <a:pt x="3" y="412"/>
                    <a:pt x="5" y="408"/>
                    <a:pt x="7" y="402"/>
                  </a:cubicBezTo>
                  <a:cubicBezTo>
                    <a:pt x="16" y="378"/>
                    <a:pt x="39" y="318"/>
                    <a:pt x="61" y="261"/>
                  </a:cubicBezTo>
                  <a:cubicBezTo>
                    <a:pt x="72" y="233"/>
                    <a:pt x="82" y="205"/>
                    <a:pt x="91" y="183"/>
                  </a:cubicBezTo>
                  <a:cubicBezTo>
                    <a:pt x="99" y="162"/>
                    <a:pt x="106" y="145"/>
                    <a:pt x="108" y="140"/>
                  </a:cubicBezTo>
                  <a:cubicBezTo>
                    <a:pt x="110" y="138"/>
                    <a:pt x="113" y="133"/>
                    <a:pt x="116" y="128"/>
                  </a:cubicBezTo>
                  <a:cubicBezTo>
                    <a:pt x="130" y="109"/>
                    <a:pt x="157" y="78"/>
                    <a:pt x="180" y="51"/>
                  </a:cubicBezTo>
                  <a:cubicBezTo>
                    <a:pt x="191" y="38"/>
                    <a:pt x="202" y="26"/>
                    <a:pt x="210" y="17"/>
                  </a:cubicBezTo>
                  <a:cubicBezTo>
                    <a:pt x="214" y="13"/>
                    <a:pt x="217" y="9"/>
                    <a:pt x="219" y="7"/>
                  </a:cubicBezTo>
                  <a:cubicBezTo>
                    <a:pt x="221" y="4"/>
                    <a:pt x="223" y="3"/>
                    <a:pt x="223" y="3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20" y="0"/>
                    <a:pt x="194" y="29"/>
                    <a:pt x="167" y="60"/>
                  </a:cubicBezTo>
                  <a:cubicBezTo>
                    <a:pt x="153" y="76"/>
                    <a:pt x="139" y="92"/>
                    <a:pt x="128" y="107"/>
                  </a:cubicBezTo>
                  <a:cubicBezTo>
                    <a:pt x="122" y="114"/>
                    <a:pt x="117" y="120"/>
                    <a:pt x="113" y="125"/>
                  </a:cubicBezTo>
                  <a:cubicBezTo>
                    <a:pt x="109" y="131"/>
                    <a:pt x="106" y="135"/>
                    <a:pt x="105" y="139"/>
                  </a:cubicBezTo>
                  <a:cubicBezTo>
                    <a:pt x="102" y="145"/>
                    <a:pt x="94" y="165"/>
                    <a:pt x="83" y="191"/>
                  </a:cubicBezTo>
                  <a:cubicBezTo>
                    <a:pt x="52" y="271"/>
                    <a:pt x="0" y="411"/>
                    <a:pt x="0" y="411"/>
                  </a:cubicBezTo>
                  <a:cubicBezTo>
                    <a:pt x="3" y="412"/>
                    <a:pt x="3" y="412"/>
                    <a:pt x="3" y="412"/>
                  </a:cubicBezTo>
                  <a:close/>
                </a:path>
              </a:pathLst>
            </a:custGeom>
            <a:solidFill>
              <a:srgbClr val="AAA7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5" name="îṣḷide"/>
            <p:cNvSpPr/>
            <p:nvPr/>
          </p:nvSpPr>
          <p:spPr bwMode="auto">
            <a:xfrm>
              <a:off x="8578851" y="5146676"/>
              <a:ext cx="436563" cy="319088"/>
            </a:xfrm>
            <a:custGeom>
              <a:avLst/>
              <a:gdLst>
                <a:gd name="T0" fmla="*/ 162 w 177"/>
                <a:gd name="T1" fmla="*/ 31 h 130"/>
                <a:gd name="T2" fmla="*/ 142 w 177"/>
                <a:gd name="T3" fmla="*/ 0 h 130"/>
                <a:gd name="T4" fmla="*/ 126 w 177"/>
                <a:gd name="T5" fmla="*/ 2 h 130"/>
                <a:gd name="T6" fmla="*/ 49 w 177"/>
                <a:gd name="T7" fmla="*/ 35 h 130"/>
                <a:gd name="T8" fmla="*/ 32 w 177"/>
                <a:gd name="T9" fmla="*/ 65 h 130"/>
                <a:gd name="T10" fmla="*/ 0 w 177"/>
                <a:gd name="T11" fmla="*/ 121 h 130"/>
                <a:gd name="T12" fmla="*/ 1 w 177"/>
                <a:gd name="T13" fmla="*/ 130 h 130"/>
                <a:gd name="T14" fmla="*/ 101 w 177"/>
                <a:gd name="T15" fmla="*/ 94 h 130"/>
                <a:gd name="T16" fmla="*/ 138 w 177"/>
                <a:gd name="T17" fmla="*/ 68 h 130"/>
                <a:gd name="T18" fmla="*/ 143 w 177"/>
                <a:gd name="T19" fmla="*/ 78 h 130"/>
                <a:gd name="T20" fmla="*/ 177 w 177"/>
                <a:gd name="T21" fmla="*/ 66 h 130"/>
                <a:gd name="T22" fmla="*/ 174 w 177"/>
                <a:gd name="T23" fmla="*/ 58 h 130"/>
                <a:gd name="T24" fmla="*/ 162 w 177"/>
                <a:gd name="T25" fmla="*/ 31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7" h="130">
                  <a:moveTo>
                    <a:pt x="162" y="31"/>
                  </a:moveTo>
                  <a:cubicBezTo>
                    <a:pt x="155" y="18"/>
                    <a:pt x="142" y="0"/>
                    <a:pt x="142" y="0"/>
                  </a:cubicBezTo>
                  <a:cubicBezTo>
                    <a:pt x="126" y="2"/>
                    <a:pt x="126" y="2"/>
                    <a:pt x="126" y="2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49" y="35"/>
                    <a:pt x="44" y="49"/>
                    <a:pt x="32" y="65"/>
                  </a:cubicBezTo>
                  <a:cubicBezTo>
                    <a:pt x="6" y="97"/>
                    <a:pt x="2" y="108"/>
                    <a:pt x="0" y="121"/>
                  </a:cubicBezTo>
                  <a:cubicBezTo>
                    <a:pt x="0" y="123"/>
                    <a:pt x="1" y="130"/>
                    <a:pt x="1" y="130"/>
                  </a:cubicBezTo>
                  <a:cubicBezTo>
                    <a:pt x="1" y="130"/>
                    <a:pt x="90" y="98"/>
                    <a:pt x="101" y="94"/>
                  </a:cubicBezTo>
                  <a:cubicBezTo>
                    <a:pt x="111" y="90"/>
                    <a:pt x="121" y="74"/>
                    <a:pt x="138" y="68"/>
                  </a:cubicBezTo>
                  <a:cubicBezTo>
                    <a:pt x="143" y="78"/>
                    <a:pt x="143" y="78"/>
                    <a:pt x="143" y="78"/>
                  </a:cubicBezTo>
                  <a:cubicBezTo>
                    <a:pt x="177" y="66"/>
                    <a:pt x="177" y="66"/>
                    <a:pt x="177" y="66"/>
                  </a:cubicBezTo>
                  <a:cubicBezTo>
                    <a:pt x="174" y="58"/>
                    <a:pt x="174" y="58"/>
                    <a:pt x="174" y="58"/>
                  </a:cubicBezTo>
                  <a:cubicBezTo>
                    <a:pt x="174" y="58"/>
                    <a:pt x="170" y="44"/>
                    <a:pt x="162" y="31"/>
                  </a:cubicBezTo>
                  <a:close/>
                </a:path>
              </a:pathLst>
            </a:custGeom>
            <a:solidFill>
              <a:srgbClr val="2225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6" name="iSḷïḍé"/>
            <p:cNvSpPr/>
            <p:nvPr/>
          </p:nvSpPr>
          <p:spPr bwMode="auto">
            <a:xfrm>
              <a:off x="8578851" y="5335588"/>
              <a:ext cx="303213" cy="130175"/>
            </a:xfrm>
            <a:custGeom>
              <a:avLst/>
              <a:gdLst>
                <a:gd name="T0" fmla="*/ 123 w 123"/>
                <a:gd name="T1" fmla="*/ 0 h 53"/>
                <a:gd name="T2" fmla="*/ 0 w 123"/>
                <a:gd name="T3" fmla="*/ 44 h 53"/>
                <a:gd name="T4" fmla="*/ 1 w 123"/>
                <a:gd name="T5" fmla="*/ 53 h 53"/>
                <a:gd name="T6" fmla="*/ 101 w 123"/>
                <a:gd name="T7" fmla="*/ 17 h 53"/>
                <a:gd name="T8" fmla="*/ 123 w 123"/>
                <a:gd name="T9" fmla="*/ 0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" h="53">
                  <a:moveTo>
                    <a:pt x="123" y="0"/>
                  </a:moveTo>
                  <a:cubicBezTo>
                    <a:pt x="0" y="44"/>
                    <a:pt x="0" y="44"/>
                    <a:pt x="0" y="44"/>
                  </a:cubicBezTo>
                  <a:cubicBezTo>
                    <a:pt x="0" y="46"/>
                    <a:pt x="1" y="53"/>
                    <a:pt x="1" y="53"/>
                  </a:cubicBezTo>
                  <a:cubicBezTo>
                    <a:pt x="1" y="53"/>
                    <a:pt x="90" y="21"/>
                    <a:pt x="101" y="17"/>
                  </a:cubicBezTo>
                  <a:cubicBezTo>
                    <a:pt x="108" y="14"/>
                    <a:pt x="114" y="6"/>
                    <a:pt x="123" y="0"/>
                  </a:cubicBezTo>
                  <a:close/>
                </a:path>
              </a:pathLst>
            </a:custGeom>
            <a:solidFill>
              <a:srgbClr val="009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7" name="ís1îdè"/>
            <p:cNvSpPr/>
            <p:nvPr/>
          </p:nvSpPr>
          <p:spPr bwMode="auto">
            <a:xfrm>
              <a:off x="8921751" y="5289551"/>
              <a:ext cx="93663" cy="49213"/>
            </a:xfrm>
            <a:custGeom>
              <a:avLst/>
              <a:gdLst>
                <a:gd name="T0" fmla="*/ 0 w 59"/>
                <a:gd name="T1" fmla="*/ 20 h 31"/>
                <a:gd name="T2" fmla="*/ 6 w 59"/>
                <a:gd name="T3" fmla="*/ 31 h 31"/>
                <a:gd name="T4" fmla="*/ 59 w 59"/>
                <a:gd name="T5" fmla="*/ 12 h 31"/>
                <a:gd name="T6" fmla="*/ 55 w 59"/>
                <a:gd name="T7" fmla="*/ 0 h 31"/>
                <a:gd name="T8" fmla="*/ 0 w 59"/>
                <a:gd name="T9" fmla="*/ 2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31">
                  <a:moveTo>
                    <a:pt x="0" y="20"/>
                  </a:moveTo>
                  <a:lnTo>
                    <a:pt x="6" y="31"/>
                  </a:lnTo>
                  <a:lnTo>
                    <a:pt x="59" y="12"/>
                  </a:lnTo>
                  <a:lnTo>
                    <a:pt x="55" y="0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93D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8" name="iṣļîḋé"/>
            <p:cNvSpPr/>
            <p:nvPr/>
          </p:nvSpPr>
          <p:spPr bwMode="auto">
            <a:xfrm>
              <a:off x="8574088" y="5026026"/>
              <a:ext cx="355600" cy="215900"/>
            </a:xfrm>
            <a:custGeom>
              <a:avLst/>
              <a:gdLst>
                <a:gd name="T0" fmla="*/ 109 w 144"/>
                <a:gd name="T1" fmla="*/ 0 h 88"/>
                <a:gd name="T2" fmla="*/ 144 w 144"/>
                <a:gd name="T3" fmla="*/ 49 h 88"/>
                <a:gd name="T4" fmla="*/ 111 w 144"/>
                <a:gd name="T5" fmla="*/ 71 h 88"/>
                <a:gd name="T6" fmla="*/ 51 w 144"/>
                <a:gd name="T7" fmla="*/ 84 h 88"/>
                <a:gd name="T8" fmla="*/ 0 w 144"/>
                <a:gd name="T9" fmla="*/ 1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88">
                  <a:moveTo>
                    <a:pt x="109" y="0"/>
                  </a:moveTo>
                  <a:cubicBezTo>
                    <a:pt x="144" y="49"/>
                    <a:pt x="144" y="49"/>
                    <a:pt x="144" y="49"/>
                  </a:cubicBezTo>
                  <a:cubicBezTo>
                    <a:pt x="144" y="49"/>
                    <a:pt x="140" y="61"/>
                    <a:pt x="111" y="71"/>
                  </a:cubicBezTo>
                  <a:cubicBezTo>
                    <a:pt x="66" y="88"/>
                    <a:pt x="51" y="84"/>
                    <a:pt x="51" y="84"/>
                  </a:cubicBezTo>
                  <a:cubicBezTo>
                    <a:pt x="0" y="10"/>
                    <a:pt x="0" y="10"/>
                    <a:pt x="0" y="10"/>
                  </a:cubicBezTo>
                </a:path>
              </a:pathLst>
            </a:custGeom>
            <a:solidFill>
              <a:srgbClr val="FFA4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9" name="íṧliḍè"/>
            <p:cNvSpPr/>
            <p:nvPr/>
          </p:nvSpPr>
          <p:spPr bwMode="auto">
            <a:xfrm>
              <a:off x="8172451" y="3776663"/>
              <a:ext cx="739775" cy="1477963"/>
            </a:xfrm>
            <a:custGeom>
              <a:avLst/>
              <a:gdLst>
                <a:gd name="T0" fmla="*/ 10 w 300"/>
                <a:gd name="T1" fmla="*/ 0 h 600"/>
                <a:gd name="T2" fmla="*/ 27 w 300"/>
                <a:gd name="T3" fmla="*/ 360 h 600"/>
                <a:gd name="T4" fmla="*/ 151 w 300"/>
                <a:gd name="T5" fmla="*/ 600 h 600"/>
                <a:gd name="T6" fmla="*/ 300 w 300"/>
                <a:gd name="T7" fmla="*/ 531 h 600"/>
                <a:gd name="T8" fmla="*/ 185 w 300"/>
                <a:gd name="T9" fmla="*/ 313 h 600"/>
                <a:gd name="T10" fmla="*/ 177 w 300"/>
                <a:gd name="T11" fmla="*/ 158 h 600"/>
                <a:gd name="T12" fmla="*/ 192 w 300"/>
                <a:gd name="T13" fmla="*/ 22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" h="600">
                  <a:moveTo>
                    <a:pt x="10" y="0"/>
                  </a:moveTo>
                  <a:cubicBezTo>
                    <a:pt x="10" y="0"/>
                    <a:pt x="0" y="266"/>
                    <a:pt x="27" y="360"/>
                  </a:cubicBezTo>
                  <a:cubicBezTo>
                    <a:pt x="54" y="454"/>
                    <a:pt x="151" y="600"/>
                    <a:pt x="151" y="600"/>
                  </a:cubicBezTo>
                  <a:cubicBezTo>
                    <a:pt x="300" y="531"/>
                    <a:pt x="300" y="531"/>
                    <a:pt x="300" y="531"/>
                  </a:cubicBezTo>
                  <a:cubicBezTo>
                    <a:pt x="300" y="531"/>
                    <a:pt x="192" y="339"/>
                    <a:pt x="185" y="313"/>
                  </a:cubicBezTo>
                  <a:cubicBezTo>
                    <a:pt x="179" y="287"/>
                    <a:pt x="177" y="158"/>
                    <a:pt x="177" y="158"/>
                  </a:cubicBezTo>
                  <a:cubicBezTo>
                    <a:pt x="177" y="158"/>
                    <a:pt x="206" y="86"/>
                    <a:pt x="192" y="22"/>
                  </a:cubicBezTo>
                </a:path>
              </a:pathLst>
            </a:custGeom>
            <a:solidFill>
              <a:srgbClr val="DCDCD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0" name="îsļiďê"/>
            <p:cNvSpPr/>
            <p:nvPr/>
          </p:nvSpPr>
          <p:spPr bwMode="auto">
            <a:xfrm>
              <a:off x="8542338" y="3860801"/>
              <a:ext cx="312738" cy="1255713"/>
            </a:xfrm>
            <a:custGeom>
              <a:avLst/>
              <a:gdLst>
                <a:gd name="T0" fmla="*/ 127 w 127"/>
                <a:gd name="T1" fmla="*/ 508 h 510"/>
                <a:gd name="T2" fmla="*/ 123 w 127"/>
                <a:gd name="T3" fmla="*/ 500 h 510"/>
                <a:gd name="T4" fmla="*/ 62 w 127"/>
                <a:gd name="T5" fmla="*/ 390 h 510"/>
                <a:gd name="T6" fmla="*/ 29 w 127"/>
                <a:gd name="T7" fmla="*/ 328 h 510"/>
                <a:gd name="T8" fmla="*/ 18 w 127"/>
                <a:gd name="T9" fmla="*/ 305 h 510"/>
                <a:gd name="T10" fmla="*/ 12 w 127"/>
                <a:gd name="T11" fmla="*/ 291 h 510"/>
                <a:gd name="T12" fmla="*/ 9 w 127"/>
                <a:gd name="T13" fmla="*/ 268 h 510"/>
                <a:gd name="T14" fmla="*/ 4 w 127"/>
                <a:gd name="T15" fmla="*/ 158 h 510"/>
                <a:gd name="T16" fmla="*/ 4 w 127"/>
                <a:gd name="T17" fmla="*/ 155 h 510"/>
                <a:gd name="T18" fmla="*/ 9 w 127"/>
                <a:gd name="T19" fmla="*/ 120 h 510"/>
                <a:gd name="T20" fmla="*/ 23 w 127"/>
                <a:gd name="T21" fmla="*/ 37 h 510"/>
                <a:gd name="T22" fmla="*/ 19 w 127"/>
                <a:gd name="T23" fmla="*/ 0 h 510"/>
                <a:gd name="T24" fmla="*/ 15 w 127"/>
                <a:gd name="T25" fmla="*/ 0 h 510"/>
                <a:gd name="T26" fmla="*/ 19 w 127"/>
                <a:gd name="T27" fmla="*/ 37 h 510"/>
                <a:gd name="T28" fmla="*/ 5 w 127"/>
                <a:gd name="T29" fmla="*/ 119 h 510"/>
                <a:gd name="T30" fmla="*/ 0 w 127"/>
                <a:gd name="T31" fmla="*/ 155 h 510"/>
                <a:gd name="T32" fmla="*/ 0 w 127"/>
                <a:gd name="T33" fmla="*/ 158 h 510"/>
                <a:gd name="T34" fmla="*/ 3 w 127"/>
                <a:gd name="T35" fmla="*/ 232 h 510"/>
                <a:gd name="T36" fmla="*/ 5 w 127"/>
                <a:gd name="T37" fmla="*/ 268 h 510"/>
                <a:gd name="T38" fmla="*/ 8 w 127"/>
                <a:gd name="T39" fmla="*/ 292 h 510"/>
                <a:gd name="T40" fmla="*/ 15 w 127"/>
                <a:gd name="T41" fmla="*/ 309 h 510"/>
                <a:gd name="T42" fmla="*/ 124 w 127"/>
                <a:gd name="T43" fmla="*/ 510 h 510"/>
                <a:gd name="T44" fmla="*/ 127 w 127"/>
                <a:gd name="T45" fmla="*/ 508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7" h="510">
                  <a:moveTo>
                    <a:pt x="127" y="508"/>
                  </a:moveTo>
                  <a:cubicBezTo>
                    <a:pt x="127" y="508"/>
                    <a:pt x="125" y="505"/>
                    <a:pt x="123" y="500"/>
                  </a:cubicBezTo>
                  <a:cubicBezTo>
                    <a:pt x="112" y="482"/>
                    <a:pt x="86" y="435"/>
                    <a:pt x="62" y="390"/>
                  </a:cubicBezTo>
                  <a:cubicBezTo>
                    <a:pt x="49" y="368"/>
                    <a:pt x="38" y="346"/>
                    <a:pt x="29" y="328"/>
                  </a:cubicBezTo>
                  <a:cubicBezTo>
                    <a:pt x="24" y="319"/>
                    <a:pt x="20" y="311"/>
                    <a:pt x="18" y="305"/>
                  </a:cubicBezTo>
                  <a:cubicBezTo>
                    <a:pt x="15" y="299"/>
                    <a:pt x="13" y="294"/>
                    <a:pt x="12" y="291"/>
                  </a:cubicBezTo>
                  <a:cubicBezTo>
                    <a:pt x="11" y="287"/>
                    <a:pt x="10" y="278"/>
                    <a:pt x="9" y="268"/>
                  </a:cubicBezTo>
                  <a:cubicBezTo>
                    <a:pt x="6" y="237"/>
                    <a:pt x="5" y="186"/>
                    <a:pt x="4" y="158"/>
                  </a:cubicBezTo>
                  <a:cubicBezTo>
                    <a:pt x="4" y="157"/>
                    <a:pt x="4" y="156"/>
                    <a:pt x="4" y="155"/>
                  </a:cubicBezTo>
                  <a:cubicBezTo>
                    <a:pt x="4" y="143"/>
                    <a:pt x="6" y="131"/>
                    <a:pt x="9" y="120"/>
                  </a:cubicBezTo>
                  <a:cubicBezTo>
                    <a:pt x="15" y="102"/>
                    <a:pt x="23" y="71"/>
                    <a:pt x="23" y="37"/>
                  </a:cubicBezTo>
                  <a:cubicBezTo>
                    <a:pt x="23" y="25"/>
                    <a:pt x="22" y="12"/>
                    <a:pt x="19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8" y="13"/>
                    <a:pt x="19" y="25"/>
                    <a:pt x="19" y="37"/>
                  </a:cubicBezTo>
                  <a:cubicBezTo>
                    <a:pt x="19" y="70"/>
                    <a:pt x="11" y="101"/>
                    <a:pt x="5" y="119"/>
                  </a:cubicBezTo>
                  <a:cubicBezTo>
                    <a:pt x="2" y="131"/>
                    <a:pt x="0" y="143"/>
                    <a:pt x="0" y="155"/>
                  </a:cubicBezTo>
                  <a:cubicBezTo>
                    <a:pt x="0" y="156"/>
                    <a:pt x="0" y="157"/>
                    <a:pt x="0" y="158"/>
                  </a:cubicBezTo>
                  <a:cubicBezTo>
                    <a:pt x="1" y="177"/>
                    <a:pt x="1" y="206"/>
                    <a:pt x="3" y="232"/>
                  </a:cubicBezTo>
                  <a:cubicBezTo>
                    <a:pt x="3" y="245"/>
                    <a:pt x="4" y="258"/>
                    <a:pt x="5" y="268"/>
                  </a:cubicBezTo>
                  <a:cubicBezTo>
                    <a:pt x="6" y="279"/>
                    <a:pt x="7" y="287"/>
                    <a:pt x="8" y="292"/>
                  </a:cubicBezTo>
                  <a:cubicBezTo>
                    <a:pt x="9" y="296"/>
                    <a:pt x="12" y="302"/>
                    <a:pt x="15" y="309"/>
                  </a:cubicBezTo>
                  <a:cubicBezTo>
                    <a:pt x="41" y="364"/>
                    <a:pt x="124" y="510"/>
                    <a:pt x="124" y="510"/>
                  </a:cubicBezTo>
                  <a:cubicBezTo>
                    <a:pt x="127" y="508"/>
                    <a:pt x="127" y="508"/>
                    <a:pt x="127" y="508"/>
                  </a:cubicBezTo>
                  <a:close/>
                </a:path>
              </a:pathLst>
            </a:custGeom>
            <a:solidFill>
              <a:srgbClr val="AAA7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1" name="iş1iḍè"/>
            <p:cNvSpPr/>
            <p:nvPr/>
          </p:nvSpPr>
          <p:spPr bwMode="auto">
            <a:xfrm>
              <a:off x="8355013" y="4778376"/>
              <a:ext cx="307975" cy="176213"/>
            </a:xfrm>
            <a:custGeom>
              <a:avLst/>
              <a:gdLst>
                <a:gd name="T0" fmla="*/ 0 w 125"/>
                <a:gd name="T1" fmla="*/ 4 h 71"/>
                <a:gd name="T2" fmla="*/ 50 w 125"/>
                <a:gd name="T3" fmla="*/ 32 h 71"/>
                <a:gd name="T4" fmla="*/ 124 w 125"/>
                <a:gd name="T5" fmla="*/ 71 h 71"/>
                <a:gd name="T6" fmla="*/ 125 w 125"/>
                <a:gd name="T7" fmla="*/ 67 h 71"/>
                <a:gd name="T8" fmla="*/ 51 w 125"/>
                <a:gd name="T9" fmla="*/ 29 h 71"/>
                <a:gd name="T10" fmla="*/ 17 w 125"/>
                <a:gd name="T11" fmla="*/ 9 h 71"/>
                <a:gd name="T12" fmla="*/ 6 w 125"/>
                <a:gd name="T13" fmla="*/ 3 h 71"/>
                <a:gd name="T14" fmla="*/ 2 w 125"/>
                <a:gd name="T15" fmla="*/ 0 h 71"/>
                <a:gd name="T16" fmla="*/ 0 w 125"/>
                <a:gd name="T17" fmla="*/ 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5" h="71">
                  <a:moveTo>
                    <a:pt x="0" y="4"/>
                  </a:moveTo>
                  <a:cubicBezTo>
                    <a:pt x="0" y="4"/>
                    <a:pt x="23" y="17"/>
                    <a:pt x="50" y="32"/>
                  </a:cubicBezTo>
                  <a:cubicBezTo>
                    <a:pt x="76" y="47"/>
                    <a:pt x="107" y="64"/>
                    <a:pt x="124" y="71"/>
                  </a:cubicBezTo>
                  <a:cubicBezTo>
                    <a:pt x="125" y="67"/>
                    <a:pt x="125" y="67"/>
                    <a:pt x="125" y="67"/>
                  </a:cubicBezTo>
                  <a:cubicBezTo>
                    <a:pt x="109" y="61"/>
                    <a:pt x="78" y="44"/>
                    <a:pt x="51" y="29"/>
                  </a:cubicBezTo>
                  <a:cubicBezTo>
                    <a:pt x="38" y="21"/>
                    <a:pt x="26" y="14"/>
                    <a:pt x="17" y="9"/>
                  </a:cubicBezTo>
                  <a:cubicBezTo>
                    <a:pt x="12" y="6"/>
                    <a:pt x="9" y="4"/>
                    <a:pt x="6" y="3"/>
                  </a:cubicBezTo>
                  <a:cubicBezTo>
                    <a:pt x="4" y="1"/>
                    <a:pt x="2" y="0"/>
                    <a:pt x="2" y="0"/>
                  </a:cubicBezTo>
                  <a:cubicBezTo>
                    <a:pt x="0" y="4"/>
                    <a:pt x="0" y="4"/>
                    <a:pt x="0" y="4"/>
                  </a:cubicBezTo>
                  <a:close/>
                </a:path>
              </a:pathLst>
            </a:custGeom>
            <a:solidFill>
              <a:srgbClr val="AAA7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2" name="íṡlïḋê"/>
            <p:cNvSpPr/>
            <p:nvPr/>
          </p:nvSpPr>
          <p:spPr bwMode="auto">
            <a:xfrm>
              <a:off x="8355013" y="4835526"/>
              <a:ext cx="161925" cy="173038"/>
            </a:xfrm>
            <a:custGeom>
              <a:avLst/>
              <a:gdLst>
                <a:gd name="T0" fmla="*/ 0 w 66"/>
                <a:gd name="T1" fmla="*/ 3 h 70"/>
                <a:gd name="T2" fmla="*/ 63 w 66"/>
                <a:gd name="T3" fmla="*/ 70 h 70"/>
                <a:gd name="T4" fmla="*/ 66 w 66"/>
                <a:gd name="T5" fmla="*/ 67 h 70"/>
                <a:gd name="T6" fmla="*/ 23 w 66"/>
                <a:gd name="T7" fmla="*/ 24 h 70"/>
                <a:gd name="T8" fmla="*/ 8 w 66"/>
                <a:gd name="T9" fmla="*/ 7 h 70"/>
                <a:gd name="T10" fmla="*/ 3 w 66"/>
                <a:gd name="T11" fmla="*/ 0 h 70"/>
                <a:gd name="T12" fmla="*/ 0 w 66"/>
                <a:gd name="T13" fmla="*/ 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70">
                  <a:moveTo>
                    <a:pt x="0" y="3"/>
                  </a:moveTo>
                  <a:cubicBezTo>
                    <a:pt x="0" y="3"/>
                    <a:pt x="33" y="43"/>
                    <a:pt x="63" y="70"/>
                  </a:cubicBezTo>
                  <a:cubicBezTo>
                    <a:pt x="66" y="67"/>
                    <a:pt x="66" y="67"/>
                    <a:pt x="66" y="67"/>
                  </a:cubicBezTo>
                  <a:cubicBezTo>
                    <a:pt x="51" y="54"/>
                    <a:pt x="35" y="37"/>
                    <a:pt x="23" y="24"/>
                  </a:cubicBezTo>
                  <a:cubicBezTo>
                    <a:pt x="17" y="17"/>
                    <a:pt x="12" y="11"/>
                    <a:pt x="8" y="7"/>
                  </a:cubicBezTo>
                  <a:cubicBezTo>
                    <a:pt x="5" y="3"/>
                    <a:pt x="3" y="0"/>
                    <a:pt x="3" y="0"/>
                  </a:cubicBezTo>
                  <a:cubicBezTo>
                    <a:pt x="0" y="3"/>
                    <a:pt x="0" y="3"/>
                    <a:pt x="0" y="3"/>
                  </a:cubicBezTo>
                  <a:close/>
                </a:path>
              </a:pathLst>
            </a:custGeom>
            <a:solidFill>
              <a:srgbClr val="AAA7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3" name="iṣļïḋè"/>
            <p:cNvSpPr/>
            <p:nvPr/>
          </p:nvSpPr>
          <p:spPr bwMode="auto">
            <a:xfrm>
              <a:off x="8191501" y="3800476"/>
              <a:ext cx="42863" cy="500063"/>
            </a:xfrm>
            <a:custGeom>
              <a:avLst/>
              <a:gdLst>
                <a:gd name="T0" fmla="*/ 4 w 17"/>
                <a:gd name="T1" fmla="*/ 203 h 203"/>
                <a:gd name="T2" fmla="*/ 4 w 17"/>
                <a:gd name="T3" fmla="*/ 193 h 203"/>
                <a:gd name="T4" fmla="*/ 6 w 17"/>
                <a:gd name="T5" fmla="*/ 97 h 203"/>
                <a:gd name="T6" fmla="*/ 10 w 17"/>
                <a:gd name="T7" fmla="*/ 41 h 203"/>
                <a:gd name="T8" fmla="*/ 17 w 17"/>
                <a:gd name="T9" fmla="*/ 2 h 203"/>
                <a:gd name="T10" fmla="*/ 13 w 17"/>
                <a:gd name="T11" fmla="*/ 0 h 203"/>
                <a:gd name="T12" fmla="*/ 6 w 17"/>
                <a:gd name="T13" fmla="*/ 41 h 203"/>
                <a:gd name="T14" fmla="*/ 0 w 17"/>
                <a:gd name="T15" fmla="*/ 193 h 203"/>
                <a:gd name="T16" fmla="*/ 0 w 17"/>
                <a:gd name="T17" fmla="*/ 203 h 203"/>
                <a:gd name="T18" fmla="*/ 4 w 17"/>
                <a:gd name="T19" fmla="*/ 203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" h="203">
                  <a:moveTo>
                    <a:pt x="4" y="203"/>
                  </a:moveTo>
                  <a:cubicBezTo>
                    <a:pt x="4" y="203"/>
                    <a:pt x="4" y="200"/>
                    <a:pt x="4" y="193"/>
                  </a:cubicBezTo>
                  <a:cubicBezTo>
                    <a:pt x="4" y="175"/>
                    <a:pt x="4" y="136"/>
                    <a:pt x="6" y="97"/>
                  </a:cubicBezTo>
                  <a:cubicBezTo>
                    <a:pt x="7" y="78"/>
                    <a:pt x="8" y="58"/>
                    <a:pt x="10" y="41"/>
                  </a:cubicBezTo>
                  <a:cubicBezTo>
                    <a:pt x="12" y="24"/>
                    <a:pt x="14" y="10"/>
                    <a:pt x="17" y="2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0" y="9"/>
                    <a:pt x="8" y="24"/>
                    <a:pt x="6" y="41"/>
                  </a:cubicBezTo>
                  <a:cubicBezTo>
                    <a:pt x="0" y="92"/>
                    <a:pt x="0" y="166"/>
                    <a:pt x="0" y="193"/>
                  </a:cubicBezTo>
                  <a:cubicBezTo>
                    <a:pt x="0" y="200"/>
                    <a:pt x="0" y="203"/>
                    <a:pt x="0" y="203"/>
                  </a:cubicBezTo>
                  <a:cubicBezTo>
                    <a:pt x="4" y="203"/>
                    <a:pt x="4" y="203"/>
                    <a:pt x="4" y="203"/>
                  </a:cubicBezTo>
                  <a:close/>
                </a:path>
              </a:pathLst>
            </a:custGeom>
            <a:solidFill>
              <a:srgbClr val="AAA7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6" name="ïşľiďè"/>
            <p:cNvSpPr/>
            <p:nvPr/>
          </p:nvSpPr>
          <p:spPr bwMode="auto">
            <a:xfrm>
              <a:off x="8145463" y="3849688"/>
              <a:ext cx="53975" cy="254000"/>
            </a:xfrm>
            <a:custGeom>
              <a:avLst/>
              <a:gdLst>
                <a:gd name="T0" fmla="*/ 7 w 22"/>
                <a:gd name="T1" fmla="*/ 0 h 103"/>
                <a:gd name="T2" fmla="*/ 4 w 22"/>
                <a:gd name="T3" fmla="*/ 29 h 103"/>
                <a:gd name="T4" fmla="*/ 0 w 22"/>
                <a:gd name="T5" fmla="*/ 74 h 103"/>
                <a:gd name="T6" fmla="*/ 1 w 22"/>
                <a:gd name="T7" fmla="*/ 79 h 103"/>
                <a:gd name="T8" fmla="*/ 1 w 22"/>
                <a:gd name="T9" fmla="*/ 83 h 103"/>
                <a:gd name="T10" fmla="*/ 12 w 22"/>
                <a:gd name="T11" fmla="*/ 97 h 103"/>
                <a:gd name="T12" fmla="*/ 20 w 22"/>
                <a:gd name="T13" fmla="*/ 103 h 103"/>
                <a:gd name="T14" fmla="*/ 22 w 22"/>
                <a:gd name="T15" fmla="*/ 100 h 103"/>
                <a:gd name="T16" fmla="*/ 22 w 22"/>
                <a:gd name="T17" fmla="*/ 100 h 103"/>
                <a:gd name="T18" fmla="*/ 14 w 22"/>
                <a:gd name="T19" fmla="*/ 93 h 103"/>
                <a:gd name="T20" fmla="*/ 5 w 22"/>
                <a:gd name="T21" fmla="*/ 81 h 103"/>
                <a:gd name="T22" fmla="*/ 5 w 22"/>
                <a:gd name="T23" fmla="*/ 79 h 103"/>
                <a:gd name="T24" fmla="*/ 4 w 22"/>
                <a:gd name="T25" fmla="*/ 74 h 103"/>
                <a:gd name="T26" fmla="*/ 8 w 22"/>
                <a:gd name="T27" fmla="*/ 30 h 103"/>
                <a:gd name="T28" fmla="*/ 10 w 22"/>
                <a:gd name="T29" fmla="*/ 9 h 103"/>
                <a:gd name="T30" fmla="*/ 11 w 22"/>
                <a:gd name="T31" fmla="*/ 1 h 103"/>
                <a:gd name="T32" fmla="*/ 7 w 22"/>
                <a:gd name="T33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103">
                  <a:moveTo>
                    <a:pt x="7" y="0"/>
                  </a:moveTo>
                  <a:cubicBezTo>
                    <a:pt x="7" y="0"/>
                    <a:pt x="6" y="14"/>
                    <a:pt x="4" y="29"/>
                  </a:cubicBezTo>
                  <a:cubicBezTo>
                    <a:pt x="2" y="45"/>
                    <a:pt x="0" y="63"/>
                    <a:pt x="0" y="74"/>
                  </a:cubicBezTo>
                  <a:cubicBezTo>
                    <a:pt x="0" y="76"/>
                    <a:pt x="0" y="78"/>
                    <a:pt x="1" y="79"/>
                  </a:cubicBezTo>
                  <a:cubicBezTo>
                    <a:pt x="1" y="80"/>
                    <a:pt x="1" y="82"/>
                    <a:pt x="1" y="83"/>
                  </a:cubicBezTo>
                  <a:cubicBezTo>
                    <a:pt x="4" y="88"/>
                    <a:pt x="8" y="93"/>
                    <a:pt x="12" y="97"/>
                  </a:cubicBezTo>
                  <a:cubicBezTo>
                    <a:pt x="16" y="101"/>
                    <a:pt x="20" y="103"/>
                    <a:pt x="20" y="103"/>
                  </a:cubicBezTo>
                  <a:cubicBezTo>
                    <a:pt x="22" y="100"/>
                    <a:pt x="22" y="100"/>
                    <a:pt x="22" y="100"/>
                  </a:cubicBezTo>
                  <a:cubicBezTo>
                    <a:pt x="22" y="100"/>
                    <a:pt x="22" y="100"/>
                    <a:pt x="22" y="100"/>
                  </a:cubicBezTo>
                  <a:cubicBezTo>
                    <a:pt x="20" y="99"/>
                    <a:pt x="17" y="96"/>
                    <a:pt x="14" y="93"/>
                  </a:cubicBezTo>
                  <a:cubicBezTo>
                    <a:pt x="10" y="89"/>
                    <a:pt x="7" y="85"/>
                    <a:pt x="5" y="81"/>
                  </a:cubicBezTo>
                  <a:cubicBezTo>
                    <a:pt x="5" y="81"/>
                    <a:pt x="5" y="80"/>
                    <a:pt x="5" y="79"/>
                  </a:cubicBezTo>
                  <a:cubicBezTo>
                    <a:pt x="4" y="77"/>
                    <a:pt x="4" y="76"/>
                    <a:pt x="4" y="74"/>
                  </a:cubicBezTo>
                  <a:cubicBezTo>
                    <a:pt x="4" y="64"/>
                    <a:pt x="6" y="45"/>
                    <a:pt x="8" y="30"/>
                  </a:cubicBezTo>
                  <a:cubicBezTo>
                    <a:pt x="9" y="22"/>
                    <a:pt x="9" y="15"/>
                    <a:pt x="10" y="9"/>
                  </a:cubicBezTo>
                  <a:cubicBezTo>
                    <a:pt x="11" y="4"/>
                    <a:pt x="11" y="1"/>
                    <a:pt x="11" y="1"/>
                  </a:cubicBezTo>
                  <a:cubicBezTo>
                    <a:pt x="7" y="0"/>
                    <a:pt x="7" y="0"/>
                    <a:pt x="7" y="0"/>
                  </a:cubicBezTo>
                  <a:close/>
                </a:path>
              </a:pathLst>
            </a:custGeom>
            <a:solidFill>
              <a:srgbClr val="AAA7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7" name="ïşḷídè"/>
            <p:cNvSpPr/>
            <p:nvPr/>
          </p:nvSpPr>
          <p:spPr bwMode="auto">
            <a:xfrm>
              <a:off x="8080376" y="2981326"/>
              <a:ext cx="728663" cy="908050"/>
            </a:xfrm>
            <a:custGeom>
              <a:avLst/>
              <a:gdLst>
                <a:gd name="T0" fmla="*/ 61 w 295"/>
                <a:gd name="T1" fmla="*/ 65 h 369"/>
                <a:gd name="T2" fmla="*/ 0 w 295"/>
                <a:gd name="T3" fmla="*/ 309 h 369"/>
                <a:gd name="T4" fmla="*/ 247 w 295"/>
                <a:gd name="T5" fmla="*/ 369 h 369"/>
                <a:gd name="T6" fmla="*/ 295 w 295"/>
                <a:gd name="T7" fmla="*/ 134 h 369"/>
                <a:gd name="T8" fmla="*/ 220 w 295"/>
                <a:gd name="T9" fmla="*/ 16 h 369"/>
                <a:gd name="T10" fmla="*/ 146 w 295"/>
                <a:gd name="T11" fmla="*/ 0 h 369"/>
                <a:gd name="T12" fmla="*/ 61 w 295"/>
                <a:gd name="T13" fmla="*/ 65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5" h="369">
                  <a:moveTo>
                    <a:pt x="61" y="65"/>
                  </a:moveTo>
                  <a:cubicBezTo>
                    <a:pt x="0" y="309"/>
                    <a:pt x="0" y="309"/>
                    <a:pt x="0" y="309"/>
                  </a:cubicBezTo>
                  <a:cubicBezTo>
                    <a:pt x="247" y="369"/>
                    <a:pt x="247" y="369"/>
                    <a:pt x="247" y="369"/>
                  </a:cubicBezTo>
                  <a:cubicBezTo>
                    <a:pt x="247" y="369"/>
                    <a:pt x="295" y="178"/>
                    <a:pt x="295" y="134"/>
                  </a:cubicBezTo>
                  <a:cubicBezTo>
                    <a:pt x="295" y="90"/>
                    <a:pt x="220" y="16"/>
                    <a:pt x="220" y="16"/>
                  </a:cubicBezTo>
                  <a:cubicBezTo>
                    <a:pt x="146" y="0"/>
                    <a:pt x="146" y="0"/>
                    <a:pt x="146" y="0"/>
                  </a:cubicBezTo>
                  <a:lnTo>
                    <a:pt x="61" y="65"/>
                  </a:lnTo>
                  <a:close/>
                </a:path>
              </a:pathLst>
            </a:custGeom>
            <a:solidFill>
              <a:srgbClr val="0A87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8" name="i$liḍe"/>
            <p:cNvSpPr/>
            <p:nvPr/>
          </p:nvSpPr>
          <p:spPr bwMode="auto">
            <a:xfrm>
              <a:off x="8312151" y="3019426"/>
              <a:ext cx="496888" cy="1082675"/>
            </a:xfrm>
            <a:custGeom>
              <a:avLst/>
              <a:gdLst>
                <a:gd name="T0" fmla="*/ 0 w 201"/>
                <a:gd name="T1" fmla="*/ 411 h 439"/>
                <a:gd name="T2" fmla="*/ 149 w 201"/>
                <a:gd name="T3" fmla="*/ 439 h 439"/>
                <a:gd name="T4" fmla="*/ 177 w 201"/>
                <a:gd name="T5" fmla="*/ 249 h 439"/>
                <a:gd name="T6" fmla="*/ 201 w 201"/>
                <a:gd name="T7" fmla="*/ 65 h 439"/>
                <a:gd name="T8" fmla="*/ 126 w 201"/>
                <a:gd name="T9" fmla="*/ 0 h 439"/>
                <a:gd name="T10" fmla="*/ 0 w 201"/>
                <a:gd name="T11" fmla="*/ 411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1" h="439">
                  <a:moveTo>
                    <a:pt x="0" y="411"/>
                  </a:moveTo>
                  <a:cubicBezTo>
                    <a:pt x="46" y="419"/>
                    <a:pt x="149" y="439"/>
                    <a:pt x="149" y="439"/>
                  </a:cubicBezTo>
                  <a:cubicBezTo>
                    <a:pt x="149" y="439"/>
                    <a:pt x="167" y="300"/>
                    <a:pt x="177" y="249"/>
                  </a:cubicBezTo>
                  <a:cubicBezTo>
                    <a:pt x="192" y="180"/>
                    <a:pt x="201" y="65"/>
                    <a:pt x="201" y="65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6" y="0"/>
                    <a:pt x="57" y="155"/>
                    <a:pt x="0" y="411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9" name="íSliḋê"/>
            <p:cNvSpPr/>
            <p:nvPr/>
          </p:nvSpPr>
          <p:spPr bwMode="auto">
            <a:xfrm>
              <a:off x="7675563" y="2955926"/>
              <a:ext cx="765175" cy="931863"/>
            </a:xfrm>
            <a:custGeom>
              <a:avLst/>
              <a:gdLst>
                <a:gd name="T0" fmla="*/ 262 w 310"/>
                <a:gd name="T1" fmla="*/ 57 h 378"/>
                <a:gd name="T2" fmla="*/ 310 w 310"/>
                <a:gd name="T3" fmla="*/ 10 h 378"/>
                <a:gd name="T4" fmla="*/ 188 w 310"/>
                <a:gd name="T5" fmla="*/ 41 h 378"/>
                <a:gd name="T6" fmla="*/ 117 w 310"/>
                <a:gd name="T7" fmla="*/ 218 h 378"/>
                <a:gd name="T8" fmla="*/ 0 w 310"/>
                <a:gd name="T9" fmla="*/ 331 h 378"/>
                <a:gd name="T10" fmla="*/ 62 w 310"/>
                <a:gd name="T11" fmla="*/ 378 h 378"/>
                <a:gd name="T12" fmla="*/ 217 w 310"/>
                <a:gd name="T13" fmla="*/ 263 h 378"/>
                <a:gd name="T14" fmla="*/ 253 w 310"/>
                <a:gd name="T15" fmla="*/ 93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0" h="378">
                  <a:moveTo>
                    <a:pt x="262" y="57"/>
                  </a:moveTo>
                  <a:cubicBezTo>
                    <a:pt x="310" y="10"/>
                    <a:pt x="310" y="10"/>
                    <a:pt x="310" y="10"/>
                  </a:cubicBezTo>
                  <a:cubicBezTo>
                    <a:pt x="310" y="10"/>
                    <a:pt x="229" y="0"/>
                    <a:pt x="188" y="41"/>
                  </a:cubicBezTo>
                  <a:cubicBezTo>
                    <a:pt x="147" y="83"/>
                    <a:pt x="117" y="218"/>
                    <a:pt x="117" y="218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62" y="378"/>
                    <a:pt x="62" y="378"/>
                    <a:pt x="62" y="378"/>
                  </a:cubicBezTo>
                  <a:cubicBezTo>
                    <a:pt x="217" y="263"/>
                    <a:pt x="217" y="263"/>
                    <a:pt x="217" y="263"/>
                  </a:cubicBezTo>
                  <a:cubicBezTo>
                    <a:pt x="253" y="93"/>
                    <a:pt x="253" y="93"/>
                    <a:pt x="253" y="93"/>
                  </a:cubicBezTo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0" name="îṩļídê"/>
            <p:cNvSpPr/>
            <p:nvPr/>
          </p:nvSpPr>
          <p:spPr bwMode="auto">
            <a:xfrm>
              <a:off x="7924801" y="2981326"/>
              <a:ext cx="515938" cy="1014413"/>
            </a:xfrm>
            <a:custGeom>
              <a:avLst/>
              <a:gdLst>
                <a:gd name="T0" fmla="*/ 209 w 209"/>
                <a:gd name="T1" fmla="*/ 0 h 412"/>
                <a:gd name="T2" fmla="*/ 73 w 209"/>
                <a:gd name="T3" fmla="*/ 412 h 412"/>
                <a:gd name="T4" fmla="*/ 0 w 209"/>
                <a:gd name="T5" fmla="*/ 387 h 412"/>
                <a:gd name="T6" fmla="*/ 108 w 209"/>
                <a:gd name="T7" fmla="*/ 62 h 412"/>
                <a:gd name="T8" fmla="*/ 172 w 209"/>
                <a:gd name="T9" fmla="*/ 10 h 412"/>
                <a:gd name="T10" fmla="*/ 209 w 209"/>
                <a:gd name="T11" fmla="*/ 0 h 4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9" h="412">
                  <a:moveTo>
                    <a:pt x="209" y="0"/>
                  </a:moveTo>
                  <a:cubicBezTo>
                    <a:pt x="209" y="0"/>
                    <a:pt x="152" y="98"/>
                    <a:pt x="73" y="412"/>
                  </a:cubicBezTo>
                  <a:cubicBezTo>
                    <a:pt x="50" y="404"/>
                    <a:pt x="0" y="387"/>
                    <a:pt x="0" y="387"/>
                  </a:cubicBezTo>
                  <a:cubicBezTo>
                    <a:pt x="0" y="387"/>
                    <a:pt x="108" y="66"/>
                    <a:pt x="108" y="62"/>
                  </a:cubicBezTo>
                  <a:cubicBezTo>
                    <a:pt x="108" y="58"/>
                    <a:pt x="172" y="10"/>
                    <a:pt x="172" y="10"/>
                  </a:cubicBezTo>
                  <a:lnTo>
                    <a:pt x="209" y="0"/>
                  </a:ln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1" name="ïšḻíḋê"/>
            <p:cNvSpPr/>
            <p:nvPr/>
          </p:nvSpPr>
          <p:spPr bwMode="auto">
            <a:xfrm>
              <a:off x="7996238" y="3133726"/>
              <a:ext cx="200025" cy="612775"/>
            </a:xfrm>
            <a:custGeom>
              <a:avLst/>
              <a:gdLst>
                <a:gd name="T0" fmla="*/ 4 w 81"/>
                <a:gd name="T1" fmla="*/ 249 h 249"/>
                <a:gd name="T2" fmla="*/ 54 w 81"/>
                <a:gd name="T3" fmla="*/ 87 h 249"/>
                <a:gd name="T4" fmla="*/ 73 w 81"/>
                <a:gd name="T5" fmla="*/ 26 h 249"/>
                <a:gd name="T6" fmla="*/ 78 w 81"/>
                <a:gd name="T7" fmla="*/ 8 h 249"/>
                <a:gd name="T8" fmla="*/ 80 w 81"/>
                <a:gd name="T9" fmla="*/ 3 h 249"/>
                <a:gd name="T10" fmla="*/ 80 w 81"/>
                <a:gd name="T11" fmla="*/ 1 h 249"/>
                <a:gd name="T12" fmla="*/ 80 w 81"/>
                <a:gd name="T13" fmla="*/ 1 h 249"/>
                <a:gd name="T14" fmla="*/ 81 w 81"/>
                <a:gd name="T15" fmla="*/ 0 h 249"/>
                <a:gd name="T16" fmla="*/ 77 w 81"/>
                <a:gd name="T17" fmla="*/ 0 h 249"/>
                <a:gd name="T18" fmla="*/ 78 w 81"/>
                <a:gd name="T19" fmla="*/ 0 h 249"/>
                <a:gd name="T20" fmla="*/ 77 w 81"/>
                <a:gd name="T21" fmla="*/ 0 h 249"/>
                <a:gd name="T22" fmla="*/ 77 w 81"/>
                <a:gd name="T23" fmla="*/ 0 h 249"/>
                <a:gd name="T24" fmla="*/ 78 w 81"/>
                <a:gd name="T25" fmla="*/ 0 h 249"/>
                <a:gd name="T26" fmla="*/ 77 w 81"/>
                <a:gd name="T27" fmla="*/ 0 h 249"/>
                <a:gd name="T28" fmla="*/ 76 w 81"/>
                <a:gd name="T29" fmla="*/ 2 h 249"/>
                <a:gd name="T30" fmla="*/ 0 w 81"/>
                <a:gd name="T31" fmla="*/ 247 h 249"/>
                <a:gd name="T32" fmla="*/ 4 w 81"/>
                <a:gd name="T33" fmla="*/ 249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1" h="249">
                  <a:moveTo>
                    <a:pt x="4" y="249"/>
                  </a:moveTo>
                  <a:cubicBezTo>
                    <a:pt x="20" y="198"/>
                    <a:pt x="39" y="136"/>
                    <a:pt x="54" y="87"/>
                  </a:cubicBezTo>
                  <a:cubicBezTo>
                    <a:pt x="62" y="63"/>
                    <a:pt x="68" y="41"/>
                    <a:pt x="73" y="26"/>
                  </a:cubicBezTo>
                  <a:cubicBezTo>
                    <a:pt x="75" y="18"/>
                    <a:pt x="77" y="12"/>
                    <a:pt x="78" y="8"/>
                  </a:cubicBezTo>
                  <a:cubicBezTo>
                    <a:pt x="79" y="6"/>
                    <a:pt x="80" y="4"/>
                    <a:pt x="80" y="3"/>
                  </a:cubicBezTo>
                  <a:cubicBezTo>
                    <a:pt x="80" y="2"/>
                    <a:pt x="80" y="2"/>
                    <a:pt x="80" y="1"/>
                  </a:cubicBezTo>
                  <a:cubicBezTo>
                    <a:pt x="80" y="1"/>
                    <a:pt x="80" y="1"/>
                    <a:pt x="80" y="1"/>
                  </a:cubicBezTo>
                  <a:cubicBezTo>
                    <a:pt x="80" y="0"/>
                    <a:pt x="81" y="0"/>
                    <a:pt x="81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7" y="0"/>
                    <a:pt x="76" y="1"/>
                    <a:pt x="76" y="2"/>
                  </a:cubicBezTo>
                  <a:cubicBezTo>
                    <a:pt x="70" y="22"/>
                    <a:pt x="30" y="153"/>
                    <a:pt x="0" y="247"/>
                  </a:cubicBezTo>
                  <a:cubicBezTo>
                    <a:pt x="4" y="249"/>
                    <a:pt x="4" y="249"/>
                    <a:pt x="4" y="249"/>
                  </a:cubicBezTo>
                  <a:close/>
                </a:path>
              </a:pathLst>
            </a:cu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2" name="îSḻîdè"/>
            <p:cNvSpPr/>
            <p:nvPr/>
          </p:nvSpPr>
          <p:spPr bwMode="auto">
            <a:xfrm>
              <a:off x="8440738" y="2843213"/>
              <a:ext cx="187325" cy="238125"/>
            </a:xfrm>
            <a:custGeom>
              <a:avLst/>
              <a:gdLst>
                <a:gd name="T0" fmla="*/ 8 w 76"/>
                <a:gd name="T1" fmla="*/ 19 h 97"/>
                <a:gd name="T2" fmla="*/ 0 w 76"/>
                <a:gd name="T3" fmla="*/ 56 h 97"/>
                <a:gd name="T4" fmla="*/ 18 w 76"/>
                <a:gd name="T5" fmla="*/ 84 h 97"/>
                <a:gd name="T6" fmla="*/ 74 w 76"/>
                <a:gd name="T7" fmla="*/ 72 h 97"/>
                <a:gd name="T8" fmla="*/ 76 w 76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97">
                  <a:moveTo>
                    <a:pt x="8" y="19"/>
                  </a:moveTo>
                  <a:cubicBezTo>
                    <a:pt x="0" y="56"/>
                    <a:pt x="0" y="56"/>
                    <a:pt x="0" y="56"/>
                  </a:cubicBezTo>
                  <a:cubicBezTo>
                    <a:pt x="0" y="56"/>
                    <a:pt x="0" y="78"/>
                    <a:pt x="18" y="84"/>
                  </a:cubicBezTo>
                  <a:cubicBezTo>
                    <a:pt x="62" y="97"/>
                    <a:pt x="74" y="72"/>
                    <a:pt x="74" y="72"/>
                  </a:cubicBezTo>
                  <a:cubicBezTo>
                    <a:pt x="76" y="0"/>
                    <a:pt x="76" y="0"/>
                    <a:pt x="76" y="0"/>
                  </a:cubicBezTo>
                </a:path>
              </a:pathLst>
            </a:custGeom>
            <a:solidFill>
              <a:srgbClr val="FFA4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3" name="îSlïḑê"/>
            <p:cNvSpPr/>
            <p:nvPr/>
          </p:nvSpPr>
          <p:spPr bwMode="auto">
            <a:xfrm>
              <a:off x="8401051" y="2763838"/>
              <a:ext cx="34925" cy="66675"/>
            </a:xfrm>
            <a:custGeom>
              <a:avLst/>
              <a:gdLst>
                <a:gd name="T0" fmla="*/ 14 w 14"/>
                <a:gd name="T1" fmla="*/ 3 h 27"/>
                <a:gd name="T2" fmla="*/ 9 w 14"/>
                <a:gd name="T3" fmla="*/ 0 h 27"/>
                <a:gd name="T4" fmla="*/ 3 w 14"/>
                <a:gd name="T5" fmla="*/ 4 h 27"/>
                <a:gd name="T6" fmla="*/ 0 w 14"/>
                <a:gd name="T7" fmla="*/ 12 h 27"/>
                <a:gd name="T8" fmla="*/ 1 w 14"/>
                <a:gd name="T9" fmla="*/ 20 h 27"/>
                <a:gd name="T10" fmla="*/ 12 w 14"/>
                <a:gd name="T11" fmla="*/ 2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7">
                  <a:moveTo>
                    <a:pt x="14" y="3"/>
                  </a:moveTo>
                  <a:cubicBezTo>
                    <a:pt x="14" y="1"/>
                    <a:pt x="11" y="0"/>
                    <a:pt x="9" y="0"/>
                  </a:cubicBezTo>
                  <a:cubicBezTo>
                    <a:pt x="7" y="0"/>
                    <a:pt x="4" y="2"/>
                    <a:pt x="3" y="4"/>
                  </a:cubicBezTo>
                  <a:cubicBezTo>
                    <a:pt x="1" y="7"/>
                    <a:pt x="0" y="9"/>
                    <a:pt x="0" y="12"/>
                  </a:cubicBezTo>
                  <a:cubicBezTo>
                    <a:pt x="0" y="15"/>
                    <a:pt x="0" y="18"/>
                    <a:pt x="1" y="20"/>
                  </a:cubicBezTo>
                  <a:cubicBezTo>
                    <a:pt x="2" y="24"/>
                    <a:pt x="8" y="27"/>
                    <a:pt x="12" y="25"/>
                  </a:cubicBezTo>
                </a:path>
              </a:pathLst>
            </a:custGeom>
            <a:solidFill>
              <a:srgbClr val="D16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4" name="îşlíḍe"/>
            <p:cNvSpPr/>
            <p:nvPr/>
          </p:nvSpPr>
          <p:spPr bwMode="auto">
            <a:xfrm>
              <a:off x="8394701" y="2657476"/>
              <a:ext cx="228600" cy="276225"/>
            </a:xfrm>
            <a:custGeom>
              <a:avLst/>
              <a:gdLst>
                <a:gd name="T0" fmla="*/ 22 w 93"/>
                <a:gd name="T1" fmla="*/ 13 h 112"/>
                <a:gd name="T2" fmla="*/ 7 w 93"/>
                <a:gd name="T3" fmla="*/ 87 h 112"/>
                <a:gd name="T4" fmla="*/ 65 w 93"/>
                <a:gd name="T5" fmla="*/ 104 h 112"/>
                <a:gd name="T6" fmla="*/ 91 w 93"/>
                <a:gd name="T7" fmla="*/ 49 h 112"/>
                <a:gd name="T8" fmla="*/ 22 w 93"/>
                <a:gd name="T9" fmla="*/ 13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112">
                  <a:moveTo>
                    <a:pt x="22" y="13"/>
                  </a:moveTo>
                  <a:cubicBezTo>
                    <a:pt x="22" y="13"/>
                    <a:pt x="0" y="73"/>
                    <a:pt x="7" y="87"/>
                  </a:cubicBezTo>
                  <a:cubicBezTo>
                    <a:pt x="19" y="107"/>
                    <a:pt x="50" y="112"/>
                    <a:pt x="65" y="104"/>
                  </a:cubicBezTo>
                  <a:cubicBezTo>
                    <a:pt x="77" y="98"/>
                    <a:pt x="90" y="60"/>
                    <a:pt x="91" y="49"/>
                  </a:cubicBezTo>
                  <a:cubicBezTo>
                    <a:pt x="93" y="21"/>
                    <a:pt x="38" y="0"/>
                    <a:pt x="22" y="13"/>
                  </a:cubicBezTo>
                  <a:close/>
                </a:path>
              </a:pathLst>
            </a:custGeom>
            <a:solidFill>
              <a:srgbClr val="FFA4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5" name="ïŝḷíḑé"/>
            <p:cNvSpPr/>
            <p:nvPr/>
          </p:nvSpPr>
          <p:spPr bwMode="auto">
            <a:xfrm>
              <a:off x="8423276" y="2590801"/>
              <a:ext cx="284163" cy="293688"/>
            </a:xfrm>
            <a:custGeom>
              <a:avLst/>
              <a:gdLst>
                <a:gd name="T0" fmla="*/ 89 w 115"/>
                <a:gd name="T1" fmla="*/ 40 h 119"/>
                <a:gd name="T2" fmla="*/ 64 w 115"/>
                <a:gd name="T3" fmla="*/ 13 h 119"/>
                <a:gd name="T4" fmla="*/ 0 w 115"/>
                <a:gd name="T5" fmla="*/ 37 h 119"/>
                <a:gd name="T6" fmla="*/ 57 w 115"/>
                <a:gd name="T7" fmla="*/ 54 h 119"/>
                <a:gd name="T8" fmla="*/ 62 w 115"/>
                <a:gd name="T9" fmla="*/ 84 h 119"/>
                <a:gd name="T10" fmla="*/ 67 w 115"/>
                <a:gd name="T11" fmla="*/ 95 h 119"/>
                <a:gd name="T12" fmla="*/ 75 w 115"/>
                <a:gd name="T13" fmla="*/ 100 h 119"/>
                <a:gd name="T14" fmla="*/ 82 w 115"/>
                <a:gd name="T15" fmla="*/ 119 h 119"/>
                <a:gd name="T16" fmla="*/ 89 w 115"/>
                <a:gd name="T17" fmla="*/ 40 h 1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5" h="119">
                  <a:moveTo>
                    <a:pt x="89" y="40"/>
                  </a:moveTo>
                  <a:cubicBezTo>
                    <a:pt x="89" y="25"/>
                    <a:pt x="74" y="16"/>
                    <a:pt x="64" y="13"/>
                  </a:cubicBezTo>
                  <a:cubicBezTo>
                    <a:pt x="53" y="9"/>
                    <a:pt x="19" y="0"/>
                    <a:pt x="0" y="37"/>
                  </a:cubicBezTo>
                  <a:cubicBezTo>
                    <a:pt x="15" y="45"/>
                    <a:pt x="38" y="53"/>
                    <a:pt x="57" y="54"/>
                  </a:cubicBezTo>
                  <a:cubicBezTo>
                    <a:pt x="57" y="64"/>
                    <a:pt x="59" y="74"/>
                    <a:pt x="62" y="84"/>
                  </a:cubicBezTo>
                  <a:cubicBezTo>
                    <a:pt x="63" y="87"/>
                    <a:pt x="64" y="93"/>
                    <a:pt x="67" y="95"/>
                  </a:cubicBezTo>
                  <a:cubicBezTo>
                    <a:pt x="71" y="96"/>
                    <a:pt x="74" y="94"/>
                    <a:pt x="75" y="100"/>
                  </a:cubicBezTo>
                  <a:cubicBezTo>
                    <a:pt x="76" y="104"/>
                    <a:pt x="76" y="112"/>
                    <a:pt x="82" y="119"/>
                  </a:cubicBezTo>
                  <a:cubicBezTo>
                    <a:pt x="113" y="101"/>
                    <a:pt x="115" y="46"/>
                    <a:pt x="89" y="40"/>
                  </a:cubicBezTo>
                  <a:close/>
                </a:path>
              </a:pathLst>
            </a:custGeom>
            <a:solidFill>
              <a:srgbClr val="2225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6" name="ïṥḷïḍè"/>
            <p:cNvSpPr/>
            <p:nvPr/>
          </p:nvSpPr>
          <p:spPr bwMode="auto">
            <a:xfrm>
              <a:off x="8456613" y="2865438"/>
              <a:ext cx="134938" cy="58738"/>
            </a:xfrm>
            <a:custGeom>
              <a:avLst/>
              <a:gdLst>
                <a:gd name="T0" fmla="*/ 0 w 55"/>
                <a:gd name="T1" fmla="*/ 21 h 24"/>
                <a:gd name="T2" fmla="*/ 20 w 55"/>
                <a:gd name="T3" fmla="*/ 24 h 24"/>
                <a:gd name="T4" fmla="*/ 37 w 55"/>
                <a:gd name="T5" fmla="*/ 21 h 24"/>
                <a:gd name="T6" fmla="*/ 55 w 55"/>
                <a:gd name="T7" fmla="*/ 1 h 24"/>
                <a:gd name="T8" fmla="*/ 53 w 55"/>
                <a:gd name="T9" fmla="*/ 0 h 24"/>
                <a:gd name="T10" fmla="*/ 53 w 55"/>
                <a:gd name="T11" fmla="*/ 1 h 24"/>
                <a:gd name="T12" fmla="*/ 36 w 55"/>
                <a:gd name="T13" fmla="*/ 19 h 24"/>
                <a:gd name="T14" fmla="*/ 20 w 55"/>
                <a:gd name="T15" fmla="*/ 22 h 24"/>
                <a:gd name="T16" fmla="*/ 6 w 55"/>
                <a:gd name="T17" fmla="*/ 20 h 24"/>
                <a:gd name="T18" fmla="*/ 2 w 55"/>
                <a:gd name="T19" fmla="*/ 19 h 24"/>
                <a:gd name="T20" fmla="*/ 0 w 55"/>
                <a:gd name="T21" fmla="*/ 19 h 24"/>
                <a:gd name="T22" fmla="*/ 0 w 55"/>
                <a:gd name="T23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5" h="24">
                  <a:moveTo>
                    <a:pt x="0" y="21"/>
                  </a:moveTo>
                  <a:cubicBezTo>
                    <a:pt x="0" y="21"/>
                    <a:pt x="9" y="24"/>
                    <a:pt x="20" y="24"/>
                  </a:cubicBezTo>
                  <a:cubicBezTo>
                    <a:pt x="25" y="24"/>
                    <a:pt x="31" y="23"/>
                    <a:pt x="37" y="21"/>
                  </a:cubicBezTo>
                  <a:cubicBezTo>
                    <a:pt x="49" y="15"/>
                    <a:pt x="55" y="1"/>
                    <a:pt x="55" y="1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0"/>
                    <a:pt x="53" y="0"/>
                    <a:pt x="53" y="1"/>
                  </a:cubicBezTo>
                  <a:cubicBezTo>
                    <a:pt x="52" y="4"/>
                    <a:pt x="46" y="15"/>
                    <a:pt x="36" y="19"/>
                  </a:cubicBezTo>
                  <a:cubicBezTo>
                    <a:pt x="31" y="21"/>
                    <a:pt x="25" y="22"/>
                    <a:pt x="20" y="22"/>
                  </a:cubicBezTo>
                  <a:cubicBezTo>
                    <a:pt x="14" y="22"/>
                    <a:pt x="9" y="21"/>
                    <a:pt x="6" y="20"/>
                  </a:cubicBezTo>
                  <a:cubicBezTo>
                    <a:pt x="4" y="20"/>
                    <a:pt x="3" y="20"/>
                    <a:pt x="2" y="19"/>
                  </a:cubicBezTo>
                  <a:cubicBezTo>
                    <a:pt x="1" y="19"/>
                    <a:pt x="0" y="19"/>
                    <a:pt x="0" y="19"/>
                  </a:cubicBezTo>
                  <a:cubicBezTo>
                    <a:pt x="0" y="21"/>
                    <a:pt x="0" y="21"/>
                    <a:pt x="0" y="21"/>
                  </a:cubicBezTo>
                  <a:close/>
                </a:path>
              </a:pathLst>
            </a:custGeom>
            <a:solidFill>
              <a:srgbClr val="D16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7" name="íšḻíḑè"/>
            <p:cNvSpPr/>
            <p:nvPr/>
          </p:nvSpPr>
          <p:spPr bwMode="auto">
            <a:xfrm>
              <a:off x="8564563" y="2803526"/>
              <a:ext cx="66675" cy="76200"/>
            </a:xfrm>
            <a:custGeom>
              <a:avLst/>
              <a:gdLst>
                <a:gd name="T0" fmla="*/ 5 w 27"/>
                <a:gd name="T1" fmla="*/ 5 h 31"/>
                <a:gd name="T2" fmla="*/ 14 w 27"/>
                <a:gd name="T3" fmla="*/ 1 h 31"/>
                <a:gd name="T4" fmla="*/ 20 w 27"/>
                <a:gd name="T5" fmla="*/ 5 h 31"/>
                <a:gd name="T6" fmla="*/ 4 w 27"/>
                <a:gd name="T7" fmla="*/ 28 h 31"/>
                <a:gd name="T8" fmla="*/ 1 w 27"/>
                <a:gd name="T9" fmla="*/ 2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31">
                  <a:moveTo>
                    <a:pt x="5" y="5"/>
                  </a:moveTo>
                  <a:cubicBezTo>
                    <a:pt x="6" y="3"/>
                    <a:pt x="11" y="0"/>
                    <a:pt x="14" y="1"/>
                  </a:cubicBezTo>
                  <a:cubicBezTo>
                    <a:pt x="16" y="1"/>
                    <a:pt x="18" y="3"/>
                    <a:pt x="20" y="5"/>
                  </a:cubicBezTo>
                  <a:cubicBezTo>
                    <a:pt x="27" y="15"/>
                    <a:pt x="16" y="31"/>
                    <a:pt x="4" y="28"/>
                  </a:cubicBezTo>
                  <a:cubicBezTo>
                    <a:pt x="0" y="27"/>
                    <a:pt x="1" y="21"/>
                    <a:pt x="1" y="21"/>
                  </a:cubicBezTo>
                </a:path>
              </a:pathLst>
            </a:custGeom>
            <a:solidFill>
              <a:srgbClr val="FFA4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8" name="iŝḻïḍe"/>
            <p:cNvSpPr/>
            <p:nvPr/>
          </p:nvSpPr>
          <p:spPr bwMode="auto">
            <a:xfrm>
              <a:off x="8445501" y="2768601"/>
              <a:ext cx="33338" cy="61913"/>
            </a:xfrm>
            <a:custGeom>
              <a:avLst/>
              <a:gdLst>
                <a:gd name="T0" fmla="*/ 12 w 13"/>
                <a:gd name="T1" fmla="*/ 0 h 25"/>
                <a:gd name="T2" fmla="*/ 6 w 13"/>
                <a:gd name="T3" fmla="*/ 7 h 25"/>
                <a:gd name="T4" fmla="*/ 2 w 13"/>
                <a:gd name="T5" fmla="*/ 13 h 25"/>
                <a:gd name="T6" fmla="*/ 0 w 13"/>
                <a:gd name="T7" fmla="*/ 18 h 25"/>
                <a:gd name="T8" fmla="*/ 0 w 13"/>
                <a:gd name="T9" fmla="*/ 18 h 25"/>
                <a:gd name="T10" fmla="*/ 0 w 13"/>
                <a:gd name="T11" fmla="*/ 18 h 25"/>
                <a:gd name="T12" fmla="*/ 2 w 13"/>
                <a:gd name="T13" fmla="*/ 21 h 25"/>
                <a:gd name="T14" fmla="*/ 10 w 13"/>
                <a:gd name="T15" fmla="*/ 25 h 25"/>
                <a:gd name="T16" fmla="*/ 10 w 13"/>
                <a:gd name="T17" fmla="*/ 23 h 25"/>
                <a:gd name="T18" fmla="*/ 9 w 13"/>
                <a:gd name="T19" fmla="*/ 23 h 25"/>
                <a:gd name="T20" fmla="*/ 5 w 13"/>
                <a:gd name="T21" fmla="*/ 20 h 25"/>
                <a:gd name="T22" fmla="*/ 3 w 13"/>
                <a:gd name="T23" fmla="*/ 19 h 25"/>
                <a:gd name="T24" fmla="*/ 2 w 13"/>
                <a:gd name="T25" fmla="*/ 18 h 25"/>
                <a:gd name="T26" fmla="*/ 2 w 13"/>
                <a:gd name="T27" fmla="*/ 18 h 25"/>
                <a:gd name="T28" fmla="*/ 2 w 13"/>
                <a:gd name="T29" fmla="*/ 18 h 25"/>
                <a:gd name="T30" fmla="*/ 4 w 13"/>
                <a:gd name="T31" fmla="*/ 14 h 25"/>
                <a:gd name="T32" fmla="*/ 10 w 13"/>
                <a:gd name="T33" fmla="*/ 6 h 25"/>
                <a:gd name="T34" fmla="*/ 13 w 13"/>
                <a:gd name="T35" fmla="*/ 2 h 25"/>
                <a:gd name="T36" fmla="*/ 12 w 13"/>
                <a:gd name="T37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3" h="25">
                  <a:moveTo>
                    <a:pt x="12" y="0"/>
                  </a:moveTo>
                  <a:cubicBezTo>
                    <a:pt x="12" y="0"/>
                    <a:pt x="9" y="4"/>
                    <a:pt x="6" y="7"/>
                  </a:cubicBezTo>
                  <a:cubicBezTo>
                    <a:pt x="5" y="9"/>
                    <a:pt x="3" y="11"/>
                    <a:pt x="2" y="13"/>
                  </a:cubicBezTo>
                  <a:cubicBezTo>
                    <a:pt x="1" y="15"/>
                    <a:pt x="1" y="16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19"/>
                    <a:pt x="1" y="20"/>
                    <a:pt x="2" y="21"/>
                  </a:cubicBezTo>
                  <a:cubicBezTo>
                    <a:pt x="5" y="23"/>
                    <a:pt x="10" y="25"/>
                    <a:pt x="10" y="25"/>
                  </a:cubicBezTo>
                  <a:cubicBezTo>
                    <a:pt x="10" y="23"/>
                    <a:pt x="10" y="23"/>
                    <a:pt x="10" y="23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8" y="22"/>
                    <a:pt x="6" y="21"/>
                    <a:pt x="5" y="20"/>
                  </a:cubicBezTo>
                  <a:cubicBezTo>
                    <a:pt x="4" y="20"/>
                    <a:pt x="3" y="20"/>
                    <a:pt x="3" y="19"/>
                  </a:cubicBezTo>
                  <a:cubicBezTo>
                    <a:pt x="3" y="19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8"/>
                    <a:pt x="2" y="18"/>
                    <a:pt x="2" y="18"/>
                  </a:cubicBezTo>
                  <a:cubicBezTo>
                    <a:pt x="2" y="17"/>
                    <a:pt x="3" y="16"/>
                    <a:pt x="4" y="14"/>
                  </a:cubicBezTo>
                  <a:cubicBezTo>
                    <a:pt x="6" y="12"/>
                    <a:pt x="8" y="8"/>
                    <a:pt x="10" y="6"/>
                  </a:cubicBezTo>
                  <a:cubicBezTo>
                    <a:pt x="12" y="3"/>
                    <a:pt x="13" y="2"/>
                    <a:pt x="13" y="2"/>
                  </a:cubicBezTo>
                  <a:cubicBezTo>
                    <a:pt x="12" y="0"/>
                    <a:pt x="12" y="0"/>
                    <a:pt x="12" y="0"/>
                  </a:cubicBezTo>
                  <a:close/>
                </a:path>
              </a:pathLst>
            </a:custGeom>
            <a:solidFill>
              <a:srgbClr val="D16C5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9" name="îṣḷîḓe"/>
            <p:cNvSpPr/>
            <p:nvPr/>
          </p:nvSpPr>
          <p:spPr bwMode="auto">
            <a:xfrm>
              <a:off x="8515351" y="2781301"/>
              <a:ext cx="12700" cy="17463"/>
            </a:xfrm>
            <a:custGeom>
              <a:avLst/>
              <a:gdLst>
                <a:gd name="T0" fmla="*/ 0 w 5"/>
                <a:gd name="T1" fmla="*/ 3 h 7"/>
                <a:gd name="T2" fmla="*/ 1 w 5"/>
                <a:gd name="T3" fmla="*/ 6 h 7"/>
                <a:gd name="T4" fmla="*/ 4 w 5"/>
                <a:gd name="T5" fmla="*/ 4 h 7"/>
                <a:gd name="T6" fmla="*/ 3 w 5"/>
                <a:gd name="T7" fmla="*/ 1 h 7"/>
                <a:gd name="T8" fmla="*/ 0 w 5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7">
                  <a:moveTo>
                    <a:pt x="0" y="3"/>
                  </a:moveTo>
                  <a:cubicBezTo>
                    <a:pt x="0" y="4"/>
                    <a:pt x="0" y="6"/>
                    <a:pt x="1" y="6"/>
                  </a:cubicBezTo>
                  <a:cubicBezTo>
                    <a:pt x="3" y="7"/>
                    <a:pt x="4" y="6"/>
                    <a:pt x="4" y="4"/>
                  </a:cubicBezTo>
                  <a:cubicBezTo>
                    <a:pt x="5" y="3"/>
                    <a:pt x="4" y="1"/>
                    <a:pt x="3" y="1"/>
                  </a:cubicBezTo>
                  <a:cubicBezTo>
                    <a:pt x="2" y="0"/>
                    <a:pt x="1" y="1"/>
                    <a:pt x="0" y="3"/>
                  </a:cubicBezTo>
                  <a:close/>
                </a:path>
              </a:pathLst>
            </a:custGeom>
            <a:solidFill>
              <a:srgbClr val="011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0" name="îṩľîḋé"/>
            <p:cNvSpPr/>
            <p:nvPr/>
          </p:nvSpPr>
          <p:spPr bwMode="auto">
            <a:xfrm>
              <a:off x="8434388" y="2754313"/>
              <a:ext cx="11113" cy="17463"/>
            </a:xfrm>
            <a:custGeom>
              <a:avLst/>
              <a:gdLst>
                <a:gd name="T0" fmla="*/ 0 w 5"/>
                <a:gd name="T1" fmla="*/ 3 h 7"/>
                <a:gd name="T2" fmla="*/ 2 w 5"/>
                <a:gd name="T3" fmla="*/ 6 h 7"/>
                <a:gd name="T4" fmla="*/ 5 w 5"/>
                <a:gd name="T5" fmla="*/ 4 h 7"/>
                <a:gd name="T6" fmla="*/ 3 w 5"/>
                <a:gd name="T7" fmla="*/ 1 h 7"/>
                <a:gd name="T8" fmla="*/ 0 w 5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7">
                  <a:moveTo>
                    <a:pt x="0" y="3"/>
                  </a:moveTo>
                  <a:cubicBezTo>
                    <a:pt x="0" y="4"/>
                    <a:pt x="0" y="6"/>
                    <a:pt x="2" y="6"/>
                  </a:cubicBezTo>
                  <a:cubicBezTo>
                    <a:pt x="3" y="7"/>
                    <a:pt x="4" y="6"/>
                    <a:pt x="5" y="4"/>
                  </a:cubicBezTo>
                  <a:cubicBezTo>
                    <a:pt x="5" y="3"/>
                    <a:pt x="5" y="1"/>
                    <a:pt x="3" y="1"/>
                  </a:cubicBezTo>
                  <a:cubicBezTo>
                    <a:pt x="2" y="0"/>
                    <a:pt x="1" y="1"/>
                    <a:pt x="0" y="3"/>
                  </a:cubicBezTo>
                  <a:close/>
                </a:path>
              </a:pathLst>
            </a:custGeom>
            <a:solidFill>
              <a:srgbClr val="011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1" name="iSļíḓé"/>
            <p:cNvSpPr/>
            <p:nvPr/>
          </p:nvSpPr>
          <p:spPr bwMode="auto">
            <a:xfrm>
              <a:off x="8440738" y="2849563"/>
              <a:ext cx="53975" cy="49213"/>
            </a:xfrm>
            <a:custGeom>
              <a:avLst/>
              <a:gdLst>
                <a:gd name="T0" fmla="*/ 22 w 22"/>
                <a:gd name="T1" fmla="*/ 4 h 20"/>
                <a:gd name="T2" fmla="*/ 2 w 22"/>
                <a:gd name="T3" fmla="*/ 0 h 20"/>
                <a:gd name="T4" fmla="*/ 9 w 22"/>
                <a:gd name="T5" fmla="*/ 17 h 20"/>
                <a:gd name="T6" fmla="*/ 22 w 22"/>
                <a:gd name="T7" fmla="*/ 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0">
                  <a:moveTo>
                    <a:pt x="22" y="4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0" y="15"/>
                    <a:pt x="9" y="17"/>
                  </a:cubicBezTo>
                  <a:cubicBezTo>
                    <a:pt x="21" y="20"/>
                    <a:pt x="22" y="4"/>
                    <a:pt x="22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2" name="îṧḷïḍê"/>
            <p:cNvSpPr/>
            <p:nvPr/>
          </p:nvSpPr>
          <p:spPr bwMode="auto">
            <a:xfrm>
              <a:off x="8510588" y="2751138"/>
              <a:ext cx="44450" cy="15875"/>
            </a:xfrm>
            <a:custGeom>
              <a:avLst/>
              <a:gdLst>
                <a:gd name="T0" fmla="*/ 18 w 18"/>
                <a:gd name="T1" fmla="*/ 5 h 6"/>
                <a:gd name="T2" fmla="*/ 17 w 18"/>
                <a:gd name="T3" fmla="*/ 2 h 6"/>
                <a:gd name="T4" fmla="*/ 17 w 18"/>
                <a:gd name="T5" fmla="*/ 2 h 6"/>
                <a:gd name="T6" fmla="*/ 16 w 18"/>
                <a:gd name="T7" fmla="*/ 1 h 6"/>
                <a:gd name="T8" fmla="*/ 7 w 18"/>
                <a:gd name="T9" fmla="*/ 0 h 6"/>
                <a:gd name="T10" fmla="*/ 2 w 18"/>
                <a:gd name="T11" fmla="*/ 0 h 6"/>
                <a:gd name="T12" fmla="*/ 1 w 18"/>
                <a:gd name="T13" fmla="*/ 3 h 6"/>
                <a:gd name="T14" fmla="*/ 1 w 18"/>
                <a:gd name="T15" fmla="*/ 3 h 6"/>
                <a:gd name="T16" fmla="*/ 2 w 18"/>
                <a:gd name="T17" fmla="*/ 3 h 6"/>
                <a:gd name="T18" fmla="*/ 17 w 18"/>
                <a:gd name="T19" fmla="*/ 6 h 6"/>
                <a:gd name="T20" fmla="*/ 18 w 18"/>
                <a:gd name="T21" fmla="*/ 6 h 6"/>
                <a:gd name="T22" fmla="*/ 18 w 18"/>
                <a:gd name="T2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6">
                  <a:moveTo>
                    <a:pt x="18" y="5"/>
                  </a:moveTo>
                  <a:cubicBezTo>
                    <a:pt x="18" y="4"/>
                    <a:pt x="17" y="3"/>
                    <a:pt x="17" y="2"/>
                  </a:cubicBezTo>
                  <a:cubicBezTo>
                    <a:pt x="17" y="2"/>
                    <a:pt x="17" y="2"/>
                    <a:pt x="17" y="2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3" y="0"/>
                    <a:pt x="10" y="0"/>
                    <a:pt x="7" y="0"/>
                  </a:cubicBezTo>
                  <a:cubicBezTo>
                    <a:pt x="5" y="0"/>
                    <a:pt x="4" y="0"/>
                    <a:pt x="2" y="0"/>
                  </a:cubicBezTo>
                  <a:cubicBezTo>
                    <a:pt x="0" y="1"/>
                    <a:pt x="1" y="1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7" y="3"/>
                    <a:pt x="12" y="4"/>
                    <a:pt x="17" y="6"/>
                  </a:cubicBezTo>
                  <a:cubicBezTo>
                    <a:pt x="18" y="6"/>
                    <a:pt x="18" y="6"/>
                    <a:pt x="18" y="6"/>
                  </a:cubicBezTo>
                  <a:lnTo>
                    <a:pt x="18" y="5"/>
                  </a:lnTo>
                  <a:close/>
                </a:path>
              </a:pathLst>
            </a:custGeom>
            <a:solidFill>
              <a:srgbClr val="011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3" name="iślïḋé"/>
            <p:cNvSpPr/>
            <p:nvPr/>
          </p:nvSpPr>
          <p:spPr bwMode="auto">
            <a:xfrm>
              <a:off x="8434388" y="2727326"/>
              <a:ext cx="36513" cy="19050"/>
            </a:xfrm>
            <a:custGeom>
              <a:avLst/>
              <a:gdLst>
                <a:gd name="T0" fmla="*/ 1 w 15"/>
                <a:gd name="T1" fmla="*/ 2 h 8"/>
                <a:gd name="T2" fmla="*/ 2 w 15"/>
                <a:gd name="T3" fmla="*/ 0 h 8"/>
                <a:gd name="T4" fmla="*/ 3 w 15"/>
                <a:gd name="T5" fmla="*/ 0 h 8"/>
                <a:gd name="T6" fmla="*/ 4 w 15"/>
                <a:gd name="T7" fmla="*/ 0 h 8"/>
                <a:gd name="T8" fmla="*/ 11 w 15"/>
                <a:gd name="T9" fmla="*/ 3 h 8"/>
                <a:gd name="T10" fmla="*/ 14 w 15"/>
                <a:gd name="T11" fmla="*/ 5 h 8"/>
                <a:gd name="T12" fmla="*/ 13 w 15"/>
                <a:gd name="T13" fmla="*/ 8 h 8"/>
                <a:gd name="T14" fmla="*/ 13 w 15"/>
                <a:gd name="T15" fmla="*/ 8 h 8"/>
                <a:gd name="T16" fmla="*/ 12 w 15"/>
                <a:gd name="T17" fmla="*/ 8 h 8"/>
                <a:gd name="T18" fmla="*/ 1 w 15"/>
                <a:gd name="T19" fmla="*/ 3 h 8"/>
                <a:gd name="T20" fmla="*/ 0 w 15"/>
                <a:gd name="T21" fmla="*/ 2 h 8"/>
                <a:gd name="T22" fmla="*/ 1 w 15"/>
                <a:gd name="T23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" h="8">
                  <a:moveTo>
                    <a:pt x="1" y="2"/>
                  </a:moveTo>
                  <a:cubicBezTo>
                    <a:pt x="1" y="1"/>
                    <a:pt x="2" y="1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6" y="0"/>
                    <a:pt x="9" y="1"/>
                    <a:pt x="11" y="3"/>
                  </a:cubicBezTo>
                  <a:cubicBezTo>
                    <a:pt x="12" y="3"/>
                    <a:pt x="13" y="4"/>
                    <a:pt x="14" y="5"/>
                  </a:cubicBezTo>
                  <a:cubicBezTo>
                    <a:pt x="15" y="6"/>
                    <a:pt x="14" y="6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9" y="5"/>
                    <a:pt x="5" y="3"/>
                    <a:pt x="1" y="3"/>
                  </a:cubicBezTo>
                  <a:cubicBezTo>
                    <a:pt x="0" y="2"/>
                    <a:pt x="0" y="2"/>
                    <a:pt x="0" y="2"/>
                  </a:cubicBezTo>
                  <a:lnTo>
                    <a:pt x="1" y="2"/>
                  </a:lnTo>
                  <a:close/>
                </a:path>
              </a:pathLst>
            </a:custGeom>
            <a:solidFill>
              <a:srgbClr val="011E3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4" name="íSlíďê"/>
            <p:cNvSpPr/>
            <p:nvPr/>
          </p:nvSpPr>
          <p:spPr bwMode="auto">
            <a:xfrm>
              <a:off x="7370763" y="2700338"/>
              <a:ext cx="896938" cy="1236663"/>
            </a:xfrm>
            <a:custGeom>
              <a:avLst/>
              <a:gdLst>
                <a:gd name="T0" fmla="*/ 289 w 364"/>
                <a:gd name="T1" fmla="*/ 107 h 502"/>
                <a:gd name="T2" fmla="*/ 266 w 364"/>
                <a:gd name="T3" fmla="*/ 0 h 502"/>
                <a:gd name="T4" fmla="*/ 0 w 364"/>
                <a:gd name="T5" fmla="*/ 59 h 502"/>
                <a:gd name="T6" fmla="*/ 24 w 364"/>
                <a:gd name="T7" fmla="*/ 166 h 502"/>
                <a:gd name="T8" fmla="*/ 139 w 364"/>
                <a:gd name="T9" fmla="*/ 250 h 502"/>
                <a:gd name="T10" fmla="*/ 151 w 364"/>
                <a:gd name="T11" fmla="*/ 258 h 502"/>
                <a:gd name="T12" fmla="*/ 144 w 364"/>
                <a:gd name="T13" fmla="*/ 271 h 502"/>
                <a:gd name="T14" fmla="*/ 75 w 364"/>
                <a:gd name="T15" fmla="*/ 396 h 502"/>
                <a:gd name="T16" fmla="*/ 98 w 364"/>
                <a:gd name="T17" fmla="*/ 502 h 502"/>
                <a:gd name="T18" fmla="*/ 364 w 364"/>
                <a:gd name="T19" fmla="*/ 443 h 502"/>
                <a:gd name="T20" fmla="*/ 340 w 364"/>
                <a:gd name="T21" fmla="*/ 337 h 502"/>
                <a:gd name="T22" fmla="*/ 225 w 364"/>
                <a:gd name="T23" fmla="*/ 253 h 502"/>
                <a:gd name="T24" fmla="*/ 213 w 364"/>
                <a:gd name="T25" fmla="*/ 244 h 502"/>
                <a:gd name="T26" fmla="*/ 220 w 364"/>
                <a:gd name="T27" fmla="*/ 232 h 502"/>
                <a:gd name="T28" fmla="*/ 289 w 364"/>
                <a:gd name="T29" fmla="*/ 107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4" h="502">
                  <a:moveTo>
                    <a:pt x="289" y="107"/>
                  </a:moveTo>
                  <a:cubicBezTo>
                    <a:pt x="266" y="0"/>
                    <a:pt x="266" y="0"/>
                    <a:pt x="266" y="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24" y="166"/>
                    <a:pt x="24" y="166"/>
                    <a:pt x="24" y="166"/>
                  </a:cubicBezTo>
                  <a:cubicBezTo>
                    <a:pt x="35" y="215"/>
                    <a:pt x="83" y="248"/>
                    <a:pt x="139" y="250"/>
                  </a:cubicBezTo>
                  <a:cubicBezTo>
                    <a:pt x="145" y="250"/>
                    <a:pt x="150" y="253"/>
                    <a:pt x="151" y="258"/>
                  </a:cubicBezTo>
                  <a:cubicBezTo>
                    <a:pt x="152" y="263"/>
                    <a:pt x="149" y="268"/>
                    <a:pt x="144" y="271"/>
                  </a:cubicBezTo>
                  <a:cubicBezTo>
                    <a:pt x="94" y="296"/>
                    <a:pt x="64" y="346"/>
                    <a:pt x="75" y="396"/>
                  </a:cubicBezTo>
                  <a:cubicBezTo>
                    <a:pt x="98" y="502"/>
                    <a:pt x="98" y="502"/>
                    <a:pt x="98" y="502"/>
                  </a:cubicBezTo>
                  <a:cubicBezTo>
                    <a:pt x="364" y="443"/>
                    <a:pt x="364" y="443"/>
                    <a:pt x="364" y="443"/>
                  </a:cubicBezTo>
                  <a:cubicBezTo>
                    <a:pt x="340" y="337"/>
                    <a:pt x="340" y="337"/>
                    <a:pt x="340" y="337"/>
                  </a:cubicBezTo>
                  <a:cubicBezTo>
                    <a:pt x="329" y="287"/>
                    <a:pt x="281" y="254"/>
                    <a:pt x="225" y="253"/>
                  </a:cubicBezTo>
                  <a:cubicBezTo>
                    <a:pt x="219" y="253"/>
                    <a:pt x="214" y="249"/>
                    <a:pt x="213" y="244"/>
                  </a:cubicBezTo>
                  <a:cubicBezTo>
                    <a:pt x="212" y="239"/>
                    <a:pt x="215" y="234"/>
                    <a:pt x="220" y="232"/>
                  </a:cubicBezTo>
                  <a:cubicBezTo>
                    <a:pt x="271" y="206"/>
                    <a:pt x="300" y="156"/>
                    <a:pt x="289" y="107"/>
                  </a:cubicBezTo>
                  <a:close/>
                </a:path>
              </a:pathLst>
            </a:custGeom>
            <a:solidFill>
              <a:srgbClr val="CDEE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5" name="ïśḷîḍê"/>
            <p:cNvSpPr/>
            <p:nvPr/>
          </p:nvSpPr>
          <p:spPr bwMode="auto">
            <a:xfrm>
              <a:off x="7323138" y="2633663"/>
              <a:ext cx="733425" cy="201613"/>
            </a:xfrm>
            <a:custGeom>
              <a:avLst/>
              <a:gdLst>
                <a:gd name="T0" fmla="*/ 462 w 462"/>
                <a:gd name="T1" fmla="*/ 25 h 127"/>
                <a:gd name="T2" fmla="*/ 5 w 462"/>
                <a:gd name="T3" fmla="*/ 127 h 127"/>
                <a:gd name="T4" fmla="*/ 0 w 462"/>
                <a:gd name="T5" fmla="*/ 101 h 127"/>
                <a:gd name="T6" fmla="*/ 456 w 462"/>
                <a:gd name="T7" fmla="*/ 0 h 127"/>
                <a:gd name="T8" fmla="*/ 462 w 462"/>
                <a:gd name="T9" fmla="*/ 25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2" h="127">
                  <a:moveTo>
                    <a:pt x="462" y="25"/>
                  </a:moveTo>
                  <a:lnTo>
                    <a:pt x="5" y="127"/>
                  </a:lnTo>
                  <a:lnTo>
                    <a:pt x="0" y="101"/>
                  </a:lnTo>
                  <a:lnTo>
                    <a:pt x="456" y="0"/>
                  </a:lnTo>
                  <a:lnTo>
                    <a:pt x="462" y="25"/>
                  </a:lnTo>
                  <a:close/>
                </a:path>
              </a:pathLst>
            </a:custGeom>
            <a:solidFill>
              <a:srgbClr val="2225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6" name="ïšļídé"/>
            <p:cNvSpPr/>
            <p:nvPr/>
          </p:nvSpPr>
          <p:spPr bwMode="auto">
            <a:xfrm>
              <a:off x="7353301" y="2678113"/>
              <a:ext cx="685800" cy="171450"/>
            </a:xfrm>
            <a:custGeom>
              <a:avLst/>
              <a:gdLst>
                <a:gd name="T0" fmla="*/ 432 w 432"/>
                <a:gd name="T1" fmla="*/ 12 h 108"/>
                <a:gd name="T2" fmla="*/ 3 w 432"/>
                <a:gd name="T3" fmla="*/ 108 h 108"/>
                <a:gd name="T4" fmla="*/ 0 w 432"/>
                <a:gd name="T5" fmla="*/ 96 h 108"/>
                <a:gd name="T6" fmla="*/ 430 w 432"/>
                <a:gd name="T7" fmla="*/ 0 h 108"/>
                <a:gd name="T8" fmla="*/ 432 w 432"/>
                <a:gd name="T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2" h="108">
                  <a:moveTo>
                    <a:pt x="432" y="12"/>
                  </a:moveTo>
                  <a:lnTo>
                    <a:pt x="3" y="108"/>
                  </a:lnTo>
                  <a:lnTo>
                    <a:pt x="0" y="96"/>
                  </a:lnTo>
                  <a:lnTo>
                    <a:pt x="430" y="0"/>
                  </a:lnTo>
                  <a:lnTo>
                    <a:pt x="432" y="12"/>
                  </a:lnTo>
                  <a:close/>
                </a:path>
              </a:pathLst>
            </a:custGeom>
            <a:solidFill>
              <a:srgbClr val="95E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7" name="ïŝḻíḍé"/>
            <p:cNvSpPr/>
            <p:nvPr/>
          </p:nvSpPr>
          <p:spPr bwMode="auto">
            <a:xfrm>
              <a:off x="7581901" y="3803651"/>
              <a:ext cx="733425" cy="200025"/>
            </a:xfrm>
            <a:custGeom>
              <a:avLst/>
              <a:gdLst>
                <a:gd name="T0" fmla="*/ 0 w 462"/>
                <a:gd name="T1" fmla="*/ 101 h 126"/>
                <a:gd name="T2" fmla="*/ 457 w 462"/>
                <a:gd name="T3" fmla="*/ 0 h 126"/>
                <a:gd name="T4" fmla="*/ 462 w 462"/>
                <a:gd name="T5" fmla="*/ 25 h 126"/>
                <a:gd name="T6" fmla="*/ 7 w 462"/>
                <a:gd name="T7" fmla="*/ 126 h 126"/>
                <a:gd name="T8" fmla="*/ 0 w 462"/>
                <a:gd name="T9" fmla="*/ 101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2" h="126">
                  <a:moveTo>
                    <a:pt x="0" y="101"/>
                  </a:moveTo>
                  <a:lnTo>
                    <a:pt x="457" y="0"/>
                  </a:lnTo>
                  <a:lnTo>
                    <a:pt x="462" y="25"/>
                  </a:lnTo>
                  <a:lnTo>
                    <a:pt x="7" y="126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2225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8" name="îŝlïḍé"/>
            <p:cNvSpPr/>
            <p:nvPr/>
          </p:nvSpPr>
          <p:spPr bwMode="auto">
            <a:xfrm>
              <a:off x="7599363" y="3789363"/>
              <a:ext cx="685800" cy="169863"/>
            </a:xfrm>
            <a:custGeom>
              <a:avLst/>
              <a:gdLst>
                <a:gd name="T0" fmla="*/ 0 w 432"/>
                <a:gd name="T1" fmla="*/ 94 h 107"/>
                <a:gd name="T2" fmla="*/ 431 w 432"/>
                <a:gd name="T3" fmla="*/ 0 h 107"/>
                <a:gd name="T4" fmla="*/ 432 w 432"/>
                <a:gd name="T5" fmla="*/ 12 h 107"/>
                <a:gd name="T6" fmla="*/ 3 w 432"/>
                <a:gd name="T7" fmla="*/ 107 h 107"/>
                <a:gd name="T8" fmla="*/ 0 w 432"/>
                <a:gd name="T9" fmla="*/ 94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2" h="107">
                  <a:moveTo>
                    <a:pt x="0" y="94"/>
                  </a:moveTo>
                  <a:lnTo>
                    <a:pt x="431" y="0"/>
                  </a:lnTo>
                  <a:lnTo>
                    <a:pt x="432" y="12"/>
                  </a:lnTo>
                  <a:lnTo>
                    <a:pt x="3" y="107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95E0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9" name="ïŝ1ïḋe"/>
            <p:cNvSpPr/>
            <p:nvPr/>
          </p:nvSpPr>
          <p:spPr bwMode="auto">
            <a:xfrm>
              <a:off x="7469188" y="2892426"/>
              <a:ext cx="730250" cy="984250"/>
            </a:xfrm>
            <a:custGeom>
              <a:avLst/>
              <a:gdLst>
                <a:gd name="T0" fmla="*/ 227 w 296"/>
                <a:gd name="T1" fmla="*/ 37 h 400"/>
                <a:gd name="T2" fmla="*/ 218 w 296"/>
                <a:gd name="T3" fmla="*/ 0 h 400"/>
                <a:gd name="T4" fmla="*/ 0 w 296"/>
                <a:gd name="T5" fmla="*/ 49 h 400"/>
                <a:gd name="T6" fmla="*/ 8 w 296"/>
                <a:gd name="T7" fmla="*/ 86 h 400"/>
                <a:gd name="T8" fmla="*/ 104 w 296"/>
                <a:gd name="T9" fmla="*/ 152 h 400"/>
                <a:gd name="T10" fmla="*/ 134 w 296"/>
                <a:gd name="T11" fmla="*/ 174 h 400"/>
                <a:gd name="T12" fmla="*/ 155 w 296"/>
                <a:gd name="T13" fmla="*/ 268 h 400"/>
                <a:gd name="T14" fmla="*/ 141 w 296"/>
                <a:gd name="T15" fmla="*/ 298 h 400"/>
                <a:gd name="T16" fmla="*/ 80 w 296"/>
                <a:gd name="T17" fmla="*/ 338 h 400"/>
                <a:gd name="T18" fmla="*/ 69 w 296"/>
                <a:gd name="T19" fmla="*/ 361 h 400"/>
                <a:gd name="T20" fmla="*/ 78 w 296"/>
                <a:gd name="T21" fmla="*/ 400 h 400"/>
                <a:gd name="T22" fmla="*/ 296 w 296"/>
                <a:gd name="T23" fmla="*/ 351 h 400"/>
                <a:gd name="T24" fmla="*/ 288 w 296"/>
                <a:gd name="T25" fmla="*/ 312 h 400"/>
                <a:gd name="T26" fmla="*/ 268 w 296"/>
                <a:gd name="T27" fmla="*/ 296 h 400"/>
                <a:gd name="T28" fmla="*/ 196 w 296"/>
                <a:gd name="T29" fmla="*/ 286 h 400"/>
                <a:gd name="T30" fmla="*/ 170 w 296"/>
                <a:gd name="T31" fmla="*/ 265 h 400"/>
                <a:gd name="T32" fmla="*/ 149 w 296"/>
                <a:gd name="T33" fmla="*/ 171 h 400"/>
                <a:gd name="T34" fmla="*/ 167 w 296"/>
                <a:gd name="T35" fmla="*/ 138 h 400"/>
                <a:gd name="T36" fmla="*/ 227 w 296"/>
                <a:gd name="T37" fmla="*/ 3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6" h="400">
                  <a:moveTo>
                    <a:pt x="227" y="37"/>
                  </a:moveTo>
                  <a:cubicBezTo>
                    <a:pt x="218" y="0"/>
                    <a:pt x="218" y="0"/>
                    <a:pt x="218" y="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8" y="86"/>
                    <a:pt x="8" y="86"/>
                    <a:pt x="8" y="86"/>
                  </a:cubicBezTo>
                  <a:cubicBezTo>
                    <a:pt x="17" y="125"/>
                    <a:pt x="57" y="151"/>
                    <a:pt x="104" y="152"/>
                  </a:cubicBezTo>
                  <a:cubicBezTo>
                    <a:pt x="119" y="152"/>
                    <a:pt x="132" y="161"/>
                    <a:pt x="134" y="174"/>
                  </a:cubicBezTo>
                  <a:cubicBezTo>
                    <a:pt x="155" y="268"/>
                    <a:pt x="155" y="268"/>
                    <a:pt x="155" y="268"/>
                  </a:cubicBezTo>
                  <a:cubicBezTo>
                    <a:pt x="158" y="280"/>
                    <a:pt x="152" y="291"/>
                    <a:pt x="141" y="298"/>
                  </a:cubicBezTo>
                  <a:cubicBezTo>
                    <a:pt x="80" y="338"/>
                    <a:pt x="80" y="338"/>
                    <a:pt x="80" y="338"/>
                  </a:cubicBezTo>
                  <a:cubicBezTo>
                    <a:pt x="71" y="343"/>
                    <a:pt x="67" y="353"/>
                    <a:pt x="69" y="361"/>
                  </a:cubicBezTo>
                  <a:cubicBezTo>
                    <a:pt x="78" y="400"/>
                    <a:pt x="78" y="400"/>
                    <a:pt x="78" y="400"/>
                  </a:cubicBezTo>
                  <a:cubicBezTo>
                    <a:pt x="296" y="351"/>
                    <a:pt x="296" y="351"/>
                    <a:pt x="296" y="351"/>
                  </a:cubicBezTo>
                  <a:cubicBezTo>
                    <a:pt x="288" y="312"/>
                    <a:pt x="288" y="312"/>
                    <a:pt x="288" y="312"/>
                  </a:cubicBezTo>
                  <a:cubicBezTo>
                    <a:pt x="286" y="304"/>
                    <a:pt x="278" y="298"/>
                    <a:pt x="268" y="296"/>
                  </a:cubicBezTo>
                  <a:cubicBezTo>
                    <a:pt x="196" y="286"/>
                    <a:pt x="196" y="286"/>
                    <a:pt x="196" y="286"/>
                  </a:cubicBezTo>
                  <a:cubicBezTo>
                    <a:pt x="183" y="285"/>
                    <a:pt x="173" y="276"/>
                    <a:pt x="170" y="265"/>
                  </a:cubicBezTo>
                  <a:cubicBezTo>
                    <a:pt x="149" y="171"/>
                    <a:pt x="149" y="171"/>
                    <a:pt x="149" y="171"/>
                  </a:cubicBezTo>
                  <a:cubicBezTo>
                    <a:pt x="147" y="158"/>
                    <a:pt x="154" y="144"/>
                    <a:pt x="167" y="138"/>
                  </a:cubicBezTo>
                  <a:cubicBezTo>
                    <a:pt x="210" y="117"/>
                    <a:pt x="235" y="76"/>
                    <a:pt x="227" y="37"/>
                  </a:cubicBezTo>
                  <a:close/>
                </a:path>
              </a:pathLst>
            </a:custGeom>
            <a:solidFill>
              <a:srgbClr val="FFAA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0" name="íṧlîḑè"/>
            <p:cNvSpPr/>
            <p:nvPr/>
          </p:nvSpPr>
          <p:spPr bwMode="auto">
            <a:xfrm>
              <a:off x="7931151" y="2778126"/>
              <a:ext cx="60325" cy="196850"/>
            </a:xfrm>
            <a:custGeom>
              <a:avLst/>
              <a:gdLst>
                <a:gd name="T0" fmla="*/ 25 w 25"/>
                <a:gd name="T1" fmla="*/ 75 h 80"/>
                <a:gd name="T2" fmla="*/ 9 w 25"/>
                <a:gd name="T3" fmla="*/ 4 h 80"/>
                <a:gd name="T4" fmla="*/ 4 w 25"/>
                <a:gd name="T5" fmla="*/ 1 h 80"/>
                <a:gd name="T6" fmla="*/ 1 w 25"/>
                <a:gd name="T7" fmla="*/ 5 h 80"/>
                <a:gd name="T8" fmla="*/ 17 w 25"/>
                <a:gd name="T9" fmla="*/ 76 h 80"/>
                <a:gd name="T10" fmla="*/ 22 w 25"/>
                <a:gd name="T11" fmla="*/ 79 h 80"/>
                <a:gd name="T12" fmla="*/ 25 w 25"/>
                <a:gd name="T13" fmla="*/ 7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80">
                  <a:moveTo>
                    <a:pt x="25" y="75"/>
                  </a:moveTo>
                  <a:cubicBezTo>
                    <a:pt x="9" y="4"/>
                    <a:pt x="9" y="4"/>
                    <a:pt x="9" y="4"/>
                  </a:cubicBezTo>
                  <a:cubicBezTo>
                    <a:pt x="8" y="1"/>
                    <a:pt x="6" y="0"/>
                    <a:pt x="4" y="1"/>
                  </a:cubicBezTo>
                  <a:cubicBezTo>
                    <a:pt x="2" y="1"/>
                    <a:pt x="0" y="3"/>
                    <a:pt x="1" y="5"/>
                  </a:cubicBezTo>
                  <a:cubicBezTo>
                    <a:pt x="17" y="76"/>
                    <a:pt x="17" y="76"/>
                    <a:pt x="17" y="76"/>
                  </a:cubicBezTo>
                  <a:cubicBezTo>
                    <a:pt x="17" y="78"/>
                    <a:pt x="19" y="80"/>
                    <a:pt x="22" y="79"/>
                  </a:cubicBezTo>
                  <a:cubicBezTo>
                    <a:pt x="24" y="79"/>
                    <a:pt x="25" y="77"/>
                    <a:pt x="25" y="7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1" name="ïşľîdé"/>
            <p:cNvSpPr/>
            <p:nvPr/>
          </p:nvSpPr>
          <p:spPr bwMode="auto">
            <a:xfrm>
              <a:off x="7597776" y="3384551"/>
              <a:ext cx="192088" cy="280988"/>
            </a:xfrm>
            <a:custGeom>
              <a:avLst/>
              <a:gdLst>
                <a:gd name="T0" fmla="*/ 9 w 78"/>
                <a:gd name="T1" fmla="*/ 108 h 114"/>
                <a:gd name="T2" fmla="*/ 8 w 78"/>
                <a:gd name="T3" fmla="*/ 94 h 114"/>
                <a:gd name="T4" fmla="*/ 26 w 78"/>
                <a:gd name="T5" fmla="*/ 44 h 114"/>
                <a:gd name="T6" fmla="*/ 75 w 78"/>
                <a:gd name="T7" fmla="*/ 9 h 114"/>
                <a:gd name="T8" fmla="*/ 77 w 78"/>
                <a:gd name="T9" fmla="*/ 3 h 114"/>
                <a:gd name="T10" fmla="*/ 72 w 78"/>
                <a:gd name="T11" fmla="*/ 1 h 114"/>
                <a:gd name="T12" fmla="*/ 20 w 78"/>
                <a:gd name="T13" fmla="*/ 40 h 114"/>
                <a:gd name="T14" fmla="*/ 0 w 78"/>
                <a:gd name="T15" fmla="*/ 94 h 114"/>
                <a:gd name="T16" fmla="*/ 2 w 78"/>
                <a:gd name="T17" fmla="*/ 110 h 114"/>
                <a:gd name="T18" fmla="*/ 6 w 78"/>
                <a:gd name="T19" fmla="*/ 113 h 114"/>
                <a:gd name="T20" fmla="*/ 9 w 78"/>
                <a:gd name="T21" fmla="*/ 10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8" h="114">
                  <a:moveTo>
                    <a:pt x="9" y="108"/>
                  </a:moveTo>
                  <a:cubicBezTo>
                    <a:pt x="8" y="104"/>
                    <a:pt x="8" y="99"/>
                    <a:pt x="8" y="94"/>
                  </a:cubicBezTo>
                  <a:cubicBezTo>
                    <a:pt x="8" y="76"/>
                    <a:pt x="14" y="59"/>
                    <a:pt x="26" y="44"/>
                  </a:cubicBezTo>
                  <a:cubicBezTo>
                    <a:pt x="38" y="30"/>
                    <a:pt x="54" y="17"/>
                    <a:pt x="75" y="9"/>
                  </a:cubicBezTo>
                  <a:cubicBezTo>
                    <a:pt x="77" y="8"/>
                    <a:pt x="78" y="5"/>
                    <a:pt x="77" y="3"/>
                  </a:cubicBezTo>
                  <a:cubicBezTo>
                    <a:pt x="76" y="1"/>
                    <a:pt x="74" y="0"/>
                    <a:pt x="72" y="1"/>
                  </a:cubicBezTo>
                  <a:cubicBezTo>
                    <a:pt x="50" y="10"/>
                    <a:pt x="32" y="23"/>
                    <a:pt x="20" y="40"/>
                  </a:cubicBezTo>
                  <a:cubicBezTo>
                    <a:pt x="7" y="56"/>
                    <a:pt x="0" y="74"/>
                    <a:pt x="0" y="94"/>
                  </a:cubicBezTo>
                  <a:cubicBezTo>
                    <a:pt x="0" y="99"/>
                    <a:pt x="0" y="105"/>
                    <a:pt x="2" y="110"/>
                  </a:cubicBezTo>
                  <a:cubicBezTo>
                    <a:pt x="2" y="112"/>
                    <a:pt x="4" y="114"/>
                    <a:pt x="6" y="113"/>
                  </a:cubicBezTo>
                  <a:cubicBezTo>
                    <a:pt x="9" y="113"/>
                    <a:pt x="10" y="111"/>
                    <a:pt x="9" y="10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2" name="íŝlïdé"/>
            <p:cNvSpPr/>
            <p:nvPr/>
          </p:nvSpPr>
          <p:spPr bwMode="auto">
            <a:xfrm>
              <a:off x="7834313" y="3821113"/>
              <a:ext cx="311150" cy="184150"/>
            </a:xfrm>
            <a:custGeom>
              <a:avLst/>
              <a:gdLst>
                <a:gd name="T0" fmla="*/ 87 w 126"/>
                <a:gd name="T1" fmla="*/ 0 h 75"/>
                <a:gd name="T2" fmla="*/ 17 w 126"/>
                <a:gd name="T3" fmla="*/ 24 h 75"/>
                <a:gd name="T4" fmla="*/ 36 w 126"/>
                <a:gd name="T5" fmla="*/ 28 h 75"/>
                <a:gd name="T6" fmla="*/ 2 w 126"/>
                <a:gd name="T7" fmla="*/ 44 h 75"/>
                <a:gd name="T8" fmla="*/ 36 w 126"/>
                <a:gd name="T9" fmla="*/ 39 h 75"/>
                <a:gd name="T10" fmla="*/ 3 w 126"/>
                <a:gd name="T11" fmla="*/ 54 h 75"/>
                <a:gd name="T12" fmla="*/ 42 w 126"/>
                <a:gd name="T13" fmla="*/ 50 h 75"/>
                <a:gd name="T14" fmla="*/ 12 w 126"/>
                <a:gd name="T15" fmla="*/ 64 h 75"/>
                <a:gd name="T16" fmla="*/ 48 w 126"/>
                <a:gd name="T17" fmla="*/ 57 h 75"/>
                <a:gd name="T18" fmla="*/ 23 w 126"/>
                <a:gd name="T19" fmla="*/ 70 h 75"/>
                <a:gd name="T20" fmla="*/ 126 w 126"/>
                <a:gd name="T21" fmla="*/ 5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6" h="75">
                  <a:moveTo>
                    <a:pt x="87" y="0"/>
                  </a:moveTo>
                  <a:cubicBezTo>
                    <a:pt x="69" y="5"/>
                    <a:pt x="18" y="21"/>
                    <a:pt x="17" y="24"/>
                  </a:cubicBezTo>
                  <a:cubicBezTo>
                    <a:pt x="16" y="28"/>
                    <a:pt x="37" y="25"/>
                    <a:pt x="36" y="28"/>
                  </a:cubicBezTo>
                  <a:cubicBezTo>
                    <a:pt x="35" y="31"/>
                    <a:pt x="4" y="41"/>
                    <a:pt x="2" y="44"/>
                  </a:cubicBezTo>
                  <a:cubicBezTo>
                    <a:pt x="0" y="48"/>
                    <a:pt x="24" y="40"/>
                    <a:pt x="36" y="39"/>
                  </a:cubicBezTo>
                  <a:cubicBezTo>
                    <a:pt x="25" y="40"/>
                    <a:pt x="3" y="51"/>
                    <a:pt x="3" y="54"/>
                  </a:cubicBezTo>
                  <a:cubicBezTo>
                    <a:pt x="3" y="57"/>
                    <a:pt x="42" y="50"/>
                    <a:pt x="42" y="50"/>
                  </a:cubicBezTo>
                  <a:cubicBezTo>
                    <a:pt x="42" y="50"/>
                    <a:pt x="12" y="60"/>
                    <a:pt x="12" y="64"/>
                  </a:cubicBezTo>
                  <a:cubicBezTo>
                    <a:pt x="11" y="67"/>
                    <a:pt x="48" y="57"/>
                    <a:pt x="48" y="57"/>
                  </a:cubicBezTo>
                  <a:cubicBezTo>
                    <a:pt x="48" y="57"/>
                    <a:pt x="21" y="68"/>
                    <a:pt x="23" y="70"/>
                  </a:cubicBezTo>
                  <a:cubicBezTo>
                    <a:pt x="27" y="75"/>
                    <a:pt x="87" y="58"/>
                    <a:pt x="126" y="54"/>
                  </a:cubicBezTo>
                </a:path>
              </a:pathLst>
            </a:custGeom>
            <a:solidFill>
              <a:srgbClr val="FFA49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3" name="îşḷîďe"/>
            <p:cNvSpPr/>
            <p:nvPr/>
          </p:nvSpPr>
          <p:spPr bwMode="auto">
            <a:xfrm>
              <a:off x="7985126" y="3019426"/>
              <a:ext cx="874713" cy="1033463"/>
            </a:xfrm>
            <a:custGeom>
              <a:avLst/>
              <a:gdLst>
                <a:gd name="T0" fmla="*/ 257 w 355"/>
                <a:gd name="T1" fmla="*/ 118 h 419"/>
                <a:gd name="T2" fmla="*/ 163 w 355"/>
                <a:gd name="T3" fmla="*/ 262 h 419"/>
                <a:gd name="T4" fmla="*/ 0 w 355"/>
                <a:gd name="T5" fmla="*/ 330 h 419"/>
                <a:gd name="T6" fmla="*/ 24 w 355"/>
                <a:gd name="T7" fmla="*/ 419 h 419"/>
                <a:gd name="T8" fmla="*/ 259 w 355"/>
                <a:gd name="T9" fmla="*/ 344 h 419"/>
                <a:gd name="T10" fmla="*/ 355 w 355"/>
                <a:gd name="T11" fmla="*/ 127 h 419"/>
                <a:gd name="T12" fmla="*/ 259 w 355"/>
                <a:gd name="T13" fmla="*/ 0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5" h="419">
                  <a:moveTo>
                    <a:pt x="257" y="118"/>
                  </a:moveTo>
                  <a:cubicBezTo>
                    <a:pt x="257" y="118"/>
                    <a:pt x="178" y="247"/>
                    <a:pt x="163" y="262"/>
                  </a:cubicBezTo>
                  <a:cubicBezTo>
                    <a:pt x="154" y="272"/>
                    <a:pt x="0" y="330"/>
                    <a:pt x="0" y="330"/>
                  </a:cubicBezTo>
                  <a:cubicBezTo>
                    <a:pt x="24" y="419"/>
                    <a:pt x="24" y="419"/>
                    <a:pt x="24" y="419"/>
                  </a:cubicBezTo>
                  <a:cubicBezTo>
                    <a:pt x="24" y="419"/>
                    <a:pt x="219" y="378"/>
                    <a:pt x="259" y="344"/>
                  </a:cubicBezTo>
                  <a:cubicBezTo>
                    <a:pt x="304" y="305"/>
                    <a:pt x="355" y="202"/>
                    <a:pt x="355" y="127"/>
                  </a:cubicBezTo>
                  <a:cubicBezTo>
                    <a:pt x="355" y="31"/>
                    <a:pt x="259" y="0"/>
                    <a:pt x="259" y="0"/>
                  </a:cubicBezTo>
                </a:path>
              </a:pathLst>
            </a:custGeom>
            <a:solidFill>
              <a:srgbClr val="30303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4" name="îṧḷíḓé"/>
            <p:cNvSpPr/>
            <p:nvPr/>
          </p:nvSpPr>
          <p:spPr bwMode="auto">
            <a:xfrm>
              <a:off x="8320088" y="3738563"/>
              <a:ext cx="409575" cy="252413"/>
            </a:xfrm>
            <a:custGeom>
              <a:avLst/>
              <a:gdLst>
                <a:gd name="T0" fmla="*/ 1 w 166"/>
                <a:gd name="T1" fmla="*/ 102 h 102"/>
                <a:gd name="T2" fmla="*/ 75 w 166"/>
                <a:gd name="T3" fmla="*/ 78 h 102"/>
                <a:gd name="T4" fmla="*/ 124 w 166"/>
                <a:gd name="T5" fmla="*/ 54 h 102"/>
                <a:gd name="T6" fmla="*/ 166 w 166"/>
                <a:gd name="T7" fmla="*/ 2 h 102"/>
                <a:gd name="T8" fmla="*/ 163 w 166"/>
                <a:gd name="T9" fmla="*/ 0 h 102"/>
                <a:gd name="T10" fmla="*/ 121 w 166"/>
                <a:gd name="T11" fmla="*/ 51 h 102"/>
                <a:gd name="T12" fmla="*/ 73 w 166"/>
                <a:gd name="T13" fmla="*/ 75 h 102"/>
                <a:gd name="T14" fmla="*/ 0 w 166"/>
                <a:gd name="T15" fmla="*/ 98 h 102"/>
                <a:gd name="T16" fmla="*/ 1 w 166"/>
                <a:gd name="T17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6" h="102">
                  <a:moveTo>
                    <a:pt x="1" y="102"/>
                  </a:moveTo>
                  <a:cubicBezTo>
                    <a:pt x="27" y="94"/>
                    <a:pt x="53" y="87"/>
                    <a:pt x="75" y="78"/>
                  </a:cubicBezTo>
                  <a:cubicBezTo>
                    <a:pt x="97" y="70"/>
                    <a:pt x="114" y="62"/>
                    <a:pt x="124" y="54"/>
                  </a:cubicBezTo>
                  <a:cubicBezTo>
                    <a:pt x="138" y="41"/>
                    <a:pt x="153" y="23"/>
                    <a:pt x="166" y="2"/>
                  </a:cubicBezTo>
                  <a:cubicBezTo>
                    <a:pt x="163" y="0"/>
                    <a:pt x="163" y="0"/>
                    <a:pt x="163" y="0"/>
                  </a:cubicBezTo>
                  <a:cubicBezTo>
                    <a:pt x="150" y="21"/>
                    <a:pt x="135" y="39"/>
                    <a:pt x="121" y="51"/>
                  </a:cubicBezTo>
                  <a:cubicBezTo>
                    <a:pt x="113" y="58"/>
                    <a:pt x="95" y="67"/>
                    <a:pt x="73" y="75"/>
                  </a:cubicBezTo>
                  <a:cubicBezTo>
                    <a:pt x="51" y="83"/>
                    <a:pt x="26" y="91"/>
                    <a:pt x="0" y="98"/>
                  </a:cubicBezTo>
                  <a:cubicBezTo>
                    <a:pt x="1" y="102"/>
                    <a:pt x="1" y="102"/>
                    <a:pt x="1" y="102"/>
                  </a:cubicBezTo>
                  <a:close/>
                </a:path>
              </a:pathLst>
            </a:cu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5" name="ïşļíďè"/>
            <p:cNvSpPr/>
            <p:nvPr/>
          </p:nvSpPr>
          <p:spPr bwMode="auto">
            <a:xfrm>
              <a:off x="8404226" y="3308351"/>
              <a:ext cx="219075" cy="339725"/>
            </a:xfrm>
            <a:custGeom>
              <a:avLst/>
              <a:gdLst>
                <a:gd name="T0" fmla="*/ 85 w 89"/>
                <a:gd name="T1" fmla="*/ 0 h 138"/>
                <a:gd name="T2" fmla="*/ 82 w 89"/>
                <a:gd name="T3" fmla="*/ 5 h 138"/>
                <a:gd name="T4" fmla="*/ 41 w 89"/>
                <a:gd name="T5" fmla="*/ 72 h 138"/>
                <a:gd name="T6" fmla="*/ 17 w 89"/>
                <a:gd name="T7" fmla="*/ 111 h 138"/>
                <a:gd name="T8" fmla="*/ 0 w 89"/>
                <a:gd name="T9" fmla="*/ 136 h 138"/>
                <a:gd name="T10" fmla="*/ 3 w 89"/>
                <a:gd name="T11" fmla="*/ 138 h 138"/>
                <a:gd name="T12" fmla="*/ 24 w 89"/>
                <a:gd name="T13" fmla="*/ 108 h 138"/>
                <a:gd name="T14" fmla="*/ 89 w 89"/>
                <a:gd name="T15" fmla="*/ 2 h 138"/>
                <a:gd name="T16" fmla="*/ 85 w 89"/>
                <a:gd name="T17" fmla="*/ 0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9" h="138">
                  <a:moveTo>
                    <a:pt x="85" y="0"/>
                  </a:moveTo>
                  <a:cubicBezTo>
                    <a:pt x="85" y="0"/>
                    <a:pt x="84" y="2"/>
                    <a:pt x="82" y="5"/>
                  </a:cubicBezTo>
                  <a:cubicBezTo>
                    <a:pt x="75" y="16"/>
                    <a:pt x="58" y="45"/>
                    <a:pt x="41" y="72"/>
                  </a:cubicBezTo>
                  <a:cubicBezTo>
                    <a:pt x="33" y="86"/>
                    <a:pt x="24" y="100"/>
                    <a:pt x="17" y="111"/>
                  </a:cubicBezTo>
                  <a:cubicBezTo>
                    <a:pt x="10" y="122"/>
                    <a:pt x="4" y="131"/>
                    <a:pt x="0" y="136"/>
                  </a:cubicBezTo>
                  <a:cubicBezTo>
                    <a:pt x="3" y="138"/>
                    <a:pt x="3" y="138"/>
                    <a:pt x="3" y="138"/>
                  </a:cubicBezTo>
                  <a:cubicBezTo>
                    <a:pt x="7" y="133"/>
                    <a:pt x="15" y="122"/>
                    <a:pt x="24" y="108"/>
                  </a:cubicBezTo>
                  <a:cubicBezTo>
                    <a:pt x="50" y="67"/>
                    <a:pt x="89" y="2"/>
                    <a:pt x="89" y="2"/>
                  </a:cubicBezTo>
                  <a:cubicBezTo>
                    <a:pt x="85" y="0"/>
                    <a:pt x="85" y="0"/>
                    <a:pt x="85" y="0"/>
                  </a:cubicBezTo>
                  <a:close/>
                </a:path>
              </a:pathLst>
            </a:custGeom>
            <a:solidFill>
              <a:srgbClr val="72727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6" name="ís1íḑè"/>
            <p:cNvSpPr/>
            <p:nvPr/>
          </p:nvSpPr>
          <p:spPr bwMode="auto">
            <a:xfrm>
              <a:off x="3163888" y="3741738"/>
              <a:ext cx="635000" cy="630238"/>
            </a:xfrm>
            <a:prstGeom prst="ellipse">
              <a:avLst/>
            </a:prstGeom>
            <a:solidFill>
              <a:srgbClr val="FFAA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7" name="iṧļïḓê"/>
            <p:cNvSpPr/>
            <p:nvPr/>
          </p:nvSpPr>
          <p:spPr bwMode="auto">
            <a:xfrm>
              <a:off x="3251201" y="3827463"/>
              <a:ext cx="458788" cy="458788"/>
            </a:xfrm>
            <a:prstGeom prst="ellipse">
              <a:avLst/>
            </a:prstGeom>
            <a:solidFill>
              <a:srgbClr val="FFF0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8" name="ísḷîdè"/>
            <p:cNvSpPr/>
            <p:nvPr/>
          </p:nvSpPr>
          <p:spPr bwMode="auto">
            <a:xfrm>
              <a:off x="3322638" y="3898901"/>
              <a:ext cx="314325" cy="315913"/>
            </a:xfrm>
            <a:prstGeom prst="ellipse">
              <a:avLst/>
            </a:prstGeom>
            <a:solidFill>
              <a:srgbClr val="FFAA4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9" name="íṧḻidê"/>
            <p:cNvSpPr/>
            <p:nvPr/>
          </p:nvSpPr>
          <p:spPr bwMode="auto">
            <a:xfrm>
              <a:off x="3398838" y="3975101"/>
              <a:ext cx="165100" cy="163513"/>
            </a:xfrm>
            <a:prstGeom prst="ellipse">
              <a:avLst/>
            </a:prstGeom>
            <a:solidFill>
              <a:srgbClr val="FFF0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0" name="îṥlïďe"/>
            <p:cNvSpPr/>
            <p:nvPr/>
          </p:nvSpPr>
          <p:spPr bwMode="auto">
            <a:xfrm>
              <a:off x="3440113" y="4017963"/>
              <a:ext cx="52388" cy="50800"/>
            </a:xfrm>
            <a:custGeom>
              <a:avLst/>
              <a:gdLst>
                <a:gd name="T0" fmla="*/ 33 w 33"/>
                <a:gd name="T1" fmla="*/ 32 h 32"/>
                <a:gd name="T2" fmla="*/ 0 w 33"/>
                <a:gd name="T3" fmla="*/ 32 h 32"/>
                <a:gd name="T4" fmla="*/ 33 w 33"/>
                <a:gd name="T5" fmla="*/ 0 h 32"/>
                <a:gd name="T6" fmla="*/ 33 w 33"/>
                <a:gd name="T7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2">
                  <a:moveTo>
                    <a:pt x="33" y="32"/>
                  </a:moveTo>
                  <a:lnTo>
                    <a:pt x="0" y="32"/>
                  </a:lnTo>
                  <a:lnTo>
                    <a:pt x="33" y="0"/>
                  </a:lnTo>
                  <a:lnTo>
                    <a:pt x="33" y="32"/>
                  </a:lnTo>
                  <a:close/>
                </a:path>
              </a:pathLst>
            </a:custGeom>
            <a:solidFill>
              <a:srgbClr val="2225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1" name="ïşḷïḍê"/>
            <p:cNvSpPr/>
            <p:nvPr/>
          </p:nvSpPr>
          <p:spPr bwMode="auto">
            <a:xfrm>
              <a:off x="3097213" y="3675063"/>
              <a:ext cx="58738" cy="58738"/>
            </a:xfrm>
            <a:custGeom>
              <a:avLst/>
              <a:gdLst>
                <a:gd name="T0" fmla="*/ 37 w 37"/>
                <a:gd name="T1" fmla="*/ 37 h 37"/>
                <a:gd name="T2" fmla="*/ 0 w 37"/>
                <a:gd name="T3" fmla="*/ 37 h 37"/>
                <a:gd name="T4" fmla="*/ 0 w 37"/>
                <a:gd name="T5" fmla="*/ 28 h 37"/>
                <a:gd name="T6" fmla="*/ 28 w 37"/>
                <a:gd name="T7" fmla="*/ 28 h 37"/>
                <a:gd name="T8" fmla="*/ 28 w 37"/>
                <a:gd name="T9" fmla="*/ 0 h 37"/>
                <a:gd name="T10" fmla="*/ 37 w 37"/>
                <a:gd name="T11" fmla="*/ 0 h 37"/>
                <a:gd name="T12" fmla="*/ 37 w 37"/>
                <a:gd name="T13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37">
                  <a:moveTo>
                    <a:pt x="37" y="37"/>
                  </a:moveTo>
                  <a:lnTo>
                    <a:pt x="0" y="37"/>
                  </a:lnTo>
                  <a:lnTo>
                    <a:pt x="0" y="28"/>
                  </a:lnTo>
                  <a:lnTo>
                    <a:pt x="28" y="28"/>
                  </a:lnTo>
                  <a:lnTo>
                    <a:pt x="28" y="0"/>
                  </a:lnTo>
                  <a:lnTo>
                    <a:pt x="37" y="0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2225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2" name="îśľíḍe"/>
            <p:cNvSpPr/>
            <p:nvPr/>
          </p:nvSpPr>
          <p:spPr bwMode="auto">
            <a:xfrm>
              <a:off x="3070226" y="3648076"/>
              <a:ext cx="58738" cy="58738"/>
            </a:xfrm>
            <a:custGeom>
              <a:avLst/>
              <a:gdLst>
                <a:gd name="T0" fmla="*/ 37 w 37"/>
                <a:gd name="T1" fmla="*/ 37 h 37"/>
                <a:gd name="T2" fmla="*/ 0 w 37"/>
                <a:gd name="T3" fmla="*/ 37 h 37"/>
                <a:gd name="T4" fmla="*/ 0 w 37"/>
                <a:gd name="T5" fmla="*/ 28 h 37"/>
                <a:gd name="T6" fmla="*/ 28 w 37"/>
                <a:gd name="T7" fmla="*/ 28 h 37"/>
                <a:gd name="T8" fmla="*/ 28 w 37"/>
                <a:gd name="T9" fmla="*/ 0 h 37"/>
                <a:gd name="T10" fmla="*/ 37 w 37"/>
                <a:gd name="T11" fmla="*/ 0 h 37"/>
                <a:gd name="T12" fmla="*/ 37 w 37"/>
                <a:gd name="T13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37">
                  <a:moveTo>
                    <a:pt x="37" y="37"/>
                  </a:moveTo>
                  <a:lnTo>
                    <a:pt x="0" y="37"/>
                  </a:lnTo>
                  <a:lnTo>
                    <a:pt x="0" y="28"/>
                  </a:lnTo>
                  <a:lnTo>
                    <a:pt x="28" y="28"/>
                  </a:lnTo>
                  <a:lnTo>
                    <a:pt x="28" y="0"/>
                  </a:lnTo>
                  <a:lnTo>
                    <a:pt x="37" y="0"/>
                  </a:lnTo>
                  <a:lnTo>
                    <a:pt x="37" y="37"/>
                  </a:lnTo>
                  <a:close/>
                </a:path>
              </a:pathLst>
            </a:custGeom>
            <a:solidFill>
              <a:srgbClr val="2225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3" name="îš1iďé"/>
            <p:cNvSpPr/>
            <p:nvPr/>
          </p:nvSpPr>
          <p:spPr bwMode="auto">
            <a:xfrm>
              <a:off x="3114676" y="3692526"/>
              <a:ext cx="369888" cy="366713"/>
            </a:xfrm>
            <a:custGeom>
              <a:avLst/>
              <a:gdLst>
                <a:gd name="T0" fmla="*/ 225 w 233"/>
                <a:gd name="T1" fmla="*/ 231 h 231"/>
                <a:gd name="T2" fmla="*/ 0 w 233"/>
                <a:gd name="T3" fmla="*/ 6 h 231"/>
                <a:gd name="T4" fmla="*/ 6 w 233"/>
                <a:gd name="T5" fmla="*/ 0 h 231"/>
                <a:gd name="T6" fmla="*/ 233 w 233"/>
                <a:gd name="T7" fmla="*/ 225 h 231"/>
                <a:gd name="T8" fmla="*/ 225 w 233"/>
                <a:gd name="T9" fmla="*/ 231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3" h="231">
                  <a:moveTo>
                    <a:pt x="225" y="231"/>
                  </a:moveTo>
                  <a:lnTo>
                    <a:pt x="0" y="6"/>
                  </a:lnTo>
                  <a:lnTo>
                    <a:pt x="6" y="0"/>
                  </a:lnTo>
                  <a:lnTo>
                    <a:pt x="233" y="225"/>
                  </a:lnTo>
                  <a:lnTo>
                    <a:pt x="225" y="231"/>
                  </a:lnTo>
                  <a:close/>
                </a:path>
              </a:pathLst>
            </a:custGeom>
            <a:solidFill>
              <a:srgbClr val="22252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15" name="副标题 14"/>
          <p:cNvSpPr>
            <a:spLocks noGrp="1"/>
          </p:cNvSpPr>
          <p:nvPr userDrawn="1">
            <p:ph type="subTitle" idx="1"/>
          </p:nvPr>
        </p:nvSpPr>
        <p:spPr>
          <a:xfrm>
            <a:off x="673100" y="3605695"/>
            <a:ext cx="4810859" cy="44662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  <p:sp>
        <p:nvSpPr>
          <p:cNvPr id="16" name="标题 15"/>
          <p:cNvSpPr>
            <a:spLocks noGrp="1"/>
          </p:cNvSpPr>
          <p:nvPr userDrawn="1">
            <p:ph type="ctrTitle"/>
          </p:nvPr>
        </p:nvSpPr>
        <p:spPr>
          <a:xfrm>
            <a:off x="673100" y="1172166"/>
            <a:ext cx="5130631" cy="235655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7" name="文本占位符 16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3099" y="4845998"/>
            <a:ext cx="5674513" cy="296271"/>
          </a:xfrm>
          <a:prstGeom prst="rect">
            <a:avLst/>
          </a:prstGeom>
          <a:ln>
            <a:noFill/>
          </a:ln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8" name="文本占位符 17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099" y="5180369"/>
            <a:ext cx="5674513" cy="296271"/>
          </a:xfrm>
          <a:prstGeom prst="rect">
            <a:avLst/>
          </a:prstGeom>
          <a:ln>
            <a:noFill/>
          </a:ln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049354" y="83558"/>
            <a:ext cx="11056060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zh-CN"/>
              <a:t>STATE COLLEGE UNIVERSITY</a:t>
            </a:r>
            <a:endParaRPr kumimoji="1" lang="zh-CN" altLang="en-US" dirty="0"/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A680B-B80A-2545-AB30-B9870FE9052E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558799" y="1155708"/>
            <a:ext cx="11056060" cy="5329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71" y="142875"/>
            <a:ext cx="705529" cy="70552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ransition spd="slow">
    <p:wip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rgbClr val="071F65"/>
          </a:solidFill>
          <a:effectLst/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357505" indent="-357505" algn="just" defTabSz="914400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>
          <a:schemeClr val="accent2">
            <a:lumMod val="75000"/>
          </a:schemeClr>
        </a:buClr>
        <a:buSzPct val="70000"/>
        <a:buFont typeface="Wingdings 2" panose="05020102010507070707" pitchFamily="18" charset="2"/>
        <a:buChar char=""/>
        <a:defRPr sz="2000" kern="1200" baseline="0">
          <a:solidFill>
            <a:srgbClr val="071F65"/>
          </a:solidFill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357505" indent="-357505" algn="just" defTabSz="914400" rtl="0" eaLnBrk="1" latinLnBrk="0" hangingPunct="1">
        <a:lnSpc>
          <a:spcPct val="13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600" kern="1200" baseline="0">
          <a:solidFill>
            <a:srgbClr val="071F65"/>
          </a:solidFill>
          <a:latin typeface="幼圆" panose="02010509060101010101" pitchFamily="49" charset="-122"/>
          <a:ea typeface="幼圆" panose="020105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5.xml"/><Relationship Id="rId3" Type="http://schemas.openxmlformats.org/officeDocument/2006/relationships/image" Target="../media/image7.png"/><Relationship Id="rId2" Type="http://schemas.openxmlformats.org/officeDocument/2006/relationships/hyperlink" Target="http://image.baidu.com/search/detail?ct=503316480&amp;z=undefined&amp;tn=baiduimagedetail&amp;ipn=d&amp;word=%E6%BF%80%E5%AD%90%E7%9A%84%E7%8E%BB%E8%89%B2-%E7%88%B1%E5%9B%A0%E6%96%AF%E5%9D%A6%E5%87%9D%E8%81%9A%E7%A0%94%E7%A9%B6&amp;step_word=&amp;ie=utf-8&amp;in=&amp;cl=2&amp;lm=-1&amp;st=undefined&amp;hd=undefined&amp;latest=undefined&amp;copyright=undefined&amp;cs=919274672,329710641&amp;os=1479422511,1242136378&amp;simid=3346106151,175998038&amp;pn=24&amp;rn=1&amp;di=158238686651&amp;ln=382&amp;fr=&amp;fmq=1553778488872_R&amp;fm=&amp;ic=undefined&amp;s=undefined&amp;se=&amp;sme=&amp;tab=0&amp;width=undefined&amp;height=undefined&amp;face=undefined&amp;is=0,0&amp;istype=0&amp;ist=&amp;jit=&amp;bdtype=0&amp;spn=0&amp;pi=0&amp;gsm=0&amp;objurl=http://www.cas.cn/ky/kyjz/201002/W020100209639815313254.jpg&amp;rpstart=0&amp;rpnum=0&amp;adpicid=0&amp;force=undefined" TargetMode="Externa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.xml"/><Relationship Id="rId3" Type="http://schemas.openxmlformats.org/officeDocument/2006/relationships/image" Target="../media/image8.png"/><Relationship Id="rId2" Type="http://schemas.openxmlformats.org/officeDocument/2006/relationships/hyperlink" Target="http://image.baidu.com/search/detail?ct=503316480&amp;z=undefined&amp;tn=baiduimagedetail&amp;ipn=d&amp;word=%E6%BF%80%E5%AD%90%E7%9A%84%E7%8E%BB%E8%89%B2-%E7%88%B1%E5%9B%A0%E6%96%AF%E5%9D%A6%E5%87%9D%E8%81%9A%E7%A0%94%E7%A9%B6&amp;step_word=&amp;ie=utf-8&amp;in=&amp;cl=2&amp;lm=-1&amp;st=undefined&amp;hd=undefined&amp;latest=undefined&amp;copyright=undefined&amp;cs=919274672,329710641&amp;os=1479422511,1242136378&amp;simid=3346106151,175998038&amp;pn=24&amp;rn=1&amp;di=158238686651&amp;ln=382&amp;fr=&amp;fmq=1553778488872_R&amp;fm=&amp;ic=undefined&amp;s=undefined&amp;se=&amp;sme=&amp;tab=0&amp;width=undefined&amp;height=undefined&amp;face=undefined&amp;is=0,0&amp;istype=0&amp;ist=&amp;jit=&amp;bdtype=0&amp;spn=0&amp;pi=0&amp;gsm=0&amp;objurl=http://www.cas.cn/ky/kyjz/201002/W020100209639815313254.jpg&amp;rpstart=0&amp;rpnum=0&amp;adpicid=0&amp;force=undefined" TargetMode="Externa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5716" y="1624330"/>
            <a:ext cx="12192002" cy="4243803"/>
            <a:chOff x="-1" y="1609725"/>
            <a:chExt cx="12192002" cy="4243803"/>
          </a:xfrm>
        </p:grpSpPr>
        <p:pic>
          <p:nvPicPr>
            <p:cNvPr id="22" name="Picture 3"/>
            <p:cNvPicPr>
              <a:picLocks noChangeAspect="1" noChangeArrowheads="1"/>
            </p:cNvPicPr>
            <p:nvPr/>
          </p:nvPicPr>
          <p:blipFill rotWithShape="1">
            <a:blip r:embed="rId1" cstate="print">
              <a:extLst>
                <a:ext uri="{BEBA8EAE-BF5A-486C-A8C5-ECC9F3942E4B}">
                  <a14:imgProps xmlns:a14="http://schemas.microsoft.com/office/drawing/2010/main">
                    <a14:imgLayer r:embed="rId2">
                      <a14:imgEffect>
                        <a14:brightnessContrast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800000">
              <a:off x="-1" y="5218330"/>
              <a:ext cx="12192001" cy="6351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1" y="1609725"/>
              <a:ext cx="12192000" cy="360933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10231857" y="6466940"/>
            <a:ext cx="174752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020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年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12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月</a:t>
            </a:r>
            <a:r>
              <a:rPr kumimoji="1"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31</a:t>
            </a:r>
            <a:r>
              <a:rPr kumimoji="1"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日</a:t>
            </a:r>
            <a:endParaRPr kumimoji="1"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08849" y="3505298"/>
            <a:ext cx="4563878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zh-CN" altLang="en-US" sz="4000" b="1" dirty="0">
                <a:latin typeface="+mj-ea"/>
                <a:ea typeface="+mj-ea"/>
              </a:rPr>
              <a:t>操作系统课程设计</a:t>
            </a:r>
            <a:endParaRPr lang="zh-CN" altLang="en-US" sz="4000" b="1" dirty="0">
              <a:latin typeface="+mj-ea"/>
              <a:ea typeface="+mj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85233" y="4532173"/>
            <a:ext cx="5421533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rgbClr val="071F6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答辩人：乔翱</a:t>
            </a:r>
            <a:endParaRPr kumimoji="1"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4841" y="2076556"/>
            <a:ext cx="11850624" cy="768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sz="4400" b="1" dirty="0">
                <a:solidFill>
                  <a:srgbClr val="071F65"/>
                </a:solidFill>
                <a:latin typeface="+mj-ea"/>
                <a:ea typeface="+mj-ea"/>
              </a:rPr>
              <a:t>分页管理系统页面置换算法设计与实现</a:t>
            </a:r>
            <a:endParaRPr lang="zh-CN" sz="4400" b="1" dirty="0">
              <a:solidFill>
                <a:srgbClr val="071F65"/>
              </a:solidFill>
              <a:latin typeface="+mj-ea"/>
              <a:ea typeface="+mj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1813416" y="3429000"/>
            <a:ext cx="85651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4"/>
          <p:cNvGrpSpPr>
            <a:grpSpLocks noChangeAspect="1"/>
          </p:cNvGrpSpPr>
          <p:nvPr/>
        </p:nvGrpSpPr>
        <p:grpSpPr bwMode="auto">
          <a:xfrm>
            <a:off x="403498" y="5768694"/>
            <a:ext cx="1063839" cy="990801"/>
            <a:chOff x="1164" y="687"/>
            <a:chExt cx="3219" cy="299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Freeform 6"/>
            <p:cNvSpPr/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solidFill>
              <a:srgbClr val="071F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19" name="Freeform 7"/>
            <p:cNvSpPr/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solidFill>
              <a:srgbClr val="071F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</p:grpSp>
      <p:sp>
        <p:nvSpPr>
          <p:cNvPr id="20" name="矩形 19"/>
          <p:cNvSpPr/>
          <p:nvPr/>
        </p:nvSpPr>
        <p:spPr>
          <a:xfrm>
            <a:off x="3185433" y="6399718"/>
            <a:ext cx="58220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燕山大学 信息科学与工程学院（软件学院）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cfb9174f-c964-4f52-8efa-323e2eb824d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0" y="177890"/>
            <a:ext cx="4863186" cy="1367484"/>
            <a:chOff x="2736850" y="2484438"/>
            <a:chExt cx="6718301" cy="1889125"/>
          </a:xfrm>
        </p:grpSpPr>
        <p:sp>
          <p:nvSpPr>
            <p:cNvPr id="16" name="íśliḍê"/>
            <p:cNvSpPr/>
            <p:nvPr/>
          </p:nvSpPr>
          <p:spPr bwMode="auto">
            <a:xfrm>
              <a:off x="5026025" y="2589213"/>
              <a:ext cx="906463" cy="1000125"/>
            </a:xfrm>
            <a:custGeom>
              <a:avLst/>
              <a:gdLst>
                <a:gd name="T0" fmla="*/ 82 w 97"/>
                <a:gd name="T1" fmla="*/ 58 h 106"/>
                <a:gd name="T2" fmla="*/ 45 w 97"/>
                <a:gd name="T3" fmla="*/ 42 h 106"/>
                <a:gd name="T4" fmla="*/ 48 w 97"/>
                <a:gd name="T5" fmla="*/ 40 h 106"/>
                <a:gd name="T6" fmla="*/ 0 w 97"/>
                <a:gd name="T7" fmla="*/ 75 h 106"/>
                <a:gd name="T8" fmla="*/ 5 w 97"/>
                <a:gd name="T9" fmla="*/ 72 h 106"/>
                <a:gd name="T10" fmla="*/ 16 w 97"/>
                <a:gd name="T11" fmla="*/ 59 h 106"/>
                <a:gd name="T12" fmla="*/ 14 w 97"/>
                <a:gd name="T13" fmla="*/ 50 h 106"/>
                <a:gd name="T14" fmla="*/ 22 w 97"/>
                <a:gd name="T15" fmla="*/ 48 h 106"/>
                <a:gd name="T16" fmla="*/ 30 w 97"/>
                <a:gd name="T17" fmla="*/ 57 h 106"/>
                <a:gd name="T18" fmla="*/ 32 w 97"/>
                <a:gd name="T19" fmla="*/ 77 h 106"/>
                <a:gd name="T20" fmla="*/ 40 w 97"/>
                <a:gd name="T21" fmla="*/ 65 h 106"/>
                <a:gd name="T22" fmla="*/ 37 w 97"/>
                <a:gd name="T23" fmla="*/ 57 h 106"/>
                <a:gd name="T24" fmla="*/ 32 w 97"/>
                <a:gd name="T25" fmla="*/ 52 h 106"/>
                <a:gd name="T26" fmla="*/ 26 w 97"/>
                <a:gd name="T27" fmla="*/ 45 h 106"/>
                <a:gd name="T28" fmla="*/ 20 w 97"/>
                <a:gd name="T29" fmla="*/ 33 h 106"/>
                <a:gd name="T30" fmla="*/ 32 w 97"/>
                <a:gd name="T31" fmla="*/ 26 h 106"/>
                <a:gd name="T32" fmla="*/ 38 w 97"/>
                <a:gd name="T33" fmla="*/ 17 h 106"/>
                <a:gd name="T34" fmla="*/ 57 w 97"/>
                <a:gd name="T35" fmla="*/ 11 h 106"/>
                <a:gd name="T36" fmla="*/ 57 w 97"/>
                <a:gd name="T37" fmla="*/ 2 h 106"/>
                <a:gd name="T38" fmla="*/ 71 w 97"/>
                <a:gd name="T39" fmla="*/ 16 h 106"/>
                <a:gd name="T40" fmla="*/ 76 w 97"/>
                <a:gd name="T41" fmla="*/ 20 h 106"/>
                <a:gd name="T42" fmla="*/ 77 w 97"/>
                <a:gd name="T43" fmla="*/ 30 h 106"/>
                <a:gd name="T44" fmla="*/ 61 w 97"/>
                <a:gd name="T45" fmla="*/ 37 h 106"/>
                <a:gd name="T46" fmla="*/ 55 w 97"/>
                <a:gd name="T47" fmla="*/ 44 h 106"/>
                <a:gd name="T48" fmla="*/ 59 w 97"/>
                <a:gd name="T49" fmla="*/ 55 h 106"/>
                <a:gd name="T50" fmla="*/ 71 w 97"/>
                <a:gd name="T51" fmla="*/ 62 h 106"/>
                <a:gd name="T52" fmla="*/ 64 w 97"/>
                <a:gd name="T53" fmla="*/ 76 h 106"/>
                <a:gd name="T54" fmla="*/ 72 w 97"/>
                <a:gd name="T55" fmla="*/ 56 h 106"/>
                <a:gd name="T56" fmla="*/ 72 w 97"/>
                <a:gd name="T57" fmla="*/ 43 h 106"/>
                <a:gd name="T58" fmla="*/ 85 w 97"/>
                <a:gd name="T59" fmla="*/ 46 h 106"/>
                <a:gd name="T60" fmla="*/ 94 w 97"/>
                <a:gd name="T61" fmla="*/ 64 h 106"/>
                <a:gd name="T62" fmla="*/ 91 w 97"/>
                <a:gd name="T63" fmla="*/ 68 h 106"/>
                <a:gd name="T64" fmla="*/ 76 w 97"/>
                <a:gd name="T65" fmla="*/ 78 h 106"/>
                <a:gd name="T66" fmla="*/ 87 w 97"/>
                <a:gd name="T67" fmla="*/ 83 h 106"/>
                <a:gd name="T68" fmla="*/ 96 w 97"/>
                <a:gd name="T69" fmla="*/ 92 h 106"/>
                <a:gd name="T70" fmla="*/ 88 w 97"/>
                <a:gd name="T71" fmla="*/ 97 h 106"/>
                <a:gd name="T72" fmla="*/ 75 w 97"/>
                <a:gd name="T73" fmla="*/ 99 h 106"/>
                <a:gd name="T74" fmla="*/ 59 w 97"/>
                <a:gd name="T75" fmla="*/ 103 h 106"/>
                <a:gd name="T76" fmla="*/ 63 w 97"/>
                <a:gd name="T77" fmla="*/ 88 h 106"/>
                <a:gd name="T78" fmla="*/ 58 w 97"/>
                <a:gd name="T79" fmla="*/ 81 h 106"/>
                <a:gd name="T80" fmla="*/ 57 w 97"/>
                <a:gd name="T81" fmla="*/ 90 h 106"/>
                <a:gd name="T82" fmla="*/ 48 w 97"/>
                <a:gd name="T83" fmla="*/ 79 h 106"/>
                <a:gd name="T84" fmla="*/ 51 w 97"/>
                <a:gd name="T85" fmla="*/ 72 h 106"/>
                <a:gd name="T86" fmla="*/ 42 w 97"/>
                <a:gd name="T87" fmla="*/ 83 h 106"/>
                <a:gd name="T88" fmla="*/ 32 w 97"/>
                <a:gd name="T89" fmla="*/ 89 h 106"/>
                <a:gd name="T90" fmla="*/ 22 w 97"/>
                <a:gd name="T91" fmla="*/ 102 h 106"/>
                <a:gd name="T92" fmla="*/ 20 w 97"/>
                <a:gd name="T93" fmla="*/ 104 h 106"/>
                <a:gd name="T94" fmla="*/ 11 w 97"/>
                <a:gd name="T95" fmla="*/ 100 h 106"/>
                <a:gd name="T96" fmla="*/ 19 w 97"/>
                <a:gd name="T97" fmla="*/ 78 h 106"/>
                <a:gd name="T98" fmla="*/ 4 w 97"/>
                <a:gd name="T99" fmla="*/ 79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7" h="106">
                  <a:moveTo>
                    <a:pt x="81" y="59"/>
                  </a:moveTo>
                  <a:cubicBezTo>
                    <a:pt x="81" y="60"/>
                    <a:pt x="81" y="61"/>
                    <a:pt x="81" y="62"/>
                  </a:cubicBezTo>
                  <a:cubicBezTo>
                    <a:pt x="82" y="61"/>
                    <a:pt x="82" y="61"/>
                    <a:pt x="83" y="61"/>
                  </a:cubicBezTo>
                  <a:cubicBezTo>
                    <a:pt x="83" y="60"/>
                    <a:pt x="82" y="59"/>
                    <a:pt x="82" y="58"/>
                  </a:cubicBezTo>
                  <a:cubicBezTo>
                    <a:pt x="81" y="59"/>
                    <a:pt x="81" y="59"/>
                    <a:pt x="81" y="59"/>
                  </a:cubicBezTo>
                  <a:close/>
                  <a:moveTo>
                    <a:pt x="49" y="38"/>
                  </a:moveTo>
                  <a:cubicBezTo>
                    <a:pt x="48" y="37"/>
                    <a:pt x="45" y="38"/>
                    <a:pt x="45" y="39"/>
                  </a:cubicBezTo>
                  <a:cubicBezTo>
                    <a:pt x="45" y="41"/>
                    <a:pt x="44" y="41"/>
                    <a:pt x="45" y="42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5" y="44"/>
                    <a:pt x="43" y="47"/>
                    <a:pt x="44" y="48"/>
                  </a:cubicBezTo>
                  <a:cubicBezTo>
                    <a:pt x="45" y="46"/>
                    <a:pt x="47" y="43"/>
                    <a:pt x="49" y="41"/>
                  </a:cubicBezTo>
                  <a:cubicBezTo>
                    <a:pt x="49" y="41"/>
                    <a:pt x="48" y="41"/>
                    <a:pt x="48" y="40"/>
                  </a:cubicBezTo>
                  <a:cubicBezTo>
                    <a:pt x="49" y="40"/>
                    <a:pt x="50" y="39"/>
                    <a:pt x="50" y="38"/>
                  </a:cubicBezTo>
                  <a:cubicBezTo>
                    <a:pt x="50" y="38"/>
                    <a:pt x="49" y="37"/>
                    <a:pt x="49" y="37"/>
                  </a:cubicBezTo>
                  <a:cubicBezTo>
                    <a:pt x="49" y="37"/>
                    <a:pt x="49" y="37"/>
                    <a:pt x="49" y="38"/>
                  </a:cubicBezTo>
                  <a:close/>
                  <a:moveTo>
                    <a:pt x="0" y="75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4"/>
                    <a:pt x="0" y="74"/>
                  </a:cubicBezTo>
                  <a:cubicBezTo>
                    <a:pt x="1" y="73"/>
                    <a:pt x="1" y="72"/>
                    <a:pt x="2" y="72"/>
                  </a:cubicBezTo>
                  <a:cubicBezTo>
                    <a:pt x="3" y="72"/>
                    <a:pt x="4" y="72"/>
                    <a:pt x="5" y="72"/>
                  </a:cubicBezTo>
                  <a:cubicBezTo>
                    <a:pt x="6" y="72"/>
                    <a:pt x="7" y="71"/>
                    <a:pt x="8" y="70"/>
                  </a:cubicBezTo>
                  <a:cubicBezTo>
                    <a:pt x="9" y="70"/>
                    <a:pt x="10" y="69"/>
                    <a:pt x="11" y="69"/>
                  </a:cubicBezTo>
                  <a:cubicBezTo>
                    <a:pt x="14" y="68"/>
                    <a:pt x="16" y="66"/>
                    <a:pt x="18" y="65"/>
                  </a:cubicBezTo>
                  <a:cubicBezTo>
                    <a:pt x="19" y="62"/>
                    <a:pt x="18" y="60"/>
                    <a:pt x="16" y="59"/>
                  </a:cubicBezTo>
                  <a:cubicBezTo>
                    <a:pt x="16" y="57"/>
                    <a:pt x="16" y="56"/>
                    <a:pt x="15" y="55"/>
                  </a:cubicBezTo>
                  <a:cubicBezTo>
                    <a:pt x="14" y="55"/>
                    <a:pt x="13" y="55"/>
                    <a:pt x="13" y="55"/>
                  </a:cubicBezTo>
                  <a:cubicBezTo>
                    <a:pt x="12" y="54"/>
                    <a:pt x="12" y="53"/>
                    <a:pt x="11" y="53"/>
                  </a:cubicBezTo>
                  <a:cubicBezTo>
                    <a:pt x="12" y="52"/>
                    <a:pt x="14" y="52"/>
                    <a:pt x="14" y="50"/>
                  </a:cubicBezTo>
                  <a:cubicBezTo>
                    <a:pt x="16" y="50"/>
                    <a:pt x="16" y="47"/>
                    <a:pt x="18" y="47"/>
                  </a:cubicBezTo>
                  <a:cubicBezTo>
                    <a:pt x="19" y="47"/>
                    <a:pt x="20" y="47"/>
                    <a:pt x="21" y="48"/>
                  </a:cubicBezTo>
                  <a:cubicBezTo>
                    <a:pt x="21" y="47"/>
                    <a:pt x="22" y="48"/>
                    <a:pt x="23" y="47"/>
                  </a:cubicBezTo>
                  <a:cubicBezTo>
                    <a:pt x="23" y="48"/>
                    <a:pt x="23" y="48"/>
                    <a:pt x="22" y="48"/>
                  </a:cubicBezTo>
                  <a:cubicBezTo>
                    <a:pt x="24" y="48"/>
                    <a:pt x="25" y="49"/>
                    <a:pt x="27" y="50"/>
                  </a:cubicBezTo>
                  <a:cubicBezTo>
                    <a:pt x="28" y="51"/>
                    <a:pt x="29" y="51"/>
                    <a:pt x="30" y="53"/>
                  </a:cubicBezTo>
                  <a:cubicBezTo>
                    <a:pt x="30" y="54"/>
                    <a:pt x="30" y="56"/>
                    <a:pt x="31" y="57"/>
                  </a:cubicBezTo>
                  <a:cubicBezTo>
                    <a:pt x="31" y="57"/>
                    <a:pt x="31" y="57"/>
                    <a:pt x="30" y="57"/>
                  </a:cubicBezTo>
                  <a:cubicBezTo>
                    <a:pt x="31" y="59"/>
                    <a:pt x="33" y="61"/>
                    <a:pt x="35" y="62"/>
                  </a:cubicBezTo>
                  <a:cubicBezTo>
                    <a:pt x="35" y="63"/>
                    <a:pt x="36" y="66"/>
                    <a:pt x="35" y="67"/>
                  </a:cubicBezTo>
                  <a:cubicBezTo>
                    <a:pt x="34" y="68"/>
                    <a:pt x="33" y="68"/>
                    <a:pt x="33" y="68"/>
                  </a:cubicBezTo>
                  <a:cubicBezTo>
                    <a:pt x="31" y="70"/>
                    <a:pt x="30" y="75"/>
                    <a:pt x="32" y="77"/>
                  </a:cubicBezTo>
                  <a:cubicBezTo>
                    <a:pt x="33" y="77"/>
                    <a:pt x="33" y="76"/>
                    <a:pt x="34" y="75"/>
                  </a:cubicBezTo>
                  <a:cubicBezTo>
                    <a:pt x="34" y="74"/>
                    <a:pt x="34" y="73"/>
                    <a:pt x="35" y="72"/>
                  </a:cubicBezTo>
                  <a:cubicBezTo>
                    <a:pt x="35" y="71"/>
                    <a:pt x="35" y="68"/>
                    <a:pt x="36" y="67"/>
                  </a:cubicBezTo>
                  <a:cubicBezTo>
                    <a:pt x="37" y="66"/>
                    <a:pt x="39" y="66"/>
                    <a:pt x="40" y="65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40" y="62"/>
                    <a:pt x="41" y="61"/>
                    <a:pt x="42" y="61"/>
                  </a:cubicBezTo>
                  <a:cubicBezTo>
                    <a:pt x="42" y="59"/>
                    <a:pt x="40" y="58"/>
                    <a:pt x="40" y="57"/>
                  </a:cubicBezTo>
                  <a:cubicBezTo>
                    <a:pt x="39" y="57"/>
                    <a:pt x="38" y="57"/>
                    <a:pt x="37" y="57"/>
                  </a:cubicBezTo>
                  <a:cubicBezTo>
                    <a:pt x="37" y="57"/>
                    <a:pt x="36" y="56"/>
                    <a:pt x="36" y="55"/>
                  </a:cubicBezTo>
                  <a:cubicBezTo>
                    <a:pt x="35" y="54"/>
                    <a:pt x="34" y="54"/>
                    <a:pt x="33" y="54"/>
                  </a:cubicBezTo>
                  <a:cubicBezTo>
                    <a:pt x="33" y="53"/>
                    <a:pt x="33" y="53"/>
                    <a:pt x="33" y="52"/>
                  </a:cubicBezTo>
                  <a:cubicBezTo>
                    <a:pt x="33" y="52"/>
                    <a:pt x="32" y="52"/>
                    <a:pt x="32" y="52"/>
                  </a:cubicBezTo>
                  <a:cubicBezTo>
                    <a:pt x="32" y="52"/>
                    <a:pt x="32" y="51"/>
                    <a:pt x="32" y="51"/>
                  </a:cubicBezTo>
                  <a:cubicBezTo>
                    <a:pt x="31" y="50"/>
                    <a:pt x="30" y="48"/>
                    <a:pt x="29" y="47"/>
                  </a:cubicBezTo>
                  <a:cubicBezTo>
                    <a:pt x="29" y="46"/>
                    <a:pt x="28" y="46"/>
                    <a:pt x="27" y="46"/>
                  </a:cubicBezTo>
                  <a:cubicBezTo>
                    <a:pt x="27" y="46"/>
                    <a:pt x="26" y="45"/>
                    <a:pt x="26" y="45"/>
                  </a:cubicBezTo>
                  <a:cubicBezTo>
                    <a:pt x="25" y="44"/>
                    <a:pt x="24" y="44"/>
                    <a:pt x="24" y="43"/>
                  </a:cubicBezTo>
                  <a:cubicBezTo>
                    <a:pt x="23" y="42"/>
                    <a:pt x="23" y="41"/>
                    <a:pt x="22" y="40"/>
                  </a:cubicBezTo>
                  <a:cubicBezTo>
                    <a:pt x="21" y="40"/>
                    <a:pt x="21" y="40"/>
                    <a:pt x="20" y="40"/>
                  </a:cubicBezTo>
                  <a:cubicBezTo>
                    <a:pt x="19" y="38"/>
                    <a:pt x="19" y="35"/>
                    <a:pt x="20" y="33"/>
                  </a:cubicBezTo>
                  <a:cubicBezTo>
                    <a:pt x="21" y="33"/>
                    <a:pt x="22" y="32"/>
                    <a:pt x="24" y="32"/>
                  </a:cubicBezTo>
                  <a:cubicBezTo>
                    <a:pt x="25" y="31"/>
                    <a:pt x="26" y="30"/>
                    <a:pt x="27" y="30"/>
                  </a:cubicBezTo>
                  <a:cubicBezTo>
                    <a:pt x="28" y="29"/>
                    <a:pt x="28" y="30"/>
                    <a:pt x="29" y="30"/>
                  </a:cubicBezTo>
                  <a:cubicBezTo>
                    <a:pt x="30" y="29"/>
                    <a:pt x="31" y="27"/>
                    <a:pt x="32" y="26"/>
                  </a:cubicBezTo>
                  <a:cubicBezTo>
                    <a:pt x="33" y="22"/>
                    <a:pt x="30" y="21"/>
                    <a:pt x="29" y="18"/>
                  </a:cubicBezTo>
                  <a:cubicBezTo>
                    <a:pt x="30" y="17"/>
                    <a:pt x="30" y="15"/>
                    <a:pt x="32" y="15"/>
                  </a:cubicBezTo>
                  <a:cubicBezTo>
                    <a:pt x="33" y="15"/>
                    <a:pt x="32" y="15"/>
                    <a:pt x="33" y="16"/>
                  </a:cubicBezTo>
                  <a:cubicBezTo>
                    <a:pt x="35" y="16"/>
                    <a:pt x="36" y="17"/>
                    <a:pt x="38" y="17"/>
                  </a:cubicBezTo>
                  <a:cubicBezTo>
                    <a:pt x="39" y="19"/>
                    <a:pt x="39" y="22"/>
                    <a:pt x="40" y="23"/>
                  </a:cubicBezTo>
                  <a:cubicBezTo>
                    <a:pt x="46" y="24"/>
                    <a:pt x="52" y="22"/>
                    <a:pt x="56" y="21"/>
                  </a:cubicBezTo>
                  <a:cubicBezTo>
                    <a:pt x="56" y="18"/>
                    <a:pt x="58" y="17"/>
                    <a:pt x="58" y="15"/>
                  </a:cubicBezTo>
                  <a:cubicBezTo>
                    <a:pt x="58" y="14"/>
                    <a:pt x="58" y="13"/>
                    <a:pt x="57" y="11"/>
                  </a:cubicBezTo>
                  <a:cubicBezTo>
                    <a:pt x="57" y="11"/>
                    <a:pt x="57" y="11"/>
                    <a:pt x="57" y="10"/>
                  </a:cubicBezTo>
                  <a:cubicBezTo>
                    <a:pt x="57" y="9"/>
                    <a:pt x="55" y="8"/>
                    <a:pt x="54" y="7"/>
                  </a:cubicBezTo>
                  <a:cubicBezTo>
                    <a:pt x="54" y="6"/>
                    <a:pt x="54" y="5"/>
                    <a:pt x="55" y="4"/>
                  </a:cubicBezTo>
                  <a:cubicBezTo>
                    <a:pt x="56" y="3"/>
                    <a:pt x="56" y="2"/>
                    <a:pt x="57" y="2"/>
                  </a:cubicBezTo>
                  <a:cubicBezTo>
                    <a:pt x="58" y="1"/>
                    <a:pt x="61" y="0"/>
                    <a:pt x="62" y="0"/>
                  </a:cubicBezTo>
                  <a:cubicBezTo>
                    <a:pt x="66" y="0"/>
                    <a:pt x="68" y="3"/>
                    <a:pt x="69" y="6"/>
                  </a:cubicBezTo>
                  <a:cubicBezTo>
                    <a:pt x="71" y="7"/>
                    <a:pt x="73" y="9"/>
                    <a:pt x="73" y="12"/>
                  </a:cubicBezTo>
                  <a:cubicBezTo>
                    <a:pt x="73" y="13"/>
                    <a:pt x="72" y="14"/>
                    <a:pt x="71" y="16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1" y="17"/>
                    <a:pt x="70" y="17"/>
                    <a:pt x="71" y="18"/>
                  </a:cubicBezTo>
                  <a:cubicBezTo>
                    <a:pt x="71" y="20"/>
                    <a:pt x="74" y="18"/>
                    <a:pt x="76" y="18"/>
                  </a:cubicBezTo>
                  <a:cubicBezTo>
                    <a:pt x="76" y="19"/>
                    <a:pt x="76" y="19"/>
                    <a:pt x="76" y="20"/>
                  </a:cubicBezTo>
                  <a:cubicBezTo>
                    <a:pt x="76" y="20"/>
                    <a:pt x="76" y="19"/>
                    <a:pt x="76" y="20"/>
                  </a:cubicBezTo>
                  <a:cubicBezTo>
                    <a:pt x="78" y="22"/>
                    <a:pt x="81" y="24"/>
                    <a:pt x="79" y="28"/>
                  </a:cubicBezTo>
                  <a:cubicBezTo>
                    <a:pt x="79" y="28"/>
                    <a:pt x="79" y="28"/>
                    <a:pt x="79" y="29"/>
                  </a:cubicBezTo>
                  <a:cubicBezTo>
                    <a:pt x="78" y="29"/>
                    <a:pt x="78" y="30"/>
                    <a:pt x="77" y="30"/>
                  </a:cubicBezTo>
                  <a:cubicBezTo>
                    <a:pt x="74" y="31"/>
                    <a:pt x="70" y="30"/>
                    <a:pt x="67" y="31"/>
                  </a:cubicBezTo>
                  <a:cubicBezTo>
                    <a:pt x="66" y="32"/>
                    <a:pt x="65" y="33"/>
                    <a:pt x="63" y="34"/>
                  </a:cubicBezTo>
                  <a:cubicBezTo>
                    <a:pt x="63" y="34"/>
                    <a:pt x="62" y="35"/>
                    <a:pt x="62" y="35"/>
                  </a:cubicBezTo>
                  <a:cubicBezTo>
                    <a:pt x="61" y="36"/>
                    <a:pt x="61" y="36"/>
                    <a:pt x="61" y="37"/>
                  </a:cubicBezTo>
                  <a:cubicBezTo>
                    <a:pt x="60" y="38"/>
                    <a:pt x="58" y="39"/>
                    <a:pt x="57" y="40"/>
                  </a:cubicBezTo>
                  <a:cubicBezTo>
                    <a:pt x="56" y="41"/>
                    <a:pt x="56" y="42"/>
                    <a:pt x="55" y="42"/>
                  </a:cubicBezTo>
                  <a:cubicBezTo>
                    <a:pt x="55" y="43"/>
                    <a:pt x="54" y="44"/>
                    <a:pt x="54" y="45"/>
                  </a:cubicBezTo>
                  <a:cubicBezTo>
                    <a:pt x="55" y="45"/>
                    <a:pt x="55" y="44"/>
                    <a:pt x="55" y="44"/>
                  </a:cubicBezTo>
                  <a:cubicBezTo>
                    <a:pt x="58" y="43"/>
                    <a:pt x="62" y="46"/>
                    <a:pt x="63" y="48"/>
                  </a:cubicBezTo>
                  <a:cubicBezTo>
                    <a:pt x="63" y="49"/>
                    <a:pt x="63" y="51"/>
                    <a:pt x="63" y="52"/>
                  </a:cubicBezTo>
                  <a:cubicBezTo>
                    <a:pt x="62" y="52"/>
                    <a:pt x="61" y="52"/>
                    <a:pt x="61" y="52"/>
                  </a:cubicBezTo>
                  <a:cubicBezTo>
                    <a:pt x="60" y="53"/>
                    <a:pt x="60" y="54"/>
                    <a:pt x="59" y="55"/>
                  </a:cubicBezTo>
                  <a:cubicBezTo>
                    <a:pt x="57" y="56"/>
                    <a:pt x="56" y="57"/>
                    <a:pt x="55" y="59"/>
                  </a:cubicBezTo>
                  <a:cubicBezTo>
                    <a:pt x="59" y="58"/>
                    <a:pt x="62" y="57"/>
                    <a:pt x="63" y="54"/>
                  </a:cubicBezTo>
                  <a:cubicBezTo>
                    <a:pt x="64" y="54"/>
                    <a:pt x="65" y="54"/>
                    <a:pt x="65" y="54"/>
                  </a:cubicBezTo>
                  <a:cubicBezTo>
                    <a:pt x="67" y="58"/>
                    <a:pt x="71" y="58"/>
                    <a:pt x="71" y="62"/>
                  </a:cubicBezTo>
                  <a:cubicBezTo>
                    <a:pt x="71" y="66"/>
                    <a:pt x="68" y="67"/>
                    <a:pt x="67" y="70"/>
                  </a:cubicBezTo>
                  <a:cubicBezTo>
                    <a:pt x="67" y="70"/>
                    <a:pt x="66" y="70"/>
                    <a:pt x="66" y="70"/>
                  </a:cubicBezTo>
                  <a:cubicBezTo>
                    <a:pt x="64" y="72"/>
                    <a:pt x="62" y="74"/>
                    <a:pt x="61" y="77"/>
                  </a:cubicBezTo>
                  <a:cubicBezTo>
                    <a:pt x="62" y="78"/>
                    <a:pt x="63" y="76"/>
                    <a:pt x="64" y="76"/>
                  </a:cubicBezTo>
                  <a:cubicBezTo>
                    <a:pt x="66" y="75"/>
                    <a:pt x="67" y="73"/>
                    <a:pt x="69" y="71"/>
                  </a:cubicBezTo>
                  <a:cubicBezTo>
                    <a:pt x="69" y="70"/>
                    <a:pt x="71" y="68"/>
                    <a:pt x="71" y="67"/>
                  </a:cubicBezTo>
                  <a:cubicBezTo>
                    <a:pt x="72" y="66"/>
                    <a:pt x="72" y="64"/>
                    <a:pt x="72" y="62"/>
                  </a:cubicBezTo>
                  <a:cubicBezTo>
                    <a:pt x="72" y="60"/>
                    <a:pt x="72" y="58"/>
                    <a:pt x="72" y="56"/>
                  </a:cubicBezTo>
                  <a:cubicBezTo>
                    <a:pt x="73" y="55"/>
                    <a:pt x="73" y="54"/>
                    <a:pt x="73" y="53"/>
                  </a:cubicBezTo>
                  <a:cubicBezTo>
                    <a:pt x="73" y="53"/>
                    <a:pt x="73" y="52"/>
                    <a:pt x="73" y="51"/>
                  </a:cubicBezTo>
                  <a:cubicBezTo>
                    <a:pt x="73" y="50"/>
                    <a:pt x="74" y="48"/>
                    <a:pt x="74" y="47"/>
                  </a:cubicBezTo>
                  <a:cubicBezTo>
                    <a:pt x="73" y="46"/>
                    <a:pt x="72" y="44"/>
                    <a:pt x="72" y="43"/>
                  </a:cubicBezTo>
                  <a:cubicBezTo>
                    <a:pt x="73" y="42"/>
                    <a:pt x="73" y="42"/>
                    <a:pt x="74" y="40"/>
                  </a:cubicBezTo>
                  <a:cubicBezTo>
                    <a:pt x="75" y="40"/>
                    <a:pt x="77" y="39"/>
                    <a:pt x="79" y="40"/>
                  </a:cubicBezTo>
                  <a:cubicBezTo>
                    <a:pt x="80" y="40"/>
                    <a:pt x="81" y="41"/>
                    <a:pt x="82" y="41"/>
                  </a:cubicBezTo>
                  <a:cubicBezTo>
                    <a:pt x="82" y="43"/>
                    <a:pt x="84" y="44"/>
                    <a:pt x="85" y="46"/>
                  </a:cubicBezTo>
                  <a:cubicBezTo>
                    <a:pt x="84" y="48"/>
                    <a:pt x="83" y="49"/>
                    <a:pt x="84" y="51"/>
                  </a:cubicBezTo>
                  <a:cubicBezTo>
                    <a:pt x="84" y="53"/>
                    <a:pt x="86" y="53"/>
                    <a:pt x="87" y="54"/>
                  </a:cubicBezTo>
                  <a:cubicBezTo>
                    <a:pt x="89" y="55"/>
                    <a:pt x="90" y="57"/>
                    <a:pt x="91" y="58"/>
                  </a:cubicBezTo>
                  <a:cubicBezTo>
                    <a:pt x="93" y="60"/>
                    <a:pt x="94" y="61"/>
                    <a:pt x="94" y="64"/>
                  </a:cubicBezTo>
                  <a:cubicBezTo>
                    <a:pt x="94" y="64"/>
                    <a:pt x="94" y="64"/>
                    <a:pt x="93" y="64"/>
                  </a:cubicBezTo>
                  <a:cubicBezTo>
                    <a:pt x="93" y="64"/>
                    <a:pt x="93" y="65"/>
                    <a:pt x="93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2" y="67"/>
                    <a:pt x="92" y="67"/>
                    <a:pt x="91" y="68"/>
                  </a:cubicBezTo>
                  <a:cubicBezTo>
                    <a:pt x="90" y="69"/>
                    <a:pt x="89" y="70"/>
                    <a:pt x="88" y="70"/>
                  </a:cubicBezTo>
                  <a:cubicBezTo>
                    <a:pt x="86" y="71"/>
                    <a:pt x="85" y="71"/>
                    <a:pt x="84" y="72"/>
                  </a:cubicBezTo>
                  <a:cubicBezTo>
                    <a:pt x="81" y="73"/>
                    <a:pt x="80" y="76"/>
                    <a:pt x="77" y="78"/>
                  </a:cubicBezTo>
                  <a:cubicBezTo>
                    <a:pt x="77" y="78"/>
                    <a:pt x="77" y="78"/>
                    <a:pt x="76" y="78"/>
                  </a:cubicBezTo>
                  <a:cubicBezTo>
                    <a:pt x="75" y="78"/>
                    <a:pt x="71" y="85"/>
                    <a:pt x="74" y="87"/>
                  </a:cubicBezTo>
                  <a:cubicBezTo>
                    <a:pt x="76" y="87"/>
                    <a:pt x="78" y="86"/>
                    <a:pt x="80" y="85"/>
                  </a:cubicBezTo>
                  <a:cubicBezTo>
                    <a:pt x="81" y="85"/>
                    <a:pt x="82" y="84"/>
                    <a:pt x="83" y="83"/>
                  </a:cubicBezTo>
                  <a:cubicBezTo>
                    <a:pt x="84" y="83"/>
                    <a:pt x="86" y="83"/>
                    <a:pt x="87" y="83"/>
                  </a:cubicBezTo>
                  <a:cubicBezTo>
                    <a:pt x="88" y="83"/>
                    <a:pt x="90" y="83"/>
                    <a:pt x="91" y="83"/>
                  </a:cubicBezTo>
                  <a:cubicBezTo>
                    <a:pt x="92" y="83"/>
                    <a:pt x="92" y="84"/>
                    <a:pt x="92" y="84"/>
                  </a:cubicBezTo>
                  <a:cubicBezTo>
                    <a:pt x="92" y="84"/>
                    <a:pt x="93" y="84"/>
                    <a:pt x="93" y="85"/>
                  </a:cubicBezTo>
                  <a:cubicBezTo>
                    <a:pt x="95" y="85"/>
                    <a:pt x="97" y="90"/>
                    <a:pt x="96" y="92"/>
                  </a:cubicBezTo>
                  <a:cubicBezTo>
                    <a:pt x="96" y="94"/>
                    <a:pt x="94" y="96"/>
                    <a:pt x="92" y="95"/>
                  </a:cubicBezTo>
                  <a:cubicBezTo>
                    <a:pt x="92" y="95"/>
                    <a:pt x="92" y="96"/>
                    <a:pt x="91" y="96"/>
                  </a:cubicBezTo>
                  <a:cubicBezTo>
                    <a:pt x="91" y="96"/>
                    <a:pt x="90" y="96"/>
                    <a:pt x="89" y="96"/>
                  </a:cubicBezTo>
                  <a:cubicBezTo>
                    <a:pt x="88" y="96"/>
                    <a:pt x="88" y="97"/>
                    <a:pt x="88" y="97"/>
                  </a:cubicBezTo>
                  <a:cubicBezTo>
                    <a:pt x="87" y="97"/>
                    <a:pt x="86" y="97"/>
                    <a:pt x="85" y="98"/>
                  </a:cubicBezTo>
                  <a:cubicBezTo>
                    <a:pt x="84" y="98"/>
                    <a:pt x="83" y="98"/>
                    <a:pt x="82" y="98"/>
                  </a:cubicBezTo>
                  <a:cubicBezTo>
                    <a:pt x="81" y="98"/>
                    <a:pt x="80" y="98"/>
                    <a:pt x="78" y="98"/>
                  </a:cubicBezTo>
                  <a:cubicBezTo>
                    <a:pt x="78" y="98"/>
                    <a:pt x="76" y="100"/>
                    <a:pt x="75" y="99"/>
                  </a:cubicBezTo>
                  <a:cubicBezTo>
                    <a:pt x="74" y="100"/>
                    <a:pt x="73" y="101"/>
                    <a:pt x="72" y="101"/>
                  </a:cubicBezTo>
                  <a:cubicBezTo>
                    <a:pt x="70" y="102"/>
                    <a:pt x="67" y="102"/>
                    <a:pt x="64" y="103"/>
                  </a:cubicBezTo>
                  <a:cubicBezTo>
                    <a:pt x="62" y="104"/>
                    <a:pt x="60" y="106"/>
                    <a:pt x="57" y="105"/>
                  </a:cubicBezTo>
                  <a:cubicBezTo>
                    <a:pt x="57" y="104"/>
                    <a:pt x="58" y="104"/>
                    <a:pt x="59" y="103"/>
                  </a:cubicBezTo>
                  <a:cubicBezTo>
                    <a:pt x="60" y="102"/>
                    <a:pt x="61" y="101"/>
                    <a:pt x="63" y="100"/>
                  </a:cubicBezTo>
                  <a:cubicBezTo>
                    <a:pt x="63" y="100"/>
                    <a:pt x="64" y="100"/>
                    <a:pt x="65" y="99"/>
                  </a:cubicBezTo>
                  <a:cubicBezTo>
                    <a:pt x="63" y="97"/>
                    <a:pt x="61" y="95"/>
                    <a:pt x="62" y="93"/>
                  </a:cubicBezTo>
                  <a:cubicBezTo>
                    <a:pt x="62" y="91"/>
                    <a:pt x="63" y="90"/>
                    <a:pt x="63" y="88"/>
                  </a:cubicBezTo>
                  <a:cubicBezTo>
                    <a:pt x="64" y="87"/>
                    <a:pt x="64" y="86"/>
                    <a:pt x="64" y="85"/>
                  </a:cubicBezTo>
                  <a:cubicBezTo>
                    <a:pt x="63" y="83"/>
                    <a:pt x="62" y="84"/>
                    <a:pt x="60" y="83"/>
                  </a:cubicBezTo>
                  <a:cubicBezTo>
                    <a:pt x="59" y="83"/>
                    <a:pt x="60" y="81"/>
                    <a:pt x="58" y="82"/>
                  </a:cubicBezTo>
                  <a:cubicBezTo>
                    <a:pt x="59" y="81"/>
                    <a:pt x="58" y="81"/>
                    <a:pt x="58" y="81"/>
                  </a:cubicBezTo>
                  <a:cubicBezTo>
                    <a:pt x="56" y="81"/>
                    <a:pt x="58" y="85"/>
                    <a:pt x="57" y="86"/>
                  </a:cubicBezTo>
                  <a:cubicBezTo>
                    <a:pt x="57" y="87"/>
                    <a:pt x="57" y="87"/>
                    <a:pt x="57" y="87"/>
                  </a:cubicBezTo>
                  <a:cubicBezTo>
                    <a:pt x="57" y="87"/>
                    <a:pt x="57" y="89"/>
                    <a:pt x="58" y="89"/>
                  </a:cubicBezTo>
                  <a:cubicBezTo>
                    <a:pt x="58" y="90"/>
                    <a:pt x="57" y="89"/>
                    <a:pt x="57" y="90"/>
                  </a:cubicBezTo>
                  <a:cubicBezTo>
                    <a:pt x="59" y="94"/>
                    <a:pt x="53" y="96"/>
                    <a:pt x="50" y="94"/>
                  </a:cubicBezTo>
                  <a:cubicBezTo>
                    <a:pt x="49" y="92"/>
                    <a:pt x="46" y="92"/>
                    <a:pt x="44" y="90"/>
                  </a:cubicBezTo>
                  <a:cubicBezTo>
                    <a:pt x="44" y="88"/>
                    <a:pt x="44" y="87"/>
                    <a:pt x="45" y="85"/>
                  </a:cubicBezTo>
                  <a:cubicBezTo>
                    <a:pt x="45" y="82"/>
                    <a:pt x="46" y="81"/>
                    <a:pt x="48" y="79"/>
                  </a:cubicBezTo>
                  <a:cubicBezTo>
                    <a:pt x="48" y="77"/>
                    <a:pt x="50" y="76"/>
                    <a:pt x="51" y="74"/>
                  </a:cubicBezTo>
                  <a:cubicBezTo>
                    <a:pt x="52" y="74"/>
                    <a:pt x="52" y="75"/>
                    <a:pt x="53" y="74"/>
                  </a:cubicBezTo>
                  <a:cubicBezTo>
                    <a:pt x="54" y="73"/>
                    <a:pt x="55" y="72"/>
                    <a:pt x="55" y="70"/>
                  </a:cubicBezTo>
                  <a:cubicBezTo>
                    <a:pt x="54" y="70"/>
                    <a:pt x="52" y="71"/>
                    <a:pt x="51" y="72"/>
                  </a:cubicBezTo>
                  <a:cubicBezTo>
                    <a:pt x="49" y="73"/>
                    <a:pt x="47" y="74"/>
                    <a:pt x="45" y="76"/>
                  </a:cubicBezTo>
                  <a:cubicBezTo>
                    <a:pt x="44" y="76"/>
                    <a:pt x="43" y="78"/>
                    <a:pt x="43" y="79"/>
                  </a:cubicBezTo>
                  <a:cubicBezTo>
                    <a:pt x="43" y="79"/>
                    <a:pt x="43" y="80"/>
                    <a:pt x="43" y="80"/>
                  </a:cubicBezTo>
                  <a:cubicBezTo>
                    <a:pt x="43" y="81"/>
                    <a:pt x="42" y="82"/>
                    <a:pt x="42" y="83"/>
                  </a:cubicBezTo>
                  <a:cubicBezTo>
                    <a:pt x="43" y="85"/>
                    <a:pt x="43" y="87"/>
                    <a:pt x="42" y="89"/>
                  </a:cubicBezTo>
                  <a:cubicBezTo>
                    <a:pt x="42" y="89"/>
                    <a:pt x="42" y="89"/>
                    <a:pt x="41" y="89"/>
                  </a:cubicBezTo>
                  <a:cubicBezTo>
                    <a:pt x="40" y="90"/>
                    <a:pt x="39" y="94"/>
                    <a:pt x="37" y="94"/>
                  </a:cubicBezTo>
                  <a:cubicBezTo>
                    <a:pt x="34" y="94"/>
                    <a:pt x="34" y="90"/>
                    <a:pt x="32" y="89"/>
                  </a:cubicBezTo>
                  <a:cubicBezTo>
                    <a:pt x="30" y="91"/>
                    <a:pt x="29" y="92"/>
                    <a:pt x="27" y="93"/>
                  </a:cubicBezTo>
                  <a:cubicBezTo>
                    <a:pt x="28" y="94"/>
                    <a:pt x="26" y="95"/>
                    <a:pt x="27" y="95"/>
                  </a:cubicBezTo>
                  <a:cubicBezTo>
                    <a:pt x="26" y="96"/>
                    <a:pt x="26" y="97"/>
                    <a:pt x="26" y="98"/>
                  </a:cubicBezTo>
                  <a:cubicBezTo>
                    <a:pt x="25" y="99"/>
                    <a:pt x="23" y="100"/>
                    <a:pt x="22" y="102"/>
                  </a:cubicBezTo>
                  <a:cubicBezTo>
                    <a:pt x="22" y="102"/>
                    <a:pt x="22" y="102"/>
                    <a:pt x="22" y="102"/>
                  </a:cubicBezTo>
                  <a:cubicBezTo>
                    <a:pt x="22" y="102"/>
                    <a:pt x="22" y="102"/>
                    <a:pt x="21" y="102"/>
                  </a:cubicBezTo>
                  <a:cubicBezTo>
                    <a:pt x="21" y="103"/>
                    <a:pt x="21" y="103"/>
                    <a:pt x="20" y="103"/>
                  </a:cubicBezTo>
                  <a:cubicBezTo>
                    <a:pt x="20" y="103"/>
                    <a:pt x="20" y="104"/>
                    <a:pt x="20" y="104"/>
                  </a:cubicBezTo>
                  <a:cubicBezTo>
                    <a:pt x="18" y="104"/>
                    <a:pt x="17" y="105"/>
                    <a:pt x="15" y="105"/>
                  </a:cubicBezTo>
                  <a:cubicBezTo>
                    <a:pt x="14" y="104"/>
                    <a:pt x="14" y="104"/>
                    <a:pt x="14" y="104"/>
                  </a:cubicBezTo>
                  <a:cubicBezTo>
                    <a:pt x="14" y="104"/>
                    <a:pt x="14" y="103"/>
                    <a:pt x="13" y="103"/>
                  </a:cubicBezTo>
                  <a:cubicBezTo>
                    <a:pt x="13" y="102"/>
                    <a:pt x="12" y="101"/>
                    <a:pt x="11" y="100"/>
                  </a:cubicBezTo>
                  <a:cubicBezTo>
                    <a:pt x="11" y="99"/>
                    <a:pt x="11" y="98"/>
                    <a:pt x="10" y="97"/>
                  </a:cubicBezTo>
                  <a:cubicBezTo>
                    <a:pt x="11" y="94"/>
                    <a:pt x="13" y="94"/>
                    <a:pt x="14" y="92"/>
                  </a:cubicBezTo>
                  <a:cubicBezTo>
                    <a:pt x="16" y="91"/>
                    <a:pt x="17" y="88"/>
                    <a:pt x="18" y="86"/>
                  </a:cubicBezTo>
                  <a:cubicBezTo>
                    <a:pt x="18" y="83"/>
                    <a:pt x="19" y="81"/>
                    <a:pt x="19" y="78"/>
                  </a:cubicBezTo>
                  <a:cubicBezTo>
                    <a:pt x="17" y="78"/>
                    <a:pt x="14" y="80"/>
                    <a:pt x="12" y="81"/>
                  </a:cubicBezTo>
                  <a:cubicBezTo>
                    <a:pt x="10" y="81"/>
                    <a:pt x="9" y="80"/>
                    <a:pt x="7" y="80"/>
                  </a:cubicBezTo>
                  <a:cubicBezTo>
                    <a:pt x="6" y="80"/>
                    <a:pt x="6" y="79"/>
                    <a:pt x="5" y="79"/>
                  </a:cubicBezTo>
                  <a:cubicBezTo>
                    <a:pt x="5" y="79"/>
                    <a:pt x="4" y="79"/>
                    <a:pt x="4" y="79"/>
                  </a:cubicBezTo>
                  <a:cubicBezTo>
                    <a:pt x="2" y="78"/>
                    <a:pt x="1" y="76"/>
                    <a:pt x="0" y="75"/>
                  </a:cubicBez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" name="iSḷiḑê"/>
            <p:cNvSpPr/>
            <p:nvPr/>
          </p:nvSpPr>
          <p:spPr bwMode="auto">
            <a:xfrm>
              <a:off x="5389563" y="3598863"/>
              <a:ext cx="542925" cy="131763"/>
            </a:xfrm>
            <a:custGeom>
              <a:avLst/>
              <a:gdLst>
                <a:gd name="T0" fmla="*/ 55 w 58"/>
                <a:gd name="T1" fmla="*/ 1 h 14"/>
                <a:gd name="T2" fmla="*/ 58 w 58"/>
                <a:gd name="T3" fmla="*/ 9 h 14"/>
                <a:gd name="T4" fmla="*/ 53 w 58"/>
                <a:gd name="T5" fmla="*/ 12 h 14"/>
                <a:gd name="T6" fmla="*/ 48 w 58"/>
                <a:gd name="T7" fmla="*/ 10 h 14"/>
                <a:gd name="T8" fmla="*/ 44 w 58"/>
                <a:gd name="T9" fmla="*/ 8 h 14"/>
                <a:gd name="T10" fmla="*/ 40 w 58"/>
                <a:gd name="T11" fmla="*/ 7 h 14"/>
                <a:gd name="T12" fmla="*/ 37 w 58"/>
                <a:gd name="T13" fmla="*/ 7 h 14"/>
                <a:gd name="T14" fmla="*/ 30 w 58"/>
                <a:gd name="T15" fmla="*/ 4 h 14"/>
                <a:gd name="T16" fmla="*/ 24 w 58"/>
                <a:gd name="T17" fmla="*/ 8 h 14"/>
                <a:gd name="T18" fmla="*/ 18 w 58"/>
                <a:gd name="T19" fmla="*/ 12 h 14"/>
                <a:gd name="T20" fmla="*/ 17 w 58"/>
                <a:gd name="T21" fmla="*/ 14 h 14"/>
                <a:gd name="T22" fmla="*/ 14 w 58"/>
                <a:gd name="T23" fmla="*/ 14 h 14"/>
                <a:gd name="T24" fmla="*/ 9 w 58"/>
                <a:gd name="T25" fmla="*/ 14 h 14"/>
                <a:gd name="T26" fmla="*/ 4 w 58"/>
                <a:gd name="T27" fmla="*/ 9 h 14"/>
                <a:gd name="T28" fmla="*/ 2 w 58"/>
                <a:gd name="T29" fmla="*/ 7 h 14"/>
                <a:gd name="T30" fmla="*/ 0 w 58"/>
                <a:gd name="T31" fmla="*/ 3 h 14"/>
                <a:gd name="T32" fmla="*/ 2 w 58"/>
                <a:gd name="T33" fmla="*/ 2 h 14"/>
                <a:gd name="T34" fmla="*/ 6 w 58"/>
                <a:gd name="T35" fmla="*/ 3 h 14"/>
                <a:gd name="T36" fmla="*/ 11 w 58"/>
                <a:gd name="T37" fmla="*/ 3 h 14"/>
                <a:gd name="T38" fmla="*/ 11 w 58"/>
                <a:gd name="T39" fmla="*/ 2 h 14"/>
                <a:gd name="T40" fmla="*/ 17 w 58"/>
                <a:gd name="T41" fmla="*/ 3 h 14"/>
                <a:gd name="T42" fmla="*/ 28 w 58"/>
                <a:gd name="T43" fmla="*/ 3 h 14"/>
                <a:gd name="T44" fmla="*/ 29 w 58"/>
                <a:gd name="T45" fmla="*/ 3 h 14"/>
                <a:gd name="T46" fmla="*/ 31 w 58"/>
                <a:gd name="T47" fmla="*/ 3 h 14"/>
                <a:gd name="T48" fmla="*/ 35 w 58"/>
                <a:gd name="T49" fmla="*/ 3 h 14"/>
                <a:gd name="T50" fmla="*/ 40 w 58"/>
                <a:gd name="T51" fmla="*/ 2 h 14"/>
                <a:gd name="T52" fmla="*/ 43 w 58"/>
                <a:gd name="T53" fmla="*/ 1 h 14"/>
                <a:gd name="T54" fmla="*/ 45 w 58"/>
                <a:gd name="T55" fmla="*/ 0 h 14"/>
                <a:gd name="T56" fmla="*/ 47 w 58"/>
                <a:gd name="T57" fmla="*/ 0 h 14"/>
                <a:gd name="T58" fmla="*/ 49 w 58"/>
                <a:gd name="T59" fmla="*/ 0 h 14"/>
                <a:gd name="T60" fmla="*/ 55 w 58"/>
                <a:gd name="T61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" h="14">
                  <a:moveTo>
                    <a:pt x="55" y="1"/>
                  </a:moveTo>
                  <a:cubicBezTo>
                    <a:pt x="57" y="3"/>
                    <a:pt x="58" y="5"/>
                    <a:pt x="58" y="9"/>
                  </a:cubicBezTo>
                  <a:cubicBezTo>
                    <a:pt x="56" y="10"/>
                    <a:pt x="55" y="12"/>
                    <a:pt x="53" y="12"/>
                  </a:cubicBezTo>
                  <a:cubicBezTo>
                    <a:pt x="52" y="12"/>
                    <a:pt x="50" y="11"/>
                    <a:pt x="48" y="10"/>
                  </a:cubicBezTo>
                  <a:cubicBezTo>
                    <a:pt x="47" y="10"/>
                    <a:pt x="45" y="8"/>
                    <a:pt x="44" y="8"/>
                  </a:cubicBezTo>
                  <a:cubicBezTo>
                    <a:pt x="43" y="8"/>
                    <a:pt x="42" y="8"/>
                    <a:pt x="40" y="7"/>
                  </a:cubicBezTo>
                  <a:cubicBezTo>
                    <a:pt x="39" y="7"/>
                    <a:pt x="38" y="7"/>
                    <a:pt x="37" y="7"/>
                  </a:cubicBezTo>
                  <a:cubicBezTo>
                    <a:pt x="34" y="6"/>
                    <a:pt x="31" y="6"/>
                    <a:pt x="30" y="4"/>
                  </a:cubicBezTo>
                  <a:cubicBezTo>
                    <a:pt x="27" y="5"/>
                    <a:pt x="25" y="6"/>
                    <a:pt x="24" y="8"/>
                  </a:cubicBezTo>
                  <a:cubicBezTo>
                    <a:pt x="21" y="9"/>
                    <a:pt x="20" y="11"/>
                    <a:pt x="18" y="12"/>
                  </a:cubicBezTo>
                  <a:cubicBezTo>
                    <a:pt x="18" y="13"/>
                    <a:pt x="17" y="14"/>
                    <a:pt x="17" y="14"/>
                  </a:cubicBezTo>
                  <a:cubicBezTo>
                    <a:pt x="16" y="14"/>
                    <a:pt x="15" y="14"/>
                    <a:pt x="14" y="14"/>
                  </a:cubicBezTo>
                  <a:cubicBezTo>
                    <a:pt x="13" y="14"/>
                    <a:pt x="11" y="14"/>
                    <a:pt x="9" y="14"/>
                  </a:cubicBezTo>
                  <a:cubicBezTo>
                    <a:pt x="7" y="13"/>
                    <a:pt x="5" y="11"/>
                    <a:pt x="4" y="9"/>
                  </a:cubicBezTo>
                  <a:cubicBezTo>
                    <a:pt x="3" y="9"/>
                    <a:pt x="3" y="8"/>
                    <a:pt x="2" y="7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3"/>
                    <a:pt x="2" y="2"/>
                    <a:pt x="2" y="2"/>
                  </a:cubicBezTo>
                  <a:cubicBezTo>
                    <a:pt x="4" y="2"/>
                    <a:pt x="5" y="3"/>
                    <a:pt x="6" y="3"/>
                  </a:cubicBezTo>
                  <a:cubicBezTo>
                    <a:pt x="7" y="2"/>
                    <a:pt x="9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13" y="3"/>
                    <a:pt x="16" y="2"/>
                    <a:pt x="17" y="3"/>
                  </a:cubicBezTo>
                  <a:cubicBezTo>
                    <a:pt x="21" y="3"/>
                    <a:pt x="24" y="3"/>
                    <a:pt x="28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31" y="2"/>
                    <a:pt x="31" y="3"/>
                  </a:cubicBezTo>
                  <a:cubicBezTo>
                    <a:pt x="33" y="3"/>
                    <a:pt x="34" y="3"/>
                    <a:pt x="35" y="3"/>
                  </a:cubicBezTo>
                  <a:cubicBezTo>
                    <a:pt x="36" y="3"/>
                    <a:pt x="38" y="2"/>
                    <a:pt x="40" y="2"/>
                  </a:cubicBezTo>
                  <a:cubicBezTo>
                    <a:pt x="41" y="2"/>
                    <a:pt x="42" y="2"/>
                    <a:pt x="43" y="1"/>
                  </a:cubicBezTo>
                  <a:cubicBezTo>
                    <a:pt x="44" y="1"/>
                    <a:pt x="45" y="0"/>
                    <a:pt x="45" y="0"/>
                  </a:cubicBezTo>
                  <a:cubicBezTo>
                    <a:pt x="46" y="0"/>
                    <a:pt x="47" y="0"/>
                    <a:pt x="47" y="0"/>
                  </a:cubicBezTo>
                  <a:cubicBezTo>
                    <a:pt x="48" y="0"/>
                    <a:pt x="48" y="0"/>
                    <a:pt x="49" y="0"/>
                  </a:cubicBezTo>
                  <a:cubicBezTo>
                    <a:pt x="51" y="0"/>
                    <a:pt x="53" y="1"/>
                    <a:pt x="55" y="1"/>
                  </a:cubicBez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" name="iŝlíḍé"/>
            <p:cNvSpPr/>
            <p:nvPr/>
          </p:nvSpPr>
          <p:spPr bwMode="auto">
            <a:xfrm>
              <a:off x="5138738" y="3627438"/>
              <a:ext cx="195263" cy="122238"/>
            </a:xfrm>
            <a:custGeom>
              <a:avLst/>
              <a:gdLst>
                <a:gd name="T0" fmla="*/ 19 w 21"/>
                <a:gd name="T1" fmla="*/ 1 h 13"/>
                <a:gd name="T2" fmla="*/ 20 w 21"/>
                <a:gd name="T3" fmla="*/ 1 h 13"/>
                <a:gd name="T4" fmla="*/ 21 w 21"/>
                <a:gd name="T5" fmla="*/ 1 h 13"/>
                <a:gd name="T6" fmla="*/ 19 w 21"/>
                <a:gd name="T7" fmla="*/ 4 h 13"/>
                <a:gd name="T8" fmla="*/ 19 w 21"/>
                <a:gd name="T9" fmla="*/ 10 h 13"/>
                <a:gd name="T10" fmla="*/ 18 w 21"/>
                <a:gd name="T11" fmla="*/ 10 h 13"/>
                <a:gd name="T12" fmla="*/ 18 w 21"/>
                <a:gd name="T13" fmla="*/ 11 h 13"/>
                <a:gd name="T14" fmla="*/ 12 w 21"/>
                <a:gd name="T15" fmla="*/ 13 h 13"/>
                <a:gd name="T16" fmla="*/ 7 w 21"/>
                <a:gd name="T17" fmla="*/ 11 h 13"/>
                <a:gd name="T18" fmla="*/ 4 w 21"/>
                <a:gd name="T19" fmla="*/ 10 h 13"/>
                <a:gd name="T20" fmla="*/ 4 w 21"/>
                <a:gd name="T21" fmla="*/ 10 h 13"/>
                <a:gd name="T22" fmla="*/ 1 w 21"/>
                <a:gd name="T23" fmla="*/ 8 h 13"/>
                <a:gd name="T24" fmla="*/ 0 w 21"/>
                <a:gd name="T25" fmla="*/ 7 h 13"/>
                <a:gd name="T26" fmla="*/ 2 w 21"/>
                <a:gd name="T27" fmla="*/ 4 h 13"/>
                <a:gd name="T28" fmla="*/ 3 w 21"/>
                <a:gd name="T29" fmla="*/ 4 h 13"/>
                <a:gd name="T30" fmla="*/ 5 w 21"/>
                <a:gd name="T31" fmla="*/ 3 h 13"/>
                <a:gd name="T32" fmla="*/ 5 w 21"/>
                <a:gd name="T33" fmla="*/ 4 h 13"/>
                <a:gd name="T34" fmla="*/ 7 w 21"/>
                <a:gd name="T35" fmla="*/ 3 h 13"/>
                <a:gd name="T36" fmla="*/ 9 w 21"/>
                <a:gd name="T37" fmla="*/ 3 h 13"/>
                <a:gd name="T38" fmla="*/ 11 w 21"/>
                <a:gd name="T39" fmla="*/ 2 h 13"/>
                <a:gd name="T40" fmla="*/ 14 w 21"/>
                <a:gd name="T41" fmla="*/ 3 h 13"/>
                <a:gd name="T42" fmla="*/ 17 w 21"/>
                <a:gd name="T43" fmla="*/ 2 h 13"/>
                <a:gd name="T44" fmla="*/ 17 w 21"/>
                <a:gd name="T45" fmla="*/ 2 h 13"/>
                <a:gd name="T46" fmla="*/ 19 w 21"/>
                <a:gd name="T4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1" h="13">
                  <a:moveTo>
                    <a:pt x="19" y="1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0" y="2"/>
                    <a:pt x="20" y="3"/>
                    <a:pt x="19" y="4"/>
                  </a:cubicBezTo>
                  <a:cubicBezTo>
                    <a:pt x="21" y="6"/>
                    <a:pt x="18" y="7"/>
                    <a:pt x="19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7" y="10"/>
                    <a:pt x="18" y="10"/>
                    <a:pt x="18" y="11"/>
                  </a:cubicBezTo>
                  <a:cubicBezTo>
                    <a:pt x="16" y="12"/>
                    <a:pt x="14" y="13"/>
                    <a:pt x="12" y="13"/>
                  </a:cubicBezTo>
                  <a:cubicBezTo>
                    <a:pt x="10" y="13"/>
                    <a:pt x="8" y="12"/>
                    <a:pt x="7" y="11"/>
                  </a:cubicBezTo>
                  <a:cubicBezTo>
                    <a:pt x="5" y="11"/>
                    <a:pt x="5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2" y="9"/>
                    <a:pt x="1" y="8"/>
                  </a:cubicBezTo>
                  <a:cubicBezTo>
                    <a:pt x="1" y="8"/>
                    <a:pt x="0" y="7"/>
                    <a:pt x="0" y="7"/>
                  </a:cubicBezTo>
                  <a:cubicBezTo>
                    <a:pt x="0" y="5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4" y="4"/>
                    <a:pt x="4" y="4"/>
                    <a:pt x="5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7" y="4"/>
                    <a:pt x="7" y="3"/>
                  </a:cubicBezTo>
                  <a:cubicBezTo>
                    <a:pt x="8" y="3"/>
                    <a:pt x="8" y="3"/>
                    <a:pt x="9" y="3"/>
                  </a:cubicBezTo>
                  <a:cubicBezTo>
                    <a:pt x="10" y="3"/>
                    <a:pt x="10" y="3"/>
                    <a:pt x="11" y="2"/>
                  </a:cubicBezTo>
                  <a:cubicBezTo>
                    <a:pt x="12" y="2"/>
                    <a:pt x="13" y="3"/>
                    <a:pt x="14" y="3"/>
                  </a:cubicBezTo>
                  <a:cubicBezTo>
                    <a:pt x="15" y="2"/>
                    <a:pt x="16" y="1"/>
                    <a:pt x="17" y="2"/>
                  </a:cubicBezTo>
                  <a:cubicBezTo>
                    <a:pt x="17" y="1"/>
                    <a:pt x="17" y="2"/>
                    <a:pt x="17" y="2"/>
                  </a:cubicBezTo>
                  <a:cubicBezTo>
                    <a:pt x="17" y="2"/>
                    <a:pt x="19" y="0"/>
                    <a:pt x="19" y="1"/>
                  </a:cubicBez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" name="íś1íḍè"/>
            <p:cNvSpPr/>
            <p:nvPr/>
          </p:nvSpPr>
          <p:spPr bwMode="auto">
            <a:xfrm>
              <a:off x="6324600" y="3060701"/>
              <a:ext cx="644525" cy="519113"/>
            </a:xfrm>
            <a:custGeom>
              <a:avLst/>
              <a:gdLst>
                <a:gd name="T0" fmla="*/ 61 w 69"/>
                <a:gd name="T1" fmla="*/ 34 h 55"/>
                <a:gd name="T2" fmla="*/ 56 w 69"/>
                <a:gd name="T3" fmla="*/ 33 h 55"/>
                <a:gd name="T4" fmla="*/ 55 w 69"/>
                <a:gd name="T5" fmla="*/ 33 h 55"/>
                <a:gd name="T6" fmla="*/ 51 w 69"/>
                <a:gd name="T7" fmla="*/ 28 h 55"/>
                <a:gd name="T8" fmla="*/ 52 w 69"/>
                <a:gd name="T9" fmla="*/ 22 h 55"/>
                <a:gd name="T10" fmla="*/ 52 w 69"/>
                <a:gd name="T11" fmla="*/ 18 h 55"/>
                <a:gd name="T12" fmla="*/ 49 w 69"/>
                <a:gd name="T13" fmla="*/ 14 h 55"/>
                <a:gd name="T14" fmla="*/ 46 w 69"/>
                <a:gd name="T15" fmla="*/ 10 h 55"/>
                <a:gd name="T16" fmla="*/ 42 w 69"/>
                <a:gd name="T17" fmla="*/ 4 h 55"/>
                <a:gd name="T18" fmla="*/ 42 w 69"/>
                <a:gd name="T19" fmla="*/ 4 h 55"/>
                <a:gd name="T20" fmla="*/ 36 w 69"/>
                <a:gd name="T21" fmla="*/ 0 h 55"/>
                <a:gd name="T22" fmla="*/ 34 w 69"/>
                <a:gd name="T23" fmla="*/ 2 h 55"/>
                <a:gd name="T24" fmla="*/ 30 w 69"/>
                <a:gd name="T25" fmla="*/ 21 h 55"/>
                <a:gd name="T26" fmla="*/ 30 w 69"/>
                <a:gd name="T27" fmla="*/ 25 h 55"/>
                <a:gd name="T28" fmla="*/ 30 w 69"/>
                <a:gd name="T29" fmla="*/ 30 h 55"/>
                <a:gd name="T30" fmla="*/ 29 w 69"/>
                <a:gd name="T31" fmla="*/ 32 h 55"/>
                <a:gd name="T32" fmla="*/ 26 w 69"/>
                <a:gd name="T33" fmla="*/ 34 h 55"/>
                <a:gd name="T34" fmla="*/ 23 w 69"/>
                <a:gd name="T35" fmla="*/ 34 h 55"/>
                <a:gd name="T36" fmla="*/ 18 w 69"/>
                <a:gd name="T37" fmla="*/ 23 h 55"/>
                <a:gd name="T38" fmla="*/ 16 w 69"/>
                <a:gd name="T39" fmla="*/ 19 h 55"/>
                <a:gd name="T40" fmla="*/ 14 w 69"/>
                <a:gd name="T41" fmla="*/ 18 h 55"/>
                <a:gd name="T42" fmla="*/ 10 w 69"/>
                <a:gd name="T43" fmla="*/ 24 h 55"/>
                <a:gd name="T44" fmla="*/ 5 w 69"/>
                <a:gd name="T45" fmla="*/ 34 h 55"/>
                <a:gd name="T46" fmla="*/ 2 w 69"/>
                <a:gd name="T47" fmla="*/ 38 h 55"/>
                <a:gd name="T48" fmla="*/ 0 w 69"/>
                <a:gd name="T49" fmla="*/ 39 h 55"/>
                <a:gd name="T50" fmla="*/ 2 w 69"/>
                <a:gd name="T51" fmla="*/ 43 h 55"/>
                <a:gd name="T52" fmla="*/ 7 w 69"/>
                <a:gd name="T53" fmla="*/ 49 h 55"/>
                <a:gd name="T54" fmla="*/ 11 w 69"/>
                <a:gd name="T55" fmla="*/ 53 h 55"/>
                <a:gd name="T56" fmla="*/ 14 w 69"/>
                <a:gd name="T57" fmla="*/ 54 h 55"/>
                <a:gd name="T58" fmla="*/ 15 w 69"/>
                <a:gd name="T59" fmla="*/ 55 h 55"/>
                <a:gd name="T60" fmla="*/ 18 w 69"/>
                <a:gd name="T61" fmla="*/ 54 h 55"/>
                <a:gd name="T62" fmla="*/ 19 w 69"/>
                <a:gd name="T63" fmla="*/ 51 h 55"/>
                <a:gd name="T64" fmla="*/ 21 w 69"/>
                <a:gd name="T65" fmla="*/ 47 h 55"/>
                <a:gd name="T66" fmla="*/ 23 w 69"/>
                <a:gd name="T67" fmla="*/ 45 h 55"/>
                <a:gd name="T68" fmla="*/ 33 w 69"/>
                <a:gd name="T69" fmla="*/ 43 h 55"/>
                <a:gd name="T70" fmla="*/ 44 w 69"/>
                <a:gd name="T71" fmla="*/ 43 h 55"/>
                <a:gd name="T72" fmla="*/ 51 w 69"/>
                <a:gd name="T73" fmla="*/ 43 h 55"/>
                <a:gd name="T74" fmla="*/ 60 w 69"/>
                <a:gd name="T75" fmla="*/ 44 h 55"/>
                <a:gd name="T76" fmla="*/ 68 w 69"/>
                <a:gd name="T77" fmla="*/ 42 h 55"/>
                <a:gd name="T78" fmla="*/ 68 w 69"/>
                <a:gd name="T79" fmla="*/ 3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9" h="55">
                  <a:moveTo>
                    <a:pt x="67" y="35"/>
                  </a:moveTo>
                  <a:cubicBezTo>
                    <a:pt x="66" y="35"/>
                    <a:pt x="62" y="34"/>
                    <a:pt x="61" y="34"/>
                  </a:cubicBezTo>
                  <a:cubicBezTo>
                    <a:pt x="59" y="33"/>
                    <a:pt x="58" y="33"/>
                    <a:pt x="58" y="33"/>
                  </a:cubicBezTo>
                  <a:cubicBezTo>
                    <a:pt x="57" y="33"/>
                    <a:pt x="56" y="33"/>
                    <a:pt x="56" y="33"/>
                  </a:cubicBezTo>
                  <a:cubicBezTo>
                    <a:pt x="56" y="33"/>
                    <a:pt x="55" y="33"/>
                    <a:pt x="55" y="33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5" y="33"/>
                    <a:pt x="54" y="33"/>
                    <a:pt x="54" y="33"/>
                  </a:cubicBezTo>
                  <a:cubicBezTo>
                    <a:pt x="52" y="32"/>
                    <a:pt x="51" y="29"/>
                    <a:pt x="51" y="28"/>
                  </a:cubicBezTo>
                  <a:cubicBezTo>
                    <a:pt x="51" y="27"/>
                    <a:pt x="51" y="26"/>
                    <a:pt x="51" y="25"/>
                  </a:cubicBezTo>
                  <a:cubicBezTo>
                    <a:pt x="52" y="24"/>
                    <a:pt x="52" y="23"/>
                    <a:pt x="52" y="22"/>
                  </a:cubicBezTo>
                  <a:cubicBezTo>
                    <a:pt x="52" y="22"/>
                    <a:pt x="52" y="21"/>
                    <a:pt x="52" y="21"/>
                  </a:cubicBezTo>
                  <a:cubicBezTo>
                    <a:pt x="52" y="20"/>
                    <a:pt x="52" y="19"/>
                    <a:pt x="52" y="18"/>
                  </a:cubicBezTo>
                  <a:cubicBezTo>
                    <a:pt x="52" y="17"/>
                    <a:pt x="51" y="16"/>
                    <a:pt x="50" y="15"/>
                  </a:cubicBezTo>
                  <a:cubicBezTo>
                    <a:pt x="50" y="15"/>
                    <a:pt x="50" y="14"/>
                    <a:pt x="49" y="14"/>
                  </a:cubicBezTo>
                  <a:cubicBezTo>
                    <a:pt x="49" y="13"/>
                    <a:pt x="48" y="12"/>
                    <a:pt x="47" y="11"/>
                  </a:cubicBezTo>
                  <a:cubicBezTo>
                    <a:pt x="47" y="11"/>
                    <a:pt x="46" y="10"/>
                    <a:pt x="46" y="10"/>
                  </a:cubicBezTo>
                  <a:cubicBezTo>
                    <a:pt x="45" y="9"/>
                    <a:pt x="44" y="7"/>
                    <a:pt x="44" y="6"/>
                  </a:cubicBezTo>
                  <a:cubicBezTo>
                    <a:pt x="43" y="6"/>
                    <a:pt x="43" y="5"/>
                    <a:pt x="42" y="4"/>
                  </a:cubicBezTo>
                  <a:cubicBezTo>
                    <a:pt x="43" y="5"/>
                    <a:pt x="42" y="4"/>
                    <a:pt x="42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1" y="3"/>
                    <a:pt x="40" y="2"/>
                    <a:pt x="38" y="1"/>
                  </a:cubicBezTo>
                  <a:cubicBezTo>
                    <a:pt x="37" y="1"/>
                    <a:pt x="37" y="0"/>
                    <a:pt x="36" y="0"/>
                  </a:cubicBezTo>
                  <a:cubicBezTo>
                    <a:pt x="36" y="0"/>
                    <a:pt x="36" y="1"/>
                    <a:pt x="36" y="1"/>
                  </a:cubicBezTo>
                  <a:cubicBezTo>
                    <a:pt x="35" y="1"/>
                    <a:pt x="35" y="1"/>
                    <a:pt x="34" y="2"/>
                  </a:cubicBezTo>
                  <a:cubicBezTo>
                    <a:pt x="32" y="3"/>
                    <a:pt x="31" y="6"/>
                    <a:pt x="30" y="9"/>
                  </a:cubicBezTo>
                  <a:cubicBezTo>
                    <a:pt x="29" y="10"/>
                    <a:pt x="30" y="17"/>
                    <a:pt x="30" y="21"/>
                  </a:cubicBezTo>
                  <a:cubicBezTo>
                    <a:pt x="30" y="22"/>
                    <a:pt x="30" y="23"/>
                    <a:pt x="30" y="23"/>
                  </a:cubicBezTo>
                  <a:cubicBezTo>
                    <a:pt x="30" y="24"/>
                    <a:pt x="30" y="25"/>
                    <a:pt x="30" y="25"/>
                  </a:cubicBezTo>
                  <a:cubicBezTo>
                    <a:pt x="30" y="26"/>
                    <a:pt x="30" y="26"/>
                    <a:pt x="30" y="27"/>
                  </a:cubicBezTo>
                  <a:cubicBezTo>
                    <a:pt x="30" y="29"/>
                    <a:pt x="30" y="29"/>
                    <a:pt x="30" y="30"/>
                  </a:cubicBezTo>
                  <a:cubicBezTo>
                    <a:pt x="30" y="31"/>
                    <a:pt x="30" y="31"/>
                    <a:pt x="29" y="31"/>
                  </a:cubicBezTo>
                  <a:cubicBezTo>
                    <a:pt x="29" y="31"/>
                    <a:pt x="29" y="32"/>
                    <a:pt x="29" y="32"/>
                  </a:cubicBezTo>
                  <a:cubicBezTo>
                    <a:pt x="29" y="32"/>
                    <a:pt x="29" y="33"/>
                    <a:pt x="28" y="33"/>
                  </a:cubicBezTo>
                  <a:cubicBezTo>
                    <a:pt x="28" y="34"/>
                    <a:pt x="27" y="34"/>
                    <a:pt x="26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0" y="29"/>
                    <a:pt x="18" y="23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1"/>
                    <a:pt x="17" y="20"/>
                    <a:pt x="16" y="19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8"/>
                    <a:pt x="15" y="18"/>
                    <a:pt x="14" y="18"/>
                  </a:cubicBezTo>
                  <a:cubicBezTo>
                    <a:pt x="13" y="18"/>
                    <a:pt x="12" y="20"/>
                    <a:pt x="11" y="22"/>
                  </a:cubicBezTo>
                  <a:cubicBezTo>
                    <a:pt x="11" y="22"/>
                    <a:pt x="11" y="23"/>
                    <a:pt x="10" y="24"/>
                  </a:cubicBezTo>
                  <a:cubicBezTo>
                    <a:pt x="9" y="26"/>
                    <a:pt x="8" y="27"/>
                    <a:pt x="8" y="29"/>
                  </a:cubicBezTo>
                  <a:cubicBezTo>
                    <a:pt x="6" y="31"/>
                    <a:pt x="6" y="32"/>
                    <a:pt x="5" y="34"/>
                  </a:cubicBezTo>
                  <a:cubicBezTo>
                    <a:pt x="4" y="35"/>
                    <a:pt x="3" y="35"/>
                    <a:pt x="3" y="37"/>
                  </a:cubicBezTo>
                  <a:cubicBezTo>
                    <a:pt x="2" y="37"/>
                    <a:pt x="2" y="37"/>
                    <a:pt x="2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0" y="39"/>
                    <a:pt x="0" y="39"/>
                  </a:cubicBezTo>
                  <a:cubicBezTo>
                    <a:pt x="0" y="40"/>
                    <a:pt x="0" y="41"/>
                    <a:pt x="1" y="42"/>
                  </a:cubicBezTo>
                  <a:cubicBezTo>
                    <a:pt x="1" y="42"/>
                    <a:pt x="1" y="43"/>
                    <a:pt x="2" y="43"/>
                  </a:cubicBezTo>
                  <a:cubicBezTo>
                    <a:pt x="2" y="44"/>
                    <a:pt x="2" y="44"/>
                    <a:pt x="3" y="45"/>
                  </a:cubicBezTo>
                  <a:cubicBezTo>
                    <a:pt x="4" y="47"/>
                    <a:pt x="5" y="48"/>
                    <a:pt x="7" y="49"/>
                  </a:cubicBezTo>
                  <a:cubicBezTo>
                    <a:pt x="7" y="50"/>
                    <a:pt x="8" y="51"/>
                    <a:pt x="9" y="51"/>
                  </a:cubicBezTo>
                  <a:cubicBezTo>
                    <a:pt x="10" y="52"/>
                    <a:pt x="11" y="52"/>
                    <a:pt x="11" y="53"/>
                  </a:cubicBezTo>
                  <a:cubicBezTo>
                    <a:pt x="12" y="53"/>
                    <a:pt x="12" y="53"/>
                    <a:pt x="13" y="53"/>
                  </a:cubicBezTo>
                  <a:cubicBezTo>
                    <a:pt x="13" y="54"/>
                    <a:pt x="13" y="54"/>
                    <a:pt x="14" y="54"/>
                  </a:cubicBezTo>
                  <a:cubicBezTo>
                    <a:pt x="14" y="54"/>
                    <a:pt x="14" y="55"/>
                    <a:pt x="14" y="55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6" y="55"/>
                    <a:pt x="17" y="55"/>
                    <a:pt x="17" y="55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8" y="52"/>
                    <a:pt x="19" y="52"/>
                    <a:pt x="19" y="51"/>
                  </a:cubicBezTo>
                  <a:cubicBezTo>
                    <a:pt x="19" y="51"/>
                    <a:pt x="19" y="50"/>
                    <a:pt x="19" y="50"/>
                  </a:cubicBezTo>
                  <a:cubicBezTo>
                    <a:pt x="20" y="48"/>
                    <a:pt x="20" y="47"/>
                    <a:pt x="21" y="47"/>
                  </a:cubicBezTo>
                  <a:cubicBezTo>
                    <a:pt x="21" y="46"/>
                    <a:pt x="22" y="46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4" y="45"/>
                    <a:pt x="25" y="45"/>
                    <a:pt x="25" y="44"/>
                  </a:cubicBezTo>
                  <a:cubicBezTo>
                    <a:pt x="28" y="44"/>
                    <a:pt x="30" y="44"/>
                    <a:pt x="33" y="43"/>
                  </a:cubicBezTo>
                  <a:cubicBezTo>
                    <a:pt x="35" y="43"/>
                    <a:pt x="39" y="43"/>
                    <a:pt x="40" y="43"/>
                  </a:cubicBezTo>
                  <a:cubicBezTo>
                    <a:pt x="41" y="43"/>
                    <a:pt x="42" y="43"/>
                    <a:pt x="44" y="43"/>
                  </a:cubicBezTo>
                  <a:cubicBezTo>
                    <a:pt x="45" y="43"/>
                    <a:pt x="46" y="43"/>
                    <a:pt x="47" y="43"/>
                  </a:cubicBezTo>
                  <a:cubicBezTo>
                    <a:pt x="48" y="43"/>
                    <a:pt x="50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3" y="43"/>
                    <a:pt x="57" y="44"/>
                    <a:pt x="60" y="44"/>
                  </a:cubicBezTo>
                  <a:cubicBezTo>
                    <a:pt x="63" y="44"/>
                    <a:pt x="67" y="43"/>
                    <a:pt x="68" y="43"/>
                  </a:cubicBezTo>
                  <a:cubicBezTo>
                    <a:pt x="68" y="43"/>
                    <a:pt x="68" y="42"/>
                    <a:pt x="68" y="42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9"/>
                    <a:pt x="69" y="37"/>
                    <a:pt x="68" y="36"/>
                  </a:cubicBezTo>
                  <a:cubicBezTo>
                    <a:pt x="67" y="36"/>
                    <a:pt x="67" y="35"/>
                    <a:pt x="67" y="35"/>
                  </a:cubicBez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" name="iśḻîḑè"/>
            <p:cNvSpPr/>
            <p:nvPr/>
          </p:nvSpPr>
          <p:spPr bwMode="auto">
            <a:xfrm>
              <a:off x="6978650" y="3173413"/>
              <a:ext cx="158750" cy="331788"/>
            </a:xfrm>
            <a:custGeom>
              <a:avLst/>
              <a:gdLst>
                <a:gd name="T0" fmla="*/ 16 w 17"/>
                <a:gd name="T1" fmla="*/ 12 h 35"/>
                <a:gd name="T2" fmla="*/ 15 w 17"/>
                <a:gd name="T3" fmla="*/ 10 h 35"/>
                <a:gd name="T4" fmla="*/ 15 w 17"/>
                <a:gd name="T5" fmla="*/ 9 h 35"/>
                <a:gd name="T6" fmla="*/ 14 w 17"/>
                <a:gd name="T7" fmla="*/ 8 h 35"/>
                <a:gd name="T8" fmla="*/ 13 w 17"/>
                <a:gd name="T9" fmla="*/ 6 h 35"/>
                <a:gd name="T10" fmla="*/ 8 w 17"/>
                <a:gd name="T11" fmla="*/ 2 h 35"/>
                <a:gd name="T12" fmla="*/ 7 w 17"/>
                <a:gd name="T13" fmla="*/ 1 h 35"/>
                <a:gd name="T14" fmla="*/ 6 w 17"/>
                <a:gd name="T15" fmla="*/ 1 h 35"/>
                <a:gd name="T16" fmla="*/ 5 w 17"/>
                <a:gd name="T17" fmla="*/ 0 h 35"/>
                <a:gd name="T18" fmla="*/ 4 w 17"/>
                <a:gd name="T19" fmla="*/ 0 h 35"/>
                <a:gd name="T20" fmla="*/ 1 w 17"/>
                <a:gd name="T21" fmla="*/ 3 h 35"/>
                <a:gd name="T22" fmla="*/ 2 w 17"/>
                <a:gd name="T23" fmla="*/ 7 h 35"/>
                <a:gd name="T24" fmla="*/ 2 w 17"/>
                <a:gd name="T25" fmla="*/ 9 h 35"/>
                <a:gd name="T26" fmla="*/ 2 w 17"/>
                <a:gd name="T27" fmla="*/ 10 h 35"/>
                <a:gd name="T28" fmla="*/ 2 w 17"/>
                <a:gd name="T29" fmla="*/ 11 h 35"/>
                <a:gd name="T30" fmla="*/ 2 w 17"/>
                <a:gd name="T31" fmla="*/ 16 h 35"/>
                <a:gd name="T32" fmla="*/ 2 w 17"/>
                <a:gd name="T33" fmla="*/ 18 h 35"/>
                <a:gd name="T34" fmla="*/ 0 w 17"/>
                <a:gd name="T35" fmla="*/ 24 h 35"/>
                <a:gd name="T36" fmla="*/ 0 w 17"/>
                <a:gd name="T37" fmla="*/ 26 h 35"/>
                <a:gd name="T38" fmla="*/ 1 w 17"/>
                <a:gd name="T39" fmla="*/ 31 h 35"/>
                <a:gd name="T40" fmla="*/ 10 w 17"/>
                <a:gd name="T41" fmla="*/ 35 h 35"/>
                <a:gd name="T42" fmla="*/ 10 w 17"/>
                <a:gd name="T43" fmla="*/ 35 h 35"/>
                <a:gd name="T44" fmla="*/ 13 w 17"/>
                <a:gd name="T45" fmla="*/ 32 h 35"/>
                <a:gd name="T46" fmla="*/ 13 w 17"/>
                <a:gd name="T47" fmla="*/ 32 h 35"/>
                <a:gd name="T48" fmla="*/ 15 w 17"/>
                <a:gd name="T49" fmla="*/ 30 h 35"/>
                <a:gd name="T50" fmla="*/ 16 w 17"/>
                <a:gd name="T51" fmla="*/ 27 h 35"/>
                <a:gd name="T52" fmla="*/ 17 w 17"/>
                <a:gd name="T53" fmla="*/ 24 h 35"/>
                <a:gd name="T54" fmla="*/ 16 w 17"/>
                <a:gd name="T55" fmla="*/ 15 h 35"/>
                <a:gd name="T56" fmla="*/ 16 w 17"/>
                <a:gd name="T57" fmla="*/ 1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" h="35">
                  <a:moveTo>
                    <a:pt x="16" y="12"/>
                  </a:moveTo>
                  <a:cubicBezTo>
                    <a:pt x="16" y="11"/>
                    <a:pt x="16" y="11"/>
                    <a:pt x="15" y="10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4" y="9"/>
                    <a:pt x="14" y="8"/>
                  </a:cubicBezTo>
                  <a:cubicBezTo>
                    <a:pt x="14" y="8"/>
                    <a:pt x="13" y="7"/>
                    <a:pt x="13" y="6"/>
                  </a:cubicBezTo>
                  <a:cubicBezTo>
                    <a:pt x="12" y="4"/>
                    <a:pt x="11" y="3"/>
                    <a:pt x="8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1" y="3"/>
                  </a:cubicBezTo>
                  <a:cubicBezTo>
                    <a:pt x="1" y="4"/>
                    <a:pt x="1" y="5"/>
                    <a:pt x="2" y="7"/>
                  </a:cubicBezTo>
                  <a:cubicBezTo>
                    <a:pt x="2" y="7"/>
                    <a:pt x="2" y="8"/>
                    <a:pt x="2" y="9"/>
                  </a:cubicBezTo>
                  <a:cubicBezTo>
                    <a:pt x="2" y="9"/>
                    <a:pt x="2" y="9"/>
                    <a:pt x="2" y="10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3" y="12"/>
                    <a:pt x="3" y="13"/>
                    <a:pt x="2" y="16"/>
                  </a:cubicBezTo>
                  <a:cubicBezTo>
                    <a:pt x="2" y="16"/>
                    <a:pt x="2" y="17"/>
                    <a:pt x="2" y="18"/>
                  </a:cubicBezTo>
                  <a:cubicBezTo>
                    <a:pt x="2" y="19"/>
                    <a:pt x="1" y="21"/>
                    <a:pt x="0" y="24"/>
                  </a:cubicBezTo>
                  <a:cubicBezTo>
                    <a:pt x="0" y="25"/>
                    <a:pt x="0" y="26"/>
                    <a:pt x="0" y="26"/>
                  </a:cubicBezTo>
                  <a:cubicBezTo>
                    <a:pt x="0" y="28"/>
                    <a:pt x="0" y="30"/>
                    <a:pt x="1" y="31"/>
                  </a:cubicBezTo>
                  <a:cubicBezTo>
                    <a:pt x="2" y="31"/>
                    <a:pt x="8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2" y="34"/>
                    <a:pt x="13" y="34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4" y="31"/>
                    <a:pt x="14" y="31"/>
                    <a:pt x="15" y="30"/>
                  </a:cubicBezTo>
                  <a:cubicBezTo>
                    <a:pt x="15" y="29"/>
                    <a:pt x="15" y="28"/>
                    <a:pt x="16" y="27"/>
                  </a:cubicBezTo>
                  <a:cubicBezTo>
                    <a:pt x="16" y="26"/>
                    <a:pt x="17" y="25"/>
                    <a:pt x="17" y="24"/>
                  </a:cubicBezTo>
                  <a:cubicBezTo>
                    <a:pt x="17" y="21"/>
                    <a:pt x="16" y="16"/>
                    <a:pt x="16" y="15"/>
                  </a:cubicBezTo>
                  <a:cubicBezTo>
                    <a:pt x="16" y="14"/>
                    <a:pt x="16" y="13"/>
                    <a:pt x="16" y="12"/>
                  </a:cubicBez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" name="îṥḻídé"/>
            <p:cNvSpPr/>
            <p:nvPr/>
          </p:nvSpPr>
          <p:spPr bwMode="auto">
            <a:xfrm>
              <a:off x="8548688" y="3117851"/>
              <a:ext cx="168275" cy="282575"/>
            </a:xfrm>
            <a:custGeom>
              <a:avLst/>
              <a:gdLst>
                <a:gd name="T0" fmla="*/ 8 w 18"/>
                <a:gd name="T1" fmla="*/ 0 h 30"/>
                <a:gd name="T2" fmla="*/ 15 w 18"/>
                <a:gd name="T3" fmla="*/ 3 h 30"/>
                <a:gd name="T4" fmla="*/ 16 w 18"/>
                <a:gd name="T5" fmla="*/ 6 h 30"/>
                <a:gd name="T6" fmla="*/ 17 w 18"/>
                <a:gd name="T7" fmla="*/ 16 h 30"/>
                <a:gd name="T8" fmla="*/ 15 w 18"/>
                <a:gd name="T9" fmla="*/ 20 h 30"/>
                <a:gd name="T10" fmla="*/ 12 w 18"/>
                <a:gd name="T11" fmla="*/ 24 h 30"/>
                <a:gd name="T12" fmla="*/ 8 w 18"/>
                <a:gd name="T13" fmla="*/ 29 h 30"/>
                <a:gd name="T14" fmla="*/ 2 w 18"/>
                <a:gd name="T15" fmla="*/ 26 h 30"/>
                <a:gd name="T16" fmla="*/ 1 w 18"/>
                <a:gd name="T17" fmla="*/ 24 h 30"/>
                <a:gd name="T18" fmla="*/ 0 w 18"/>
                <a:gd name="T19" fmla="*/ 21 h 30"/>
                <a:gd name="T20" fmla="*/ 1 w 18"/>
                <a:gd name="T21" fmla="*/ 16 h 30"/>
                <a:gd name="T22" fmla="*/ 3 w 18"/>
                <a:gd name="T23" fmla="*/ 11 h 30"/>
                <a:gd name="T24" fmla="*/ 3 w 18"/>
                <a:gd name="T25" fmla="*/ 2 h 30"/>
                <a:gd name="T26" fmla="*/ 8 w 18"/>
                <a:gd name="T2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0">
                  <a:moveTo>
                    <a:pt x="8" y="0"/>
                  </a:moveTo>
                  <a:cubicBezTo>
                    <a:pt x="10" y="1"/>
                    <a:pt x="14" y="1"/>
                    <a:pt x="15" y="3"/>
                  </a:cubicBezTo>
                  <a:cubicBezTo>
                    <a:pt x="15" y="4"/>
                    <a:pt x="15" y="5"/>
                    <a:pt x="16" y="6"/>
                  </a:cubicBezTo>
                  <a:cubicBezTo>
                    <a:pt x="16" y="8"/>
                    <a:pt x="18" y="12"/>
                    <a:pt x="17" y="16"/>
                  </a:cubicBezTo>
                  <a:cubicBezTo>
                    <a:pt x="16" y="17"/>
                    <a:pt x="15" y="19"/>
                    <a:pt x="15" y="20"/>
                  </a:cubicBezTo>
                  <a:cubicBezTo>
                    <a:pt x="14" y="21"/>
                    <a:pt x="12" y="22"/>
                    <a:pt x="12" y="24"/>
                  </a:cubicBezTo>
                  <a:cubicBezTo>
                    <a:pt x="10" y="25"/>
                    <a:pt x="10" y="28"/>
                    <a:pt x="8" y="29"/>
                  </a:cubicBezTo>
                  <a:cubicBezTo>
                    <a:pt x="6" y="30"/>
                    <a:pt x="2" y="28"/>
                    <a:pt x="2" y="26"/>
                  </a:cubicBezTo>
                  <a:cubicBezTo>
                    <a:pt x="1" y="26"/>
                    <a:pt x="2" y="25"/>
                    <a:pt x="1" y="24"/>
                  </a:cubicBezTo>
                  <a:cubicBezTo>
                    <a:pt x="1" y="23"/>
                    <a:pt x="0" y="22"/>
                    <a:pt x="0" y="21"/>
                  </a:cubicBezTo>
                  <a:cubicBezTo>
                    <a:pt x="0" y="20"/>
                    <a:pt x="1" y="18"/>
                    <a:pt x="1" y="16"/>
                  </a:cubicBezTo>
                  <a:cubicBezTo>
                    <a:pt x="2" y="14"/>
                    <a:pt x="3" y="12"/>
                    <a:pt x="3" y="11"/>
                  </a:cubicBezTo>
                  <a:cubicBezTo>
                    <a:pt x="3" y="8"/>
                    <a:pt x="2" y="4"/>
                    <a:pt x="3" y="2"/>
                  </a:cubicBezTo>
                  <a:cubicBezTo>
                    <a:pt x="4" y="1"/>
                    <a:pt x="7" y="1"/>
                    <a:pt x="8" y="0"/>
                  </a:cubicBez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" name="îṧļiḋé"/>
            <p:cNvSpPr/>
            <p:nvPr/>
          </p:nvSpPr>
          <p:spPr bwMode="auto">
            <a:xfrm>
              <a:off x="8707438" y="2570163"/>
              <a:ext cx="747713" cy="1208088"/>
            </a:xfrm>
            <a:custGeom>
              <a:avLst/>
              <a:gdLst>
                <a:gd name="T0" fmla="*/ 33 w 80"/>
                <a:gd name="T1" fmla="*/ 118 h 128"/>
                <a:gd name="T2" fmla="*/ 36 w 80"/>
                <a:gd name="T3" fmla="*/ 108 h 128"/>
                <a:gd name="T4" fmla="*/ 29 w 80"/>
                <a:gd name="T5" fmla="*/ 110 h 128"/>
                <a:gd name="T6" fmla="*/ 23 w 80"/>
                <a:gd name="T7" fmla="*/ 117 h 128"/>
                <a:gd name="T8" fmla="*/ 46 w 80"/>
                <a:gd name="T9" fmla="*/ 52 h 128"/>
                <a:gd name="T10" fmla="*/ 41 w 80"/>
                <a:gd name="T11" fmla="*/ 44 h 128"/>
                <a:gd name="T12" fmla="*/ 48 w 80"/>
                <a:gd name="T13" fmla="*/ 40 h 128"/>
                <a:gd name="T14" fmla="*/ 51 w 80"/>
                <a:gd name="T15" fmla="*/ 36 h 128"/>
                <a:gd name="T16" fmla="*/ 49 w 80"/>
                <a:gd name="T17" fmla="*/ 7 h 128"/>
                <a:gd name="T18" fmla="*/ 45 w 80"/>
                <a:gd name="T19" fmla="*/ 13 h 128"/>
                <a:gd name="T20" fmla="*/ 35 w 80"/>
                <a:gd name="T21" fmla="*/ 21 h 128"/>
                <a:gd name="T22" fmla="*/ 40 w 80"/>
                <a:gd name="T23" fmla="*/ 28 h 128"/>
                <a:gd name="T24" fmla="*/ 51 w 80"/>
                <a:gd name="T25" fmla="*/ 34 h 128"/>
                <a:gd name="T26" fmla="*/ 49 w 80"/>
                <a:gd name="T27" fmla="*/ 24 h 128"/>
                <a:gd name="T28" fmla="*/ 38 w 80"/>
                <a:gd name="T29" fmla="*/ 22 h 128"/>
                <a:gd name="T30" fmla="*/ 57 w 80"/>
                <a:gd name="T31" fmla="*/ 16 h 128"/>
                <a:gd name="T32" fmla="*/ 62 w 80"/>
                <a:gd name="T33" fmla="*/ 28 h 128"/>
                <a:gd name="T34" fmla="*/ 56 w 80"/>
                <a:gd name="T35" fmla="*/ 47 h 128"/>
                <a:gd name="T36" fmla="*/ 60 w 80"/>
                <a:gd name="T37" fmla="*/ 52 h 128"/>
                <a:gd name="T38" fmla="*/ 79 w 80"/>
                <a:gd name="T39" fmla="*/ 56 h 128"/>
                <a:gd name="T40" fmla="*/ 70 w 80"/>
                <a:gd name="T41" fmla="*/ 67 h 128"/>
                <a:gd name="T42" fmla="*/ 52 w 80"/>
                <a:gd name="T43" fmla="*/ 81 h 128"/>
                <a:gd name="T44" fmla="*/ 42 w 80"/>
                <a:gd name="T45" fmla="*/ 92 h 128"/>
                <a:gd name="T46" fmla="*/ 59 w 80"/>
                <a:gd name="T47" fmla="*/ 99 h 128"/>
                <a:gd name="T48" fmla="*/ 72 w 80"/>
                <a:gd name="T49" fmla="*/ 111 h 128"/>
                <a:gd name="T50" fmla="*/ 63 w 80"/>
                <a:gd name="T51" fmla="*/ 110 h 128"/>
                <a:gd name="T52" fmla="*/ 50 w 80"/>
                <a:gd name="T53" fmla="*/ 111 h 128"/>
                <a:gd name="T54" fmla="*/ 28 w 80"/>
                <a:gd name="T55" fmla="*/ 127 h 128"/>
                <a:gd name="T56" fmla="*/ 20 w 80"/>
                <a:gd name="T57" fmla="*/ 123 h 128"/>
                <a:gd name="T58" fmla="*/ 19 w 80"/>
                <a:gd name="T59" fmla="*/ 108 h 128"/>
                <a:gd name="T60" fmla="*/ 25 w 80"/>
                <a:gd name="T61" fmla="*/ 105 h 128"/>
                <a:gd name="T62" fmla="*/ 32 w 80"/>
                <a:gd name="T63" fmla="*/ 98 h 128"/>
                <a:gd name="T64" fmla="*/ 32 w 80"/>
                <a:gd name="T65" fmla="*/ 91 h 128"/>
                <a:gd name="T66" fmla="*/ 25 w 80"/>
                <a:gd name="T67" fmla="*/ 86 h 128"/>
                <a:gd name="T68" fmla="*/ 17 w 80"/>
                <a:gd name="T69" fmla="*/ 84 h 128"/>
                <a:gd name="T70" fmla="*/ 36 w 80"/>
                <a:gd name="T71" fmla="*/ 73 h 128"/>
                <a:gd name="T72" fmla="*/ 45 w 80"/>
                <a:gd name="T73" fmla="*/ 71 h 128"/>
                <a:gd name="T74" fmla="*/ 55 w 80"/>
                <a:gd name="T75" fmla="*/ 65 h 128"/>
                <a:gd name="T76" fmla="*/ 37 w 80"/>
                <a:gd name="T77" fmla="*/ 62 h 128"/>
                <a:gd name="T78" fmla="*/ 20 w 80"/>
                <a:gd name="T79" fmla="*/ 66 h 128"/>
                <a:gd name="T80" fmla="*/ 5 w 80"/>
                <a:gd name="T81" fmla="*/ 68 h 128"/>
                <a:gd name="T82" fmla="*/ 7 w 80"/>
                <a:gd name="T83" fmla="*/ 61 h 128"/>
                <a:gd name="T84" fmla="*/ 1 w 80"/>
                <a:gd name="T85" fmla="*/ 42 h 128"/>
                <a:gd name="T86" fmla="*/ 1 w 80"/>
                <a:gd name="T87" fmla="*/ 36 h 128"/>
                <a:gd name="T88" fmla="*/ 3 w 80"/>
                <a:gd name="T89" fmla="*/ 30 h 128"/>
                <a:gd name="T90" fmla="*/ 11 w 80"/>
                <a:gd name="T91" fmla="*/ 39 h 128"/>
                <a:gd name="T92" fmla="*/ 12 w 80"/>
                <a:gd name="T93" fmla="*/ 47 h 128"/>
                <a:gd name="T94" fmla="*/ 13 w 80"/>
                <a:gd name="T95" fmla="*/ 54 h 128"/>
                <a:gd name="T96" fmla="*/ 15 w 80"/>
                <a:gd name="T97" fmla="*/ 47 h 128"/>
                <a:gd name="T98" fmla="*/ 11 w 80"/>
                <a:gd name="T99" fmla="*/ 31 h 128"/>
                <a:gd name="T100" fmla="*/ 17 w 80"/>
                <a:gd name="T101" fmla="*/ 21 h 128"/>
                <a:gd name="T102" fmla="*/ 24 w 80"/>
                <a:gd name="T103" fmla="*/ 55 h 128"/>
                <a:gd name="T104" fmla="*/ 25 w 80"/>
                <a:gd name="T105" fmla="*/ 45 h 128"/>
                <a:gd name="T106" fmla="*/ 24 w 80"/>
                <a:gd name="T107" fmla="*/ 36 h 128"/>
                <a:gd name="T108" fmla="*/ 30 w 80"/>
                <a:gd name="T109" fmla="*/ 36 h 128"/>
                <a:gd name="T110" fmla="*/ 30 w 80"/>
                <a:gd name="T111" fmla="*/ 47 h 128"/>
                <a:gd name="T112" fmla="*/ 30 w 80"/>
                <a:gd name="T113" fmla="*/ 53 h 128"/>
                <a:gd name="T114" fmla="*/ 34 w 80"/>
                <a:gd name="T115" fmla="*/ 36 h 128"/>
                <a:gd name="T116" fmla="*/ 26 w 80"/>
                <a:gd name="T117" fmla="*/ 26 h 128"/>
                <a:gd name="T118" fmla="*/ 27 w 80"/>
                <a:gd name="T119" fmla="*/ 9 h 128"/>
                <a:gd name="T120" fmla="*/ 36 w 80"/>
                <a:gd name="T121" fmla="*/ 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0" h="128">
                  <a:moveTo>
                    <a:pt x="23" y="117"/>
                  </a:moveTo>
                  <a:cubicBezTo>
                    <a:pt x="24" y="118"/>
                    <a:pt x="26" y="119"/>
                    <a:pt x="27" y="119"/>
                  </a:cubicBezTo>
                  <a:cubicBezTo>
                    <a:pt x="29" y="119"/>
                    <a:pt x="31" y="118"/>
                    <a:pt x="33" y="118"/>
                  </a:cubicBezTo>
                  <a:cubicBezTo>
                    <a:pt x="35" y="116"/>
                    <a:pt x="36" y="114"/>
                    <a:pt x="37" y="112"/>
                  </a:cubicBezTo>
                  <a:cubicBezTo>
                    <a:pt x="37" y="111"/>
                    <a:pt x="38" y="111"/>
                    <a:pt x="38" y="111"/>
                  </a:cubicBezTo>
                  <a:cubicBezTo>
                    <a:pt x="38" y="110"/>
                    <a:pt x="37" y="108"/>
                    <a:pt x="36" y="108"/>
                  </a:cubicBezTo>
                  <a:cubicBezTo>
                    <a:pt x="35" y="108"/>
                    <a:pt x="34" y="109"/>
                    <a:pt x="33" y="109"/>
                  </a:cubicBezTo>
                  <a:cubicBezTo>
                    <a:pt x="32" y="109"/>
                    <a:pt x="31" y="109"/>
                    <a:pt x="30" y="109"/>
                  </a:cubicBezTo>
                  <a:cubicBezTo>
                    <a:pt x="30" y="109"/>
                    <a:pt x="29" y="110"/>
                    <a:pt x="29" y="110"/>
                  </a:cubicBezTo>
                  <a:cubicBezTo>
                    <a:pt x="28" y="110"/>
                    <a:pt x="27" y="110"/>
                    <a:pt x="26" y="110"/>
                  </a:cubicBezTo>
                  <a:cubicBezTo>
                    <a:pt x="24" y="111"/>
                    <a:pt x="23" y="112"/>
                    <a:pt x="22" y="113"/>
                  </a:cubicBezTo>
                  <a:cubicBezTo>
                    <a:pt x="22" y="115"/>
                    <a:pt x="22" y="116"/>
                    <a:pt x="23" y="117"/>
                  </a:cubicBezTo>
                  <a:close/>
                  <a:moveTo>
                    <a:pt x="41" y="39"/>
                  </a:moveTo>
                  <a:cubicBezTo>
                    <a:pt x="39" y="44"/>
                    <a:pt x="37" y="48"/>
                    <a:pt x="38" y="53"/>
                  </a:cubicBezTo>
                  <a:cubicBezTo>
                    <a:pt x="41" y="53"/>
                    <a:pt x="43" y="52"/>
                    <a:pt x="46" y="52"/>
                  </a:cubicBezTo>
                  <a:cubicBezTo>
                    <a:pt x="46" y="51"/>
                    <a:pt x="46" y="51"/>
                    <a:pt x="46" y="50"/>
                  </a:cubicBezTo>
                  <a:cubicBezTo>
                    <a:pt x="45" y="49"/>
                    <a:pt x="44" y="49"/>
                    <a:pt x="42" y="49"/>
                  </a:cubicBezTo>
                  <a:cubicBezTo>
                    <a:pt x="42" y="47"/>
                    <a:pt x="41" y="45"/>
                    <a:pt x="41" y="44"/>
                  </a:cubicBezTo>
                  <a:cubicBezTo>
                    <a:pt x="42" y="42"/>
                    <a:pt x="45" y="40"/>
                    <a:pt x="44" y="38"/>
                  </a:cubicBezTo>
                  <a:cubicBezTo>
                    <a:pt x="43" y="36"/>
                    <a:pt x="41" y="38"/>
                    <a:pt x="41" y="39"/>
                  </a:cubicBezTo>
                  <a:close/>
                  <a:moveTo>
                    <a:pt x="48" y="40"/>
                  </a:moveTo>
                  <a:cubicBezTo>
                    <a:pt x="48" y="40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1" y="40"/>
                    <a:pt x="50" y="38"/>
                    <a:pt x="51" y="36"/>
                  </a:cubicBezTo>
                  <a:cubicBezTo>
                    <a:pt x="50" y="37"/>
                    <a:pt x="50" y="39"/>
                    <a:pt x="48" y="40"/>
                  </a:cubicBezTo>
                  <a:close/>
                  <a:moveTo>
                    <a:pt x="45" y="5"/>
                  </a:moveTo>
                  <a:cubicBezTo>
                    <a:pt x="46" y="5"/>
                    <a:pt x="47" y="7"/>
                    <a:pt x="49" y="7"/>
                  </a:cubicBezTo>
                  <a:cubicBezTo>
                    <a:pt x="49" y="8"/>
                    <a:pt x="50" y="9"/>
                    <a:pt x="51" y="10"/>
                  </a:cubicBezTo>
                  <a:cubicBezTo>
                    <a:pt x="50" y="12"/>
                    <a:pt x="48" y="11"/>
                    <a:pt x="46" y="12"/>
                  </a:cubicBezTo>
                  <a:cubicBezTo>
                    <a:pt x="45" y="12"/>
                    <a:pt x="45" y="13"/>
                    <a:pt x="45" y="13"/>
                  </a:cubicBezTo>
                  <a:cubicBezTo>
                    <a:pt x="42" y="14"/>
                    <a:pt x="39" y="15"/>
                    <a:pt x="37" y="16"/>
                  </a:cubicBezTo>
                  <a:cubicBezTo>
                    <a:pt x="36" y="17"/>
                    <a:pt x="36" y="17"/>
                    <a:pt x="36" y="19"/>
                  </a:cubicBezTo>
                  <a:cubicBezTo>
                    <a:pt x="35" y="20"/>
                    <a:pt x="35" y="20"/>
                    <a:pt x="35" y="21"/>
                  </a:cubicBezTo>
                  <a:cubicBezTo>
                    <a:pt x="35" y="23"/>
                    <a:pt x="33" y="26"/>
                    <a:pt x="35" y="27"/>
                  </a:cubicBezTo>
                  <a:cubicBezTo>
                    <a:pt x="37" y="27"/>
                    <a:pt x="38" y="28"/>
                    <a:pt x="39" y="28"/>
                  </a:cubicBezTo>
                  <a:cubicBezTo>
                    <a:pt x="39" y="28"/>
                    <a:pt x="39" y="28"/>
                    <a:pt x="40" y="28"/>
                  </a:cubicBezTo>
                  <a:cubicBezTo>
                    <a:pt x="41" y="29"/>
                    <a:pt x="41" y="32"/>
                    <a:pt x="42" y="31"/>
                  </a:cubicBezTo>
                  <a:cubicBezTo>
                    <a:pt x="44" y="31"/>
                    <a:pt x="45" y="30"/>
                    <a:pt x="46" y="30"/>
                  </a:cubicBezTo>
                  <a:cubicBezTo>
                    <a:pt x="49" y="30"/>
                    <a:pt x="50" y="32"/>
                    <a:pt x="51" y="34"/>
                  </a:cubicBezTo>
                  <a:cubicBezTo>
                    <a:pt x="52" y="30"/>
                    <a:pt x="51" y="26"/>
                    <a:pt x="52" y="23"/>
                  </a:cubicBezTo>
                  <a:cubicBezTo>
                    <a:pt x="52" y="22"/>
                    <a:pt x="52" y="22"/>
                    <a:pt x="51" y="22"/>
                  </a:cubicBezTo>
                  <a:cubicBezTo>
                    <a:pt x="50" y="22"/>
                    <a:pt x="49" y="23"/>
                    <a:pt x="49" y="24"/>
                  </a:cubicBezTo>
                  <a:cubicBezTo>
                    <a:pt x="48" y="26"/>
                    <a:pt x="47" y="26"/>
                    <a:pt x="46" y="27"/>
                  </a:cubicBezTo>
                  <a:cubicBezTo>
                    <a:pt x="43" y="27"/>
                    <a:pt x="41" y="27"/>
                    <a:pt x="40" y="26"/>
                  </a:cubicBezTo>
                  <a:cubicBezTo>
                    <a:pt x="38" y="26"/>
                    <a:pt x="36" y="24"/>
                    <a:pt x="38" y="22"/>
                  </a:cubicBezTo>
                  <a:cubicBezTo>
                    <a:pt x="39" y="21"/>
                    <a:pt x="40" y="20"/>
                    <a:pt x="41" y="18"/>
                  </a:cubicBezTo>
                  <a:cubicBezTo>
                    <a:pt x="45" y="16"/>
                    <a:pt x="49" y="14"/>
                    <a:pt x="54" y="15"/>
                  </a:cubicBezTo>
                  <a:cubicBezTo>
                    <a:pt x="55" y="15"/>
                    <a:pt x="56" y="16"/>
                    <a:pt x="57" y="16"/>
                  </a:cubicBezTo>
                  <a:cubicBezTo>
                    <a:pt x="59" y="17"/>
                    <a:pt x="60" y="20"/>
                    <a:pt x="61" y="22"/>
                  </a:cubicBezTo>
                  <a:cubicBezTo>
                    <a:pt x="62" y="23"/>
                    <a:pt x="63" y="23"/>
                    <a:pt x="63" y="24"/>
                  </a:cubicBezTo>
                  <a:cubicBezTo>
                    <a:pt x="64" y="26"/>
                    <a:pt x="62" y="27"/>
                    <a:pt x="62" y="28"/>
                  </a:cubicBezTo>
                  <a:cubicBezTo>
                    <a:pt x="61" y="30"/>
                    <a:pt x="60" y="32"/>
                    <a:pt x="59" y="34"/>
                  </a:cubicBezTo>
                  <a:cubicBezTo>
                    <a:pt x="58" y="37"/>
                    <a:pt x="58" y="41"/>
                    <a:pt x="58" y="44"/>
                  </a:cubicBezTo>
                  <a:cubicBezTo>
                    <a:pt x="57" y="45"/>
                    <a:pt x="57" y="46"/>
                    <a:pt x="56" y="47"/>
                  </a:cubicBezTo>
                  <a:cubicBezTo>
                    <a:pt x="56" y="48"/>
                    <a:pt x="56" y="49"/>
                    <a:pt x="56" y="50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55" y="53"/>
                    <a:pt x="58" y="52"/>
                    <a:pt x="60" y="52"/>
                  </a:cubicBezTo>
                  <a:cubicBezTo>
                    <a:pt x="62" y="51"/>
                    <a:pt x="64" y="49"/>
                    <a:pt x="66" y="50"/>
                  </a:cubicBezTo>
                  <a:cubicBezTo>
                    <a:pt x="69" y="50"/>
                    <a:pt x="72" y="52"/>
                    <a:pt x="74" y="54"/>
                  </a:cubicBezTo>
                  <a:cubicBezTo>
                    <a:pt x="76" y="55"/>
                    <a:pt x="77" y="55"/>
                    <a:pt x="79" y="56"/>
                  </a:cubicBezTo>
                  <a:cubicBezTo>
                    <a:pt x="77" y="58"/>
                    <a:pt x="80" y="59"/>
                    <a:pt x="78" y="61"/>
                  </a:cubicBezTo>
                  <a:cubicBezTo>
                    <a:pt x="78" y="61"/>
                    <a:pt x="78" y="61"/>
                    <a:pt x="77" y="61"/>
                  </a:cubicBezTo>
                  <a:cubicBezTo>
                    <a:pt x="75" y="63"/>
                    <a:pt x="73" y="65"/>
                    <a:pt x="70" y="67"/>
                  </a:cubicBezTo>
                  <a:cubicBezTo>
                    <a:pt x="65" y="70"/>
                    <a:pt x="57" y="72"/>
                    <a:pt x="52" y="75"/>
                  </a:cubicBezTo>
                  <a:cubicBezTo>
                    <a:pt x="51" y="75"/>
                    <a:pt x="51" y="75"/>
                    <a:pt x="51" y="75"/>
                  </a:cubicBezTo>
                  <a:cubicBezTo>
                    <a:pt x="52" y="77"/>
                    <a:pt x="54" y="79"/>
                    <a:pt x="52" y="81"/>
                  </a:cubicBezTo>
                  <a:cubicBezTo>
                    <a:pt x="50" y="82"/>
                    <a:pt x="48" y="83"/>
                    <a:pt x="46" y="85"/>
                  </a:cubicBezTo>
                  <a:cubicBezTo>
                    <a:pt x="45" y="85"/>
                    <a:pt x="44" y="87"/>
                    <a:pt x="44" y="88"/>
                  </a:cubicBezTo>
                  <a:cubicBezTo>
                    <a:pt x="43" y="89"/>
                    <a:pt x="42" y="92"/>
                    <a:pt x="42" y="92"/>
                  </a:cubicBezTo>
                  <a:cubicBezTo>
                    <a:pt x="42" y="94"/>
                    <a:pt x="45" y="96"/>
                    <a:pt x="47" y="97"/>
                  </a:cubicBezTo>
                  <a:cubicBezTo>
                    <a:pt x="48" y="97"/>
                    <a:pt x="49" y="99"/>
                    <a:pt x="50" y="99"/>
                  </a:cubicBezTo>
                  <a:cubicBezTo>
                    <a:pt x="52" y="99"/>
                    <a:pt x="56" y="99"/>
                    <a:pt x="59" y="99"/>
                  </a:cubicBezTo>
                  <a:cubicBezTo>
                    <a:pt x="62" y="99"/>
                    <a:pt x="66" y="98"/>
                    <a:pt x="67" y="100"/>
                  </a:cubicBezTo>
                  <a:cubicBezTo>
                    <a:pt x="68" y="101"/>
                    <a:pt x="69" y="103"/>
                    <a:pt x="70" y="104"/>
                  </a:cubicBezTo>
                  <a:cubicBezTo>
                    <a:pt x="70" y="106"/>
                    <a:pt x="74" y="109"/>
                    <a:pt x="72" y="111"/>
                  </a:cubicBezTo>
                  <a:cubicBezTo>
                    <a:pt x="71" y="112"/>
                    <a:pt x="70" y="113"/>
                    <a:pt x="68" y="113"/>
                  </a:cubicBezTo>
                  <a:cubicBezTo>
                    <a:pt x="67" y="113"/>
                    <a:pt x="67" y="112"/>
                    <a:pt x="66" y="111"/>
                  </a:cubicBezTo>
                  <a:cubicBezTo>
                    <a:pt x="65" y="111"/>
                    <a:pt x="65" y="110"/>
                    <a:pt x="63" y="110"/>
                  </a:cubicBezTo>
                  <a:cubicBezTo>
                    <a:pt x="63" y="110"/>
                    <a:pt x="62" y="110"/>
                    <a:pt x="61" y="110"/>
                  </a:cubicBezTo>
                  <a:cubicBezTo>
                    <a:pt x="59" y="109"/>
                    <a:pt x="56" y="110"/>
                    <a:pt x="53" y="110"/>
                  </a:cubicBezTo>
                  <a:cubicBezTo>
                    <a:pt x="52" y="110"/>
                    <a:pt x="51" y="110"/>
                    <a:pt x="50" y="111"/>
                  </a:cubicBezTo>
                  <a:cubicBezTo>
                    <a:pt x="49" y="113"/>
                    <a:pt x="47" y="118"/>
                    <a:pt x="47" y="118"/>
                  </a:cubicBezTo>
                  <a:cubicBezTo>
                    <a:pt x="44" y="122"/>
                    <a:pt x="40" y="123"/>
                    <a:pt x="36" y="125"/>
                  </a:cubicBezTo>
                  <a:cubicBezTo>
                    <a:pt x="36" y="126"/>
                    <a:pt x="29" y="128"/>
                    <a:pt x="28" y="127"/>
                  </a:cubicBezTo>
                  <a:cubicBezTo>
                    <a:pt x="27" y="127"/>
                    <a:pt x="26" y="126"/>
                    <a:pt x="25" y="126"/>
                  </a:cubicBezTo>
                  <a:cubicBezTo>
                    <a:pt x="25" y="126"/>
                    <a:pt x="22" y="125"/>
                    <a:pt x="22" y="125"/>
                  </a:cubicBezTo>
                  <a:cubicBezTo>
                    <a:pt x="21" y="124"/>
                    <a:pt x="21" y="124"/>
                    <a:pt x="20" y="123"/>
                  </a:cubicBezTo>
                  <a:cubicBezTo>
                    <a:pt x="19" y="123"/>
                    <a:pt x="19" y="122"/>
                    <a:pt x="18" y="122"/>
                  </a:cubicBezTo>
                  <a:cubicBezTo>
                    <a:pt x="17" y="117"/>
                    <a:pt x="18" y="115"/>
                    <a:pt x="18" y="111"/>
                  </a:cubicBezTo>
                  <a:cubicBezTo>
                    <a:pt x="18" y="110"/>
                    <a:pt x="18" y="108"/>
                    <a:pt x="19" y="108"/>
                  </a:cubicBezTo>
                  <a:cubicBezTo>
                    <a:pt x="19" y="107"/>
                    <a:pt x="20" y="107"/>
                    <a:pt x="21" y="106"/>
                  </a:cubicBezTo>
                  <a:cubicBezTo>
                    <a:pt x="22" y="106"/>
                    <a:pt x="22" y="106"/>
                    <a:pt x="22" y="105"/>
                  </a:cubicBezTo>
                  <a:cubicBezTo>
                    <a:pt x="23" y="105"/>
                    <a:pt x="24" y="105"/>
                    <a:pt x="25" y="105"/>
                  </a:cubicBezTo>
                  <a:cubicBezTo>
                    <a:pt x="27" y="104"/>
                    <a:pt x="28" y="103"/>
                    <a:pt x="30" y="103"/>
                  </a:cubicBezTo>
                  <a:cubicBezTo>
                    <a:pt x="31" y="102"/>
                    <a:pt x="34" y="101"/>
                    <a:pt x="34" y="100"/>
                  </a:cubicBezTo>
                  <a:cubicBezTo>
                    <a:pt x="34" y="99"/>
                    <a:pt x="32" y="99"/>
                    <a:pt x="32" y="98"/>
                  </a:cubicBezTo>
                  <a:cubicBezTo>
                    <a:pt x="32" y="97"/>
                    <a:pt x="32" y="97"/>
                    <a:pt x="32" y="96"/>
                  </a:cubicBezTo>
                  <a:cubicBezTo>
                    <a:pt x="31" y="95"/>
                    <a:pt x="29" y="94"/>
                    <a:pt x="30" y="93"/>
                  </a:cubicBezTo>
                  <a:cubicBezTo>
                    <a:pt x="30" y="92"/>
                    <a:pt x="31" y="91"/>
                    <a:pt x="32" y="91"/>
                  </a:cubicBezTo>
                  <a:cubicBezTo>
                    <a:pt x="34" y="89"/>
                    <a:pt x="34" y="86"/>
                    <a:pt x="35" y="84"/>
                  </a:cubicBezTo>
                  <a:cubicBezTo>
                    <a:pt x="34" y="81"/>
                    <a:pt x="30" y="83"/>
                    <a:pt x="29" y="84"/>
                  </a:cubicBezTo>
                  <a:cubicBezTo>
                    <a:pt x="27" y="85"/>
                    <a:pt x="27" y="85"/>
                    <a:pt x="25" y="86"/>
                  </a:cubicBezTo>
                  <a:cubicBezTo>
                    <a:pt x="24" y="87"/>
                    <a:pt x="23" y="88"/>
                    <a:pt x="22" y="89"/>
                  </a:cubicBezTo>
                  <a:cubicBezTo>
                    <a:pt x="20" y="90"/>
                    <a:pt x="19" y="91"/>
                    <a:pt x="18" y="89"/>
                  </a:cubicBezTo>
                  <a:cubicBezTo>
                    <a:pt x="18" y="87"/>
                    <a:pt x="17" y="85"/>
                    <a:pt x="17" y="84"/>
                  </a:cubicBezTo>
                  <a:cubicBezTo>
                    <a:pt x="18" y="81"/>
                    <a:pt x="20" y="81"/>
                    <a:pt x="22" y="79"/>
                  </a:cubicBezTo>
                  <a:cubicBezTo>
                    <a:pt x="25" y="76"/>
                    <a:pt x="28" y="75"/>
                    <a:pt x="31" y="74"/>
                  </a:cubicBezTo>
                  <a:cubicBezTo>
                    <a:pt x="32" y="73"/>
                    <a:pt x="34" y="72"/>
                    <a:pt x="36" y="73"/>
                  </a:cubicBezTo>
                  <a:cubicBezTo>
                    <a:pt x="38" y="73"/>
                    <a:pt x="39" y="72"/>
                    <a:pt x="41" y="72"/>
                  </a:cubicBezTo>
                  <a:cubicBezTo>
                    <a:pt x="42" y="72"/>
                    <a:pt x="43" y="72"/>
                    <a:pt x="44" y="72"/>
                  </a:cubicBezTo>
                  <a:cubicBezTo>
                    <a:pt x="44" y="72"/>
                    <a:pt x="45" y="71"/>
                    <a:pt x="45" y="71"/>
                  </a:cubicBezTo>
                  <a:cubicBezTo>
                    <a:pt x="46" y="71"/>
                    <a:pt x="46" y="71"/>
                    <a:pt x="47" y="71"/>
                  </a:cubicBezTo>
                  <a:cubicBezTo>
                    <a:pt x="48" y="70"/>
                    <a:pt x="49" y="69"/>
                    <a:pt x="50" y="68"/>
                  </a:cubicBezTo>
                  <a:cubicBezTo>
                    <a:pt x="52" y="67"/>
                    <a:pt x="54" y="66"/>
                    <a:pt x="55" y="65"/>
                  </a:cubicBezTo>
                  <a:cubicBezTo>
                    <a:pt x="57" y="64"/>
                    <a:pt x="60" y="63"/>
                    <a:pt x="57" y="61"/>
                  </a:cubicBezTo>
                  <a:cubicBezTo>
                    <a:pt x="53" y="60"/>
                    <a:pt x="45" y="61"/>
                    <a:pt x="42" y="61"/>
                  </a:cubicBezTo>
                  <a:cubicBezTo>
                    <a:pt x="41" y="61"/>
                    <a:pt x="39" y="62"/>
                    <a:pt x="37" y="62"/>
                  </a:cubicBezTo>
                  <a:cubicBezTo>
                    <a:pt x="36" y="62"/>
                    <a:pt x="35" y="63"/>
                    <a:pt x="34" y="63"/>
                  </a:cubicBezTo>
                  <a:cubicBezTo>
                    <a:pt x="33" y="63"/>
                    <a:pt x="27" y="63"/>
                    <a:pt x="25" y="64"/>
                  </a:cubicBezTo>
                  <a:cubicBezTo>
                    <a:pt x="24" y="64"/>
                    <a:pt x="20" y="66"/>
                    <a:pt x="20" y="66"/>
                  </a:cubicBezTo>
                  <a:cubicBezTo>
                    <a:pt x="19" y="66"/>
                    <a:pt x="16" y="67"/>
                    <a:pt x="16" y="67"/>
                  </a:cubicBezTo>
                  <a:cubicBezTo>
                    <a:pt x="14" y="68"/>
                    <a:pt x="12" y="70"/>
                    <a:pt x="11" y="70"/>
                  </a:cubicBezTo>
                  <a:cubicBezTo>
                    <a:pt x="8" y="70"/>
                    <a:pt x="7" y="69"/>
                    <a:pt x="5" y="68"/>
                  </a:cubicBezTo>
                  <a:cubicBezTo>
                    <a:pt x="4" y="67"/>
                    <a:pt x="4" y="66"/>
                    <a:pt x="2" y="66"/>
                  </a:cubicBezTo>
                  <a:cubicBezTo>
                    <a:pt x="2" y="66"/>
                    <a:pt x="1" y="65"/>
                    <a:pt x="1" y="65"/>
                  </a:cubicBezTo>
                  <a:cubicBezTo>
                    <a:pt x="0" y="62"/>
                    <a:pt x="4" y="62"/>
                    <a:pt x="7" y="61"/>
                  </a:cubicBezTo>
                  <a:cubicBezTo>
                    <a:pt x="7" y="56"/>
                    <a:pt x="6" y="54"/>
                    <a:pt x="5" y="48"/>
                  </a:cubicBezTo>
                  <a:cubicBezTo>
                    <a:pt x="4" y="47"/>
                    <a:pt x="4" y="46"/>
                    <a:pt x="3" y="44"/>
                  </a:cubicBezTo>
                  <a:cubicBezTo>
                    <a:pt x="2" y="43"/>
                    <a:pt x="2" y="43"/>
                    <a:pt x="1" y="42"/>
                  </a:cubicBezTo>
                  <a:cubicBezTo>
                    <a:pt x="1" y="42"/>
                    <a:pt x="1" y="41"/>
                    <a:pt x="1" y="41"/>
                  </a:cubicBezTo>
                  <a:cubicBezTo>
                    <a:pt x="1" y="40"/>
                    <a:pt x="1" y="39"/>
                    <a:pt x="1" y="38"/>
                  </a:cubicBezTo>
                  <a:cubicBezTo>
                    <a:pt x="1" y="38"/>
                    <a:pt x="1" y="37"/>
                    <a:pt x="1" y="36"/>
                  </a:cubicBezTo>
                  <a:cubicBezTo>
                    <a:pt x="0" y="35"/>
                    <a:pt x="0" y="34"/>
                    <a:pt x="0" y="33"/>
                  </a:cubicBezTo>
                  <a:cubicBezTo>
                    <a:pt x="1" y="32"/>
                    <a:pt x="1" y="32"/>
                    <a:pt x="2" y="32"/>
                  </a:cubicBezTo>
                  <a:cubicBezTo>
                    <a:pt x="2" y="31"/>
                    <a:pt x="2" y="30"/>
                    <a:pt x="3" y="30"/>
                  </a:cubicBezTo>
                  <a:cubicBezTo>
                    <a:pt x="4" y="29"/>
                    <a:pt x="4" y="29"/>
                    <a:pt x="5" y="29"/>
                  </a:cubicBezTo>
                  <a:cubicBezTo>
                    <a:pt x="7" y="30"/>
                    <a:pt x="10" y="32"/>
                    <a:pt x="11" y="34"/>
                  </a:cubicBezTo>
                  <a:cubicBezTo>
                    <a:pt x="10" y="35"/>
                    <a:pt x="11" y="37"/>
                    <a:pt x="11" y="39"/>
                  </a:cubicBezTo>
                  <a:cubicBezTo>
                    <a:pt x="11" y="40"/>
                    <a:pt x="11" y="41"/>
                    <a:pt x="11" y="42"/>
                  </a:cubicBezTo>
                  <a:cubicBezTo>
                    <a:pt x="11" y="42"/>
                    <a:pt x="11" y="43"/>
                    <a:pt x="11" y="43"/>
                  </a:cubicBezTo>
                  <a:cubicBezTo>
                    <a:pt x="11" y="45"/>
                    <a:pt x="11" y="46"/>
                    <a:pt x="12" y="47"/>
                  </a:cubicBezTo>
                  <a:cubicBezTo>
                    <a:pt x="12" y="48"/>
                    <a:pt x="13" y="49"/>
                    <a:pt x="13" y="50"/>
                  </a:cubicBezTo>
                  <a:cubicBezTo>
                    <a:pt x="13" y="50"/>
                    <a:pt x="13" y="51"/>
                    <a:pt x="13" y="51"/>
                  </a:cubicBezTo>
                  <a:cubicBezTo>
                    <a:pt x="13" y="52"/>
                    <a:pt x="13" y="53"/>
                    <a:pt x="13" y="54"/>
                  </a:cubicBezTo>
                  <a:cubicBezTo>
                    <a:pt x="13" y="55"/>
                    <a:pt x="13" y="57"/>
                    <a:pt x="14" y="59"/>
                  </a:cubicBezTo>
                  <a:cubicBezTo>
                    <a:pt x="15" y="59"/>
                    <a:pt x="16" y="58"/>
                    <a:pt x="17" y="58"/>
                  </a:cubicBezTo>
                  <a:cubicBezTo>
                    <a:pt x="17" y="54"/>
                    <a:pt x="15" y="50"/>
                    <a:pt x="15" y="47"/>
                  </a:cubicBezTo>
                  <a:cubicBezTo>
                    <a:pt x="15" y="44"/>
                    <a:pt x="15" y="42"/>
                    <a:pt x="14" y="40"/>
                  </a:cubicBezTo>
                  <a:cubicBezTo>
                    <a:pt x="14" y="37"/>
                    <a:pt x="13" y="34"/>
                    <a:pt x="13" y="31"/>
                  </a:cubicBezTo>
                  <a:cubicBezTo>
                    <a:pt x="13" y="31"/>
                    <a:pt x="12" y="31"/>
                    <a:pt x="11" y="31"/>
                  </a:cubicBezTo>
                  <a:cubicBezTo>
                    <a:pt x="11" y="30"/>
                    <a:pt x="12" y="28"/>
                    <a:pt x="13" y="26"/>
                  </a:cubicBezTo>
                  <a:cubicBezTo>
                    <a:pt x="13" y="25"/>
                    <a:pt x="12" y="24"/>
                    <a:pt x="13" y="23"/>
                  </a:cubicBezTo>
                  <a:cubicBezTo>
                    <a:pt x="14" y="21"/>
                    <a:pt x="16" y="20"/>
                    <a:pt x="17" y="21"/>
                  </a:cubicBezTo>
                  <a:cubicBezTo>
                    <a:pt x="20" y="22"/>
                    <a:pt x="22" y="27"/>
                    <a:pt x="22" y="30"/>
                  </a:cubicBezTo>
                  <a:cubicBezTo>
                    <a:pt x="22" y="30"/>
                    <a:pt x="22" y="30"/>
                    <a:pt x="21" y="31"/>
                  </a:cubicBezTo>
                  <a:cubicBezTo>
                    <a:pt x="22" y="39"/>
                    <a:pt x="21" y="48"/>
                    <a:pt x="24" y="55"/>
                  </a:cubicBezTo>
                  <a:cubicBezTo>
                    <a:pt x="24" y="55"/>
                    <a:pt x="24" y="54"/>
                    <a:pt x="24" y="53"/>
                  </a:cubicBezTo>
                  <a:cubicBezTo>
                    <a:pt x="25" y="52"/>
                    <a:pt x="24" y="49"/>
                    <a:pt x="24" y="47"/>
                  </a:cubicBezTo>
                  <a:cubicBezTo>
                    <a:pt x="25" y="47"/>
                    <a:pt x="25" y="46"/>
                    <a:pt x="25" y="45"/>
                  </a:cubicBezTo>
                  <a:cubicBezTo>
                    <a:pt x="25" y="45"/>
                    <a:pt x="24" y="45"/>
                    <a:pt x="24" y="44"/>
                  </a:cubicBezTo>
                  <a:cubicBezTo>
                    <a:pt x="24" y="43"/>
                    <a:pt x="24" y="42"/>
                    <a:pt x="24" y="41"/>
                  </a:cubicBezTo>
                  <a:cubicBezTo>
                    <a:pt x="24" y="39"/>
                    <a:pt x="24" y="37"/>
                    <a:pt x="24" y="36"/>
                  </a:cubicBezTo>
                  <a:cubicBezTo>
                    <a:pt x="25" y="35"/>
                    <a:pt x="27" y="34"/>
                    <a:pt x="28" y="34"/>
                  </a:cubicBezTo>
                  <a:cubicBezTo>
                    <a:pt x="28" y="34"/>
                    <a:pt x="29" y="35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1" y="36"/>
                    <a:pt x="31" y="37"/>
                    <a:pt x="32" y="37"/>
                  </a:cubicBezTo>
                  <a:cubicBezTo>
                    <a:pt x="33" y="39"/>
                    <a:pt x="31" y="40"/>
                    <a:pt x="30" y="41"/>
                  </a:cubicBezTo>
                  <a:cubicBezTo>
                    <a:pt x="30" y="43"/>
                    <a:pt x="30" y="45"/>
                    <a:pt x="30" y="47"/>
                  </a:cubicBezTo>
                  <a:cubicBezTo>
                    <a:pt x="29" y="48"/>
                    <a:pt x="30" y="48"/>
                    <a:pt x="30" y="49"/>
                  </a:cubicBezTo>
                  <a:cubicBezTo>
                    <a:pt x="29" y="51"/>
                    <a:pt x="30" y="53"/>
                    <a:pt x="30" y="54"/>
                  </a:cubicBezTo>
                  <a:cubicBezTo>
                    <a:pt x="30" y="54"/>
                    <a:pt x="30" y="53"/>
                    <a:pt x="30" y="53"/>
                  </a:cubicBezTo>
                  <a:cubicBezTo>
                    <a:pt x="31" y="52"/>
                    <a:pt x="31" y="51"/>
                    <a:pt x="31" y="49"/>
                  </a:cubicBezTo>
                  <a:cubicBezTo>
                    <a:pt x="32" y="48"/>
                    <a:pt x="32" y="47"/>
                    <a:pt x="32" y="46"/>
                  </a:cubicBezTo>
                  <a:cubicBezTo>
                    <a:pt x="32" y="42"/>
                    <a:pt x="35" y="39"/>
                    <a:pt x="34" y="36"/>
                  </a:cubicBezTo>
                  <a:cubicBezTo>
                    <a:pt x="34" y="34"/>
                    <a:pt x="31" y="32"/>
                    <a:pt x="28" y="33"/>
                  </a:cubicBezTo>
                  <a:cubicBezTo>
                    <a:pt x="27" y="33"/>
                    <a:pt x="27" y="30"/>
                    <a:pt x="25" y="30"/>
                  </a:cubicBezTo>
                  <a:cubicBezTo>
                    <a:pt x="24" y="28"/>
                    <a:pt x="24" y="27"/>
                    <a:pt x="26" y="26"/>
                  </a:cubicBezTo>
                  <a:cubicBezTo>
                    <a:pt x="27" y="24"/>
                    <a:pt x="27" y="21"/>
                    <a:pt x="27" y="17"/>
                  </a:cubicBezTo>
                  <a:cubicBezTo>
                    <a:pt x="27" y="16"/>
                    <a:pt x="26" y="15"/>
                    <a:pt x="26" y="14"/>
                  </a:cubicBezTo>
                  <a:cubicBezTo>
                    <a:pt x="26" y="12"/>
                    <a:pt x="27" y="10"/>
                    <a:pt x="27" y="9"/>
                  </a:cubicBezTo>
                  <a:cubicBezTo>
                    <a:pt x="27" y="7"/>
                    <a:pt x="26" y="6"/>
                    <a:pt x="25" y="5"/>
                  </a:cubicBezTo>
                  <a:cubicBezTo>
                    <a:pt x="25" y="3"/>
                    <a:pt x="26" y="1"/>
                    <a:pt x="28" y="0"/>
                  </a:cubicBezTo>
                  <a:cubicBezTo>
                    <a:pt x="31" y="1"/>
                    <a:pt x="33" y="3"/>
                    <a:pt x="36" y="4"/>
                  </a:cubicBezTo>
                  <a:cubicBezTo>
                    <a:pt x="37" y="5"/>
                    <a:pt x="37" y="6"/>
                    <a:pt x="37" y="6"/>
                  </a:cubicBezTo>
                  <a:cubicBezTo>
                    <a:pt x="40" y="6"/>
                    <a:pt x="43" y="5"/>
                    <a:pt x="45" y="5"/>
                  </a:cubicBez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" name="ísļîḓe"/>
            <p:cNvSpPr/>
            <p:nvPr/>
          </p:nvSpPr>
          <p:spPr bwMode="auto">
            <a:xfrm>
              <a:off x="7493000" y="2871788"/>
              <a:ext cx="793750" cy="717550"/>
            </a:xfrm>
            <a:custGeom>
              <a:avLst/>
              <a:gdLst>
                <a:gd name="T0" fmla="*/ 75 w 85"/>
                <a:gd name="T1" fmla="*/ 74 h 76"/>
                <a:gd name="T2" fmla="*/ 62 w 85"/>
                <a:gd name="T3" fmla="*/ 74 h 76"/>
                <a:gd name="T4" fmla="*/ 47 w 85"/>
                <a:gd name="T5" fmla="*/ 73 h 76"/>
                <a:gd name="T6" fmla="*/ 58 w 85"/>
                <a:gd name="T7" fmla="*/ 66 h 76"/>
                <a:gd name="T8" fmla="*/ 50 w 85"/>
                <a:gd name="T9" fmla="*/ 60 h 76"/>
                <a:gd name="T10" fmla="*/ 41 w 85"/>
                <a:gd name="T11" fmla="*/ 60 h 76"/>
                <a:gd name="T12" fmla="*/ 36 w 85"/>
                <a:gd name="T13" fmla="*/ 59 h 76"/>
                <a:gd name="T14" fmla="*/ 29 w 85"/>
                <a:gd name="T15" fmla="*/ 56 h 76"/>
                <a:gd name="T16" fmla="*/ 8 w 85"/>
                <a:gd name="T17" fmla="*/ 75 h 76"/>
                <a:gd name="T18" fmla="*/ 1 w 85"/>
                <a:gd name="T19" fmla="*/ 75 h 76"/>
                <a:gd name="T20" fmla="*/ 7 w 85"/>
                <a:gd name="T21" fmla="*/ 58 h 76"/>
                <a:gd name="T22" fmla="*/ 9 w 85"/>
                <a:gd name="T23" fmla="*/ 60 h 76"/>
                <a:gd name="T24" fmla="*/ 18 w 85"/>
                <a:gd name="T25" fmla="*/ 49 h 76"/>
                <a:gd name="T26" fmla="*/ 25 w 85"/>
                <a:gd name="T27" fmla="*/ 37 h 76"/>
                <a:gd name="T28" fmla="*/ 29 w 85"/>
                <a:gd name="T29" fmla="*/ 30 h 76"/>
                <a:gd name="T30" fmla="*/ 24 w 85"/>
                <a:gd name="T31" fmla="*/ 28 h 76"/>
                <a:gd name="T32" fmla="*/ 13 w 85"/>
                <a:gd name="T33" fmla="*/ 28 h 76"/>
                <a:gd name="T34" fmla="*/ 12 w 85"/>
                <a:gd name="T35" fmla="*/ 19 h 76"/>
                <a:gd name="T36" fmla="*/ 19 w 85"/>
                <a:gd name="T37" fmla="*/ 18 h 76"/>
                <a:gd name="T38" fmla="*/ 30 w 85"/>
                <a:gd name="T39" fmla="*/ 17 h 76"/>
                <a:gd name="T40" fmla="*/ 39 w 85"/>
                <a:gd name="T41" fmla="*/ 10 h 76"/>
                <a:gd name="T42" fmla="*/ 43 w 85"/>
                <a:gd name="T43" fmla="*/ 4 h 76"/>
                <a:gd name="T44" fmla="*/ 50 w 85"/>
                <a:gd name="T45" fmla="*/ 0 h 76"/>
                <a:gd name="T46" fmla="*/ 58 w 85"/>
                <a:gd name="T47" fmla="*/ 4 h 76"/>
                <a:gd name="T48" fmla="*/ 55 w 85"/>
                <a:gd name="T49" fmla="*/ 10 h 76"/>
                <a:gd name="T50" fmla="*/ 55 w 85"/>
                <a:gd name="T51" fmla="*/ 14 h 76"/>
                <a:gd name="T52" fmla="*/ 62 w 85"/>
                <a:gd name="T53" fmla="*/ 12 h 76"/>
                <a:gd name="T54" fmla="*/ 74 w 85"/>
                <a:gd name="T55" fmla="*/ 18 h 76"/>
                <a:gd name="T56" fmla="*/ 66 w 85"/>
                <a:gd name="T57" fmla="*/ 23 h 76"/>
                <a:gd name="T58" fmla="*/ 62 w 85"/>
                <a:gd name="T59" fmla="*/ 23 h 76"/>
                <a:gd name="T60" fmla="*/ 46 w 85"/>
                <a:gd name="T61" fmla="*/ 25 h 76"/>
                <a:gd name="T62" fmla="*/ 44 w 85"/>
                <a:gd name="T63" fmla="*/ 28 h 76"/>
                <a:gd name="T64" fmla="*/ 38 w 85"/>
                <a:gd name="T65" fmla="*/ 38 h 76"/>
                <a:gd name="T66" fmla="*/ 35 w 85"/>
                <a:gd name="T67" fmla="*/ 43 h 76"/>
                <a:gd name="T68" fmla="*/ 32 w 85"/>
                <a:gd name="T69" fmla="*/ 49 h 76"/>
                <a:gd name="T70" fmla="*/ 35 w 85"/>
                <a:gd name="T71" fmla="*/ 51 h 76"/>
                <a:gd name="T72" fmla="*/ 75 w 85"/>
                <a:gd name="T73" fmla="*/ 55 h 76"/>
                <a:gd name="T74" fmla="*/ 82 w 85"/>
                <a:gd name="T75" fmla="*/ 64 h 76"/>
                <a:gd name="T76" fmla="*/ 84 w 85"/>
                <a:gd name="T77" fmla="*/ 6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" h="76">
                  <a:moveTo>
                    <a:pt x="82" y="74"/>
                  </a:moveTo>
                  <a:cubicBezTo>
                    <a:pt x="80" y="74"/>
                    <a:pt x="78" y="74"/>
                    <a:pt x="75" y="74"/>
                  </a:cubicBezTo>
                  <a:cubicBezTo>
                    <a:pt x="73" y="74"/>
                    <a:pt x="66" y="74"/>
                    <a:pt x="64" y="74"/>
                  </a:cubicBezTo>
                  <a:cubicBezTo>
                    <a:pt x="63" y="74"/>
                    <a:pt x="63" y="74"/>
                    <a:pt x="62" y="74"/>
                  </a:cubicBezTo>
                  <a:cubicBezTo>
                    <a:pt x="61" y="75"/>
                    <a:pt x="55" y="75"/>
                    <a:pt x="53" y="75"/>
                  </a:cubicBezTo>
                  <a:cubicBezTo>
                    <a:pt x="52" y="74"/>
                    <a:pt x="47" y="74"/>
                    <a:pt x="47" y="73"/>
                  </a:cubicBezTo>
                  <a:cubicBezTo>
                    <a:pt x="47" y="73"/>
                    <a:pt x="47" y="73"/>
                    <a:pt x="47" y="72"/>
                  </a:cubicBezTo>
                  <a:cubicBezTo>
                    <a:pt x="51" y="71"/>
                    <a:pt x="54" y="68"/>
                    <a:pt x="58" y="66"/>
                  </a:cubicBezTo>
                  <a:cubicBezTo>
                    <a:pt x="59" y="64"/>
                    <a:pt x="60" y="64"/>
                    <a:pt x="58" y="62"/>
                  </a:cubicBezTo>
                  <a:cubicBezTo>
                    <a:pt x="56" y="61"/>
                    <a:pt x="54" y="60"/>
                    <a:pt x="50" y="60"/>
                  </a:cubicBezTo>
                  <a:cubicBezTo>
                    <a:pt x="49" y="60"/>
                    <a:pt x="47" y="60"/>
                    <a:pt x="46" y="60"/>
                  </a:cubicBezTo>
                  <a:cubicBezTo>
                    <a:pt x="45" y="60"/>
                    <a:pt x="44" y="60"/>
                    <a:pt x="41" y="60"/>
                  </a:cubicBezTo>
                  <a:cubicBezTo>
                    <a:pt x="40" y="60"/>
                    <a:pt x="39" y="59"/>
                    <a:pt x="37" y="59"/>
                  </a:cubicBezTo>
                  <a:cubicBezTo>
                    <a:pt x="37" y="59"/>
                    <a:pt x="36" y="59"/>
                    <a:pt x="36" y="59"/>
                  </a:cubicBezTo>
                  <a:cubicBezTo>
                    <a:pt x="35" y="59"/>
                    <a:pt x="34" y="58"/>
                    <a:pt x="33" y="58"/>
                  </a:cubicBezTo>
                  <a:cubicBezTo>
                    <a:pt x="32" y="58"/>
                    <a:pt x="30" y="56"/>
                    <a:pt x="29" y="56"/>
                  </a:cubicBezTo>
                  <a:cubicBezTo>
                    <a:pt x="27" y="59"/>
                    <a:pt x="25" y="63"/>
                    <a:pt x="22" y="66"/>
                  </a:cubicBezTo>
                  <a:cubicBezTo>
                    <a:pt x="16" y="70"/>
                    <a:pt x="15" y="74"/>
                    <a:pt x="8" y="75"/>
                  </a:cubicBezTo>
                  <a:cubicBezTo>
                    <a:pt x="8" y="76"/>
                    <a:pt x="7" y="76"/>
                    <a:pt x="6" y="76"/>
                  </a:cubicBezTo>
                  <a:cubicBezTo>
                    <a:pt x="4" y="76"/>
                    <a:pt x="3" y="75"/>
                    <a:pt x="1" y="75"/>
                  </a:cubicBezTo>
                  <a:cubicBezTo>
                    <a:pt x="0" y="70"/>
                    <a:pt x="0" y="62"/>
                    <a:pt x="0" y="62"/>
                  </a:cubicBezTo>
                  <a:cubicBezTo>
                    <a:pt x="0" y="62"/>
                    <a:pt x="4" y="59"/>
                    <a:pt x="7" y="58"/>
                  </a:cubicBezTo>
                  <a:cubicBezTo>
                    <a:pt x="8" y="57"/>
                    <a:pt x="8" y="57"/>
                    <a:pt x="9" y="58"/>
                  </a:cubicBezTo>
                  <a:cubicBezTo>
                    <a:pt x="9" y="58"/>
                    <a:pt x="8" y="60"/>
                    <a:pt x="9" y="60"/>
                  </a:cubicBezTo>
                  <a:cubicBezTo>
                    <a:pt x="11" y="61"/>
                    <a:pt x="11" y="59"/>
                    <a:pt x="12" y="58"/>
                  </a:cubicBezTo>
                  <a:cubicBezTo>
                    <a:pt x="15" y="55"/>
                    <a:pt x="16" y="52"/>
                    <a:pt x="18" y="49"/>
                  </a:cubicBezTo>
                  <a:cubicBezTo>
                    <a:pt x="19" y="48"/>
                    <a:pt x="20" y="46"/>
                    <a:pt x="21" y="45"/>
                  </a:cubicBezTo>
                  <a:cubicBezTo>
                    <a:pt x="22" y="42"/>
                    <a:pt x="23" y="40"/>
                    <a:pt x="25" y="37"/>
                  </a:cubicBezTo>
                  <a:cubicBezTo>
                    <a:pt x="26" y="35"/>
                    <a:pt x="27" y="33"/>
                    <a:pt x="28" y="31"/>
                  </a:cubicBezTo>
                  <a:cubicBezTo>
                    <a:pt x="29" y="31"/>
                    <a:pt x="29" y="31"/>
                    <a:pt x="29" y="30"/>
                  </a:cubicBezTo>
                  <a:cubicBezTo>
                    <a:pt x="30" y="29"/>
                    <a:pt x="31" y="27"/>
                    <a:pt x="29" y="28"/>
                  </a:cubicBezTo>
                  <a:cubicBezTo>
                    <a:pt x="27" y="28"/>
                    <a:pt x="26" y="28"/>
                    <a:pt x="24" y="28"/>
                  </a:cubicBezTo>
                  <a:cubicBezTo>
                    <a:pt x="23" y="28"/>
                    <a:pt x="22" y="28"/>
                    <a:pt x="21" y="28"/>
                  </a:cubicBezTo>
                  <a:cubicBezTo>
                    <a:pt x="19" y="28"/>
                    <a:pt x="15" y="29"/>
                    <a:pt x="13" y="28"/>
                  </a:cubicBezTo>
                  <a:cubicBezTo>
                    <a:pt x="11" y="28"/>
                    <a:pt x="11" y="25"/>
                    <a:pt x="11" y="23"/>
                  </a:cubicBezTo>
                  <a:cubicBezTo>
                    <a:pt x="10" y="22"/>
                    <a:pt x="11" y="19"/>
                    <a:pt x="12" y="19"/>
                  </a:cubicBezTo>
                  <a:cubicBezTo>
                    <a:pt x="13" y="19"/>
                    <a:pt x="14" y="19"/>
                    <a:pt x="15" y="19"/>
                  </a:cubicBezTo>
                  <a:cubicBezTo>
                    <a:pt x="16" y="18"/>
                    <a:pt x="18" y="19"/>
                    <a:pt x="19" y="18"/>
                  </a:cubicBezTo>
                  <a:cubicBezTo>
                    <a:pt x="20" y="18"/>
                    <a:pt x="22" y="19"/>
                    <a:pt x="24" y="18"/>
                  </a:cubicBezTo>
                  <a:cubicBezTo>
                    <a:pt x="26" y="18"/>
                    <a:pt x="27" y="18"/>
                    <a:pt x="30" y="17"/>
                  </a:cubicBezTo>
                  <a:cubicBezTo>
                    <a:pt x="31" y="17"/>
                    <a:pt x="33" y="17"/>
                    <a:pt x="35" y="17"/>
                  </a:cubicBezTo>
                  <a:cubicBezTo>
                    <a:pt x="35" y="16"/>
                    <a:pt x="38" y="12"/>
                    <a:pt x="39" y="10"/>
                  </a:cubicBezTo>
                  <a:cubicBezTo>
                    <a:pt x="40" y="9"/>
                    <a:pt x="40" y="8"/>
                    <a:pt x="41" y="7"/>
                  </a:cubicBezTo>
                  <a:cubicBezTo>
                    <a:pt x="42" y="6"/>
                    <a:pt x="42" y="5"/>
                    <a:pt x="43" y="4"/>
                  </a:cubicBezTo>
                  <a:cubicBezTo>
                    <a:pt x="43" y="3"/>
                    <a:pt x="44" y="2"/>
                    <a:pt x="45" y="0"/>
                  </a:cubicBezTo>
                  <a:cubicBezTo>
                    <a:pt x="46" y="0"/>
                    <a:pt x="48" y="0"/>
                    <a:pt x="50" y="0"/>
                  </a:cubicBezTo>
                  <a:cubicBezTo>
                    <a:pt x="51" y="0"/>
                    <a:pt x="52" y="0"/>
                    <a:pt x="53" y="0"/>
                  </a:cubicBezTo>
                  <a:cubicBezTo>
                    <a:pt x="55" y="1"/>
                    <a:pt x="57" y="2"/>
                    <a:pt x="58" y="4"/>
                  </a:cubicBezTo>
                  <a:cubicBezTo>
                    <a:pt x="59" y="5"/>
                    <a:pt x="58" y="7"/>
                    <a:pt x="57" y="8"/>
                  </a:cubicBezTo>
                  <a:cubicBezTo>
                    <a:pt x="56" y="8"/>
                    <a:pt x="55" y="9"/>
                    <a:pt x="55" y="10"/>
                  </a:cubicBezTo>
                  <a:cubicBezTo>
                    <a:pt x="55" y="10"/>
                    <a:pt x="52" y="13"/>
                    <a:pt x="52" y="13"/>
                  </a:cubicBezTo>
                  <a:cubicBezTo>
                    <a:pt x="52" y="15"/>
                    <a:pt x="54" y="14"/>
                    <a:pt x="55" y="14"/>
                  </a:cubicBezTo>
                  <a:cubicBezTo>
                    <a:pt x="56" y="13"/>
                    <a:pt x="57" y="10"/>
                    <a:pt x="59" y="10"/>
                  </a:cubicBezTo>
                  <a:cubicBezTo>
                    <a:pt x="60" y="10"/>
                    <a:pt x="62" y="11"/>
                    <a:pt x="62" y="12"/>
                  </a:cubicBezTo>
                  <a:cubicBezTo>
                    <a:pt x="63" y="15"/>
                    <a:pt x="71" y="15"/>
                    <a:pt x="72" y="15"/>
                  </a:cubicBezTo>
                  <a:cubicBezTo>
                    <a:pt x="73" y="16"/>
                    <a:pt x="74" y="17"/>
                    <a:pt x="74" y="18"/>
                  </a:cubicBezTo>
                  <a:cubicBezTo>
                    <a:pt x="74" y="19"/>
                    <a:pt x="72" y="21"/>
                    <a:pt x="72" y="22"/>
                  </a:cubicBezTo>
                  <a:cubicBezTo>
                    <a:pt x="72" y="23"/>
                    <a:pt x="69" y="23"/>
                    <a:pt x="66" y="23"/>
                  </a:cubicBezTo>
                  <a:cubicBezTo>
                    <a:pt x="66" y="23"/>
                    <a:pt x="65" y="23"/>
                    <a:pt x="65" y="23"/>
                  </a:cubicBezTo>
                  <a:cubicBezTo>
                    <a:pt x="64" y="23"/>
                    <a:pt x="63" y="23"/>
                    <a:pt x="62" y="23"/>
                  </a:cubicBezTo>
                  <a:cubicBezTo>
                    <a:pt x="59" y="24"/>
                    <a:pt x="52" y="24"/>
                    <a:pt x="51" y="24"/>
                  </a:cubicBezTo>
                  <a:cubicBezTo>
                    <a:pt x="50" y="24"/>
                    <a:pt x="47" y="25"/>
                    <a:pt x="46" y="25"/>
                  </a:cubicBezTo>
                  <a:cubicBezTo>
                    <a:pt x="46" y="25"/>
                    <a:pt x="46" y="25"/>
                    <a:pt x="46" y="26"/>
                  </a:cubicBezTo>
                  <a:cubicBezTo>
                    <a:pt x="45" y="27"/>
                    <a:pt x="45" y="27"/>
                    <a:pt x="44" y="28"/>
                  </a:cubicBezTo>
                  <a:cubicBezTo>
                    <a:pt x="43" y="30"/>
                    <a:pt x="41" y="33"/>
                    <a:pt x="40" y="36"/>
                  </a:cubicBezTo>
                  <a:cubicBezTo>
                    <a:pt x="39" y="37"/>
                    <a:pt x="38" y="37"/>
                    <a:pt x="38" y="38"/>
                  </a:cubicBezTo>
                  <a:cubicBezTo>
                    <a:pt x="37" y="38"/>
                    <a:pt x="37" y="39"/>
                    <a:pt x="37" y="40"/>
                  </a:cubicBezTo>
                  <a:cubicBezTo>
                    <a:pt x="36" y="41"/>
                    <a:pt x="36" y="42"/>
                    <a:pt x="35" y="43"/>
                  </a:cubicBezTo>
                  <a:cubicBezTo>
                    <a:pt x="35" y="44"/>
                    <a:pt x="34" y="44"/>
                    <a:pt x="34" y="46"/>
                  </a:cubicBezTo>
                  <a:cubicBezTo>
                    <a:pt x="33" y="47"/>
                    <a:pt x="32" y="48"/>
                    <a:pt x="32" y="49"/>
                  </a:cubicBezTo>
                  <a:cubicBezTo>
                    <a:pt x="32" y="50"/>
                    <a:pt x="31" y="50"/>
                    <a:pt x="32" y="51"/>
                  </a:cubicBezTo>
                  <a:cubicBezTo>
                    <a:pt x="33" y="51"/>
                    <a:pt x="34" y="51"/>
                    <a:pt x="35" y="51"/>
                  </a:cubicBezTo>
                  <a:cubicBezTo>
                    <a:pt x="36" y="51"/>
                    <a:pt x="43" y="52"/>
                    <a:pt x="45" y="52"/>
                  </a:cubicBezTo>
                  <a:cubicBezTo>
                    <a:pt x="48" y="52"/>
                    <a:pt x="71" y="54"/>
                    <a:pt x="75" y="55"/>
                  </a:cubicBezTo>
                  <a:cubicBezTo>
                    <a:pt x="75" y="55"/>
                    <a:pt x="75" y="56"/>
                    <a:pt x="76" y="56"/>
                  </a:cubicBezTo>
                  <a:cubicBezTo>
                    <a:pt x="79" y="58"/>
                    <a:pt x="80" y="61"/>
                    <a:pt x="82" y="64"/>
                  </a:cubicBezTo>
                  <a:cubicBezTo>
                    <a:pt x="83" y="65"/>
                    <a:pt x="84" y="65"/>
                    <a:pt x="84" y="66"/>
                  </a:cubicBezTo>
                  <a:cubicBezTo>
                    <a:pt x="84" y="67"/>
                    <a:pt x="84" y="67"/>
                    <a:pt x="84" y="68"/>
                  </a:cubicBezTo>
                  <a:cubicBezTo>
                    <a:pt x="85" y="71"/>
                    <a:pt x="83" y="74"/>
                    <a:pt x="82" y="74"/>
                  </a:cubicBez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" name="í$1îḓê"/>
            <p:cNvSpPr/>
            <p:nvPr/>
          </p:nvSpPr>
          <p:spPr bwMode="auto">
            <a:xfrm>
              <a:off x="7548563" y="3579813"/>
              <a:ext cx="19050" cy="9525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1"/>
                    <a:pt x="1" y="1"/>
                    <a:pt x="0" y="1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" name="isḷïďe"/>
            <p:cNvSpPr/>
            <p:nvPr/>
          </p:nvSpPr>
          <p:spPr bwMode="auto">
            <a:xfrm>
              <a:off x="5081588" y="3957638"/>
              <a:ext cx="177800" cy="255588"/>
            </a:xfrm>
            <a:custGeom>
              <a:avLst/>
              <a:gdLst>
                <a:gd name="T0" fmla="*/ 36 w 112"/>
                <a:gd name="T1" fmla="*/ 161 h 161"/>
                <a:gd name="T2" fmla="*/ 77 w 112"/>
                <a:gd name="T3" fmla="*/ 161 h 161"/>
                <a:gd name="T4" fmla="*/ 77 w 112"/>
                <a:gd name="T5" fmla="*/ 89 h 161"/>
                <a:gd name="T6" fmla="*/ 112 w 112"/>
                <a:gd name="T7" fmla="*/ 0 h 161"/>
                <a:gd name="T8" fmla="*/ 77 w 112"/>
                <a:gd name="T9" fmla="*/ 0 h 161"/>
                <a:gd name="T10" fmla="*/ 53 w 112"/>
                <a:gd name="T11" fmla="*/ 54 h 161"/>
                <a:gd name="T12" fmla="*/ 36 w 112"/>
                <a:gd name="T13" fmla="*/ 0 h 161"/>
                <a:gd name="T14" fmla="*/ 0 w 112"/>
                <a:gd name="T15" fmla="*/ 0 h 161"/>
                <a:gd name="T16" fmla="*/ 36 w 112"/>
                <a:gd name="T17" fmla="*/ 89 h 161"/>
                <a:gd name="T18" fmla="*/ 36 w 112"/>
                <a:gd name="T19" fmla="*/ 161 h 161"/>
                <a:gd name="T20" fmla="*/ 36 w 112"/>
                <a:gd name="T21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2" h="161">
                  <a:moveTo>
                    <a:pt x="36" y="161"/>
                  </a:moveTo>
                  <a:lnTo>
                    <a:pt x="77" y="161"/>
                  </a:lnTo>
                  <a:lnTo>
                    <a:pt x="77" y="89"/>
                  </a:lnTo>
                  <a:lnTo>
                    <a:pt x="112" y="0"/>
                  </a:lnTo>
                  <a:lnTo>
                    <a:pt x="77" y="0"/>
                  </a:lnTo>
                  <a:lnTo>
                    <a:pt x="53" y="54"/>
                  </a:lnTo>
                  <a:lnTo>
                    <a:pt x="36" y="0"/>
                  </a:lnTo>
                  <a:lnTo>
                    <a:pt x="0" y="0"/>
                  </a:lnTo>
                  <a:lnTo>
                    <a:pt x="36" y="89"/>
                  </a:lnTo>
                  <a:lnTo>
                    <a:pt x="36" y="161"/>
                  </a:lnTo>
                  <a:lnTo>
                    <a:pt x="36" y="161"/>
                  </a:ln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" name="ïṡľiḑe"/>
            <p:cNvSpPr/>
            <p:nvPr/>
          </p:nvSpPr>
          <p:spPr bwMode="auto">
            <a:xfrm>
              <a:off x="5353050" y="3957638"/>
              <a:ext cx="177800" cy="255588"/>
            </a:xfrm>
            <a:custGeom>
              <a:avLst/>
              <a:gdLst>
                <a:gd name="T0" fmla="*/ 0 w 112"/>
                <a:gd name="T1" fmla="*/ 161 h 161"/>
                <a:gd name="T2" fmla="*/ 35 w 112"/>
                <a:gd name="T3" fmla="*/ 161 h 161"/>
                <a:gd name="T4" fmla="*/ 41 w 112"/>
                <a:gd name="T5" fmla="*/ 131 h 161"/>
                <a:gd name="T6" fmla="*/ 71 w 112"/>
                <a:gd name="T7" fmla="*/ 131 h 161"/>
                <a:gd name="T8" fmla="*/ 76 w 112"/>
                <a:gd name="T9" fmla="*/ 161 h 161"/>
                <a:gd name="T10" fmla="*/ 112 w 112"/>
                <a:gd name="T11" fmla="*/ 161 h 161"/>
                <a:gd name="T12" fmla="*/ 76 w 112"/>
                <a:gd name="T13" fmla="*/ 0 h 161"/>
                <a:gd name="T14" fmla="*/ 35 w 112"/>
                <a:gd name="T15" fmla="*/ 0 h 161"/>
                <a:gd name="T16" fmla="*/ 0 w 112"/>
                <a:gd name="T17" fmla="*/ 161 h 161"/>
                <a:gd name="T18" fmla="*/ 0 w 112"/>
                <a:gd name="T19" fmla="*/ 161 h 161"/>
                <a:gd name="T20" fmla="*/ 47 w 112"/>
                <a:gd name="T21" fmla="*/ 101 h 161"/>
                <a:gd name="T22" fmla="*/ 53 w 112"/>
                <a:gd name="T23" fmla="*/ 30 h 161"/>
                <a:gd name="T24" fmla="*/ 65 w 112"/>
                <a:gd name="T25" fmla="*/ 101 h 161"/>
                <a:gd name="T26" fmla="*/ 47 w 112"/>
                <a:gd name="T27" fmla="*/ 101 h 161"/>
                <a:gd name="T28" fmla="*/ 47 w 112"/>
                <a:gd name="T29" fmla="*/ 10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2" h="161">
                  <a:moveTo>
                    <a:pt x="0" y="161"/>
                  </a:moveTo>
                  <a:lnTo>
                    <a:pt x="35" y="161"/>
                  </a:lnTo>
                  <a:lnTo>
                    <a:pt x="41" y="131"/>
                  </a:lnTo>
                  <a:lnTo>
                    <a:pt x="71" y="131"/>
                  </a:lnTo>
                  <a:lnTo>
                    <a:pt x="76" y="161"/>
                  </a:lnTo>
                  <a:lnTo>
                    <a:pt x="112" y="161"/>
                  </a:lnTo>
                  <a:lnTo>
                    <a:pt x="76" y="0"/>
                  </a:lnTo>
                  <a:lnTo>
                    <a:pt x="35" y="0"/>
                  </a:lnTo>
                  <a:lnTo>
                    <a:pt x="0" y="161"/>
                  </a:lnTo>
                  <a:lnTo>
                    <a:pt x="0" y="161"/>
                  </a:lnTo>
                  <a:close/>
                  <a:moveTo>
                    <a:pt x="47" y="101"/>
                  </a:moveTo>
                  <a:lnTo>
                    <a:pt x="53" y="30"/>
                  </a:lnTo>
                  <a:lnTo>
                    <a:pt x="65" y="101"/>
                  </a:lnTo>
                  <a:lnTo>
                    <a:pt x="47" y="101"/>
                  </a:lnTo>
                  <a:lnTo>
                    <a:pt x="47" y="101"/>
                  </a:ln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" name="iṣļíḓé"/>
            <p:cNvSpPr/>
            <p:nvPr/>
          </p:nvSpPr>
          <p:spPr bwMode="auto">
            <a:xfrm>
              <a:off x="5624513" y="3957638"/>
              <a:ext cx="158750" cy="255588"/>
            </a:xfrm>
            <a:custGeom>
              <a:avLst/>
              <a:gdLst>
                <a:gd name="T0" fmla="*/ 0 w 100"/>
                <a:gd name="T1" fmla="*/ 161 h 161"/>
                <a:gd name="T2" fmla="*/ 41 w 100"/>
                <a:gd name="T3" fmla="*/ 161 h 161"/>
                <a:gd name="T4" fmla="*/ 35 w 100"/>
                <a:gd name="T5" fmla="*/ 71 h 161"/>
                <a:gd name="T6" fmla="*/ 64 w 100"/>
                <a:gd name="T7" fmla="*/ 161 h 161"/>
                <a:gd name="T8" fmla="*/ 100 w 100"/>
                <a:gd name="T9" fmla="*/ 161 h 161"/>
                <a:gd name="T10" fmla="*/ 100 w 100"/>
                <a:gd name="T11" fmla="*/ 0 h 161"/>
                <a:gd name="T12" fmla="*/ 64 w 100"/>
                <a:gd name="T13" fmla="*/ 0 h 161"/>
                <a:gd name="T14" fmla="*/ 70 w 100"/>
                <a:gd name="T15" fmla="*/ 95 h 161"/>
                <a:gd name="T16" fmla="*/ 41 w 100"/>
                <a:gd name="T17" fmla="*/ 0 h 161"/>
                <a:gd name="T18" fmla="*/ 0 w 100"/>
                <a:gd name="T19" fmla="*/ 0 h 161"/>
                <a:gd name="T20" fmla="*/ 0 w 100"/>
                <a:gd name="T21" fmla="*/ 161 h 161"/>
                <a:gd name="T22" fmla="*/ 0 w 100"/>
                <a:gd name="T23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61">
                  <a:moveTo>
                    <a:pt x="0" y="161"/>
                  </a:moveTo>
                  <a:lnTo>
                    <a:pt x="41" y="161"/>
                  </a:lnTo>
                  <a:lnTo>
                    <a:pt x="35" y="71"/>
                  </a:lnTo>
                  <a:lnTo>
                    <a:pt x="64" y="161"/>
                  </a:lnTo>
                  <a:lnTo>
                    <a:pt x="100" y="161"/>
                  </a:lnTo>
                  <a:lnTo>
                    <a:pt x="100" y="0"/>
                  </a:lnTo>
                  <a:lnTo>
                    <a:pt x="64" y="0"/>
                  </a:lnTo>
                  <a:lnTo>
                    <a:pt x="70" y="95"/>
                  </a:lnTo>
                  <a:lnTo>
                    <a:pt x="41" y="0"/>
                  </a:lnTo>
                  <a:lnTo>
                    <a:pt x="0" y="0"/>
                  </a:lnTo>
                  <a:lnTo>
                    <a:pt x="0" y="161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" name="i$1íḓè"/>
            <p:cNvSpPr/>
            <p:nvPr/>
          </p:nvSpPr>
          <p:spPr bwMode="auto">
            <a:xfrm>
              <a:off x="5884863" y="3948113"/>
              <a:ext cx="150813" cy="274638"/>
            </a:xfrm>
            <a:custGeom>
              <a:avLst/>
              <a:gdLst>
                <a:gd name="T0" fmla="*/ 0 w 16"/>
                <a:gd name="T1" fmla="*/ 19 h 29"/>
                <a:gd name="T2" fmla="*/ 0 w 16"/>
                <a:gd name="T3" fmla="*/ 19 h 29"/>
                <a:gd name="T4" fmla="*/ 0 w 16"/>
                <a:gd name="T5" fmla="*/ 19 h 29"/>
                <a:gd name="T6" fmla="*/ 0 w 16"/>
                <a:gd name="T7" fmla="*/ 19 h 29"/>
                <a:gd name="T8" fmla="*/ 0 w 16"/>
                <a:gd name="T9" fmla="*/ 20 h 29"/>
                <a:gd name="T10" fmla="*/ 0 w 16"/>
                <a:gd name="T11" fmla="*/ 20 h 29"/>
                <a:gd name="T12" fmla="*/ 0 w 16"/>
                <a:gd name="T13" fmla="*/ 20 h 29"/>
                <a:gd name="T14" fmla="*/ 1 w 16"/>
                <a:gd name="T15" fmla="*/ 26 h 29"/>
                <a:gd name="T16" fmla="*/ 7 w 16"/>
                <a:gd name="T17" fmla="*/ 29 h 29"/>
                <a:gd name="T18" fmla="*/ 8 w 16"/>
                <a:gd name="T19" fmla="*/ 29 h 29"/>
                <a:gd name="T20" fmla="*/ 14 w 16"/>
                <a:gd name="T21" fmla="*/ 27 h 29"/>
                <a:gd name="T22" fmla="*/ 16 w 16"/>
                <a:gd name="T23" fmla="*/ 20 h 29"/>
                <a:gd name="T24" fmla="*/ 16 w 16"/>
                <a:gd name="T25" fmla="*/ 20 h 29"/>
                <a:gd name="T26" fmla="*/ 14 w 16"/>
                <a:gd name="T27" fmla="*/ 15 h 29"/>
                <a:gd name="T28" fmla="*/ 11 w 16"/>
                <a:gd name="T29" fmla="*/ 12 h 29"/>
                <a:gd name="T30" fmla="*/ 10 w 16"/>
                <a:gd name="T31" fmla="*/ 11 h 29"/>
                <a:gd name="T32" fmla="*/ 9 w 16"/>
                <a:gd name="T33" fmla="*/ 11 h 29"/>
                <a:gd name="T34" fmla="*/ 7 w 16"/>
                <a:gd name="T35" fmla="*/ 9 h 29"/>
                <a:gd name="T36" fmla="*/ 6 w 16"/>
                <a:gd name="T37" fmla="*/ 7 h 29"/>
                <a:gd name="T38" fmla="*/ 6 w 16"/>
                <a:gd name="T39" fmla="*/ 6 h 29"/>
                <a:gd name="T40" fmla="*/ 8 w 16"/>
                <a:gd name="T41" fmla="*/ 5 h 29"/>
                <a:gd name="T42" fmla="*/ 8 w 16"/>
                <a:gd name="T43" fmla="*/ 5 h 29"/>
                <a:gd name="T44" fmla="*/ 8 w 16"/>
                <a:gd name="T45" fmla="*/ 5 h 29"/>
                <a:gd name="T46" fmla="*/ 8 w 16"/>
                <a:gd name="T47" fmla="*/ 5 h 29"/>
                <a:gd name="T48" fmla="*/ 8 w 16"/>
                <a:gd name="T49" fmla="*/ 5 h 29"/>
                <a:gd name="T50" fmla="*/ 10 w 16"/>
                <a:gd name="T51" fmla="*/ 6 h 29"/>
                <a:gd name="T52" fmla="*/ 10 w 16"/>
                <a:gd name="T53" fmla="*/ 8 h 29"/>
                <a:gd name="T54" fmla="*/ 10 w 16"/>
                <a:gd name="T55" fmla="*/ 9 h 29"/>
                <a:gd name="T56" fmla="*/ 16 w 16"/>
                <a:gd name="T57" fmla="*/ 9 h 29"/>
                <a:gd name="T58" fmla="*/ 16 w 16"/>
                <a:gd name="T59" fmla="*/ 8 h 29"/>
                <a:gd name="T60" fmla="*/ 14 w 16"/>
                <a:gd name="T61" fmla="*/ 2 h 29"/>
                <a:gd name="T62" fmla="*/ 8 w 16"/>
                <a:gd name="T63" fmla="*/ 0 h 29"/>
                <a:gd name="T64" fmla="*/ 2 w 16"/>
                <a:gd name="T65" fmla="*/ 2 h 29"/>
                <a:gd name="T66" fmla="*/ 0 w 16"/>
                <a:gd name="T67" fmla="*/ 6 h 29"/>
                <a:gd name="T68" fmla="*/ 0 w 16"/>
                <a:gd name="T69" fmla="*/ 7 h 29"/>
                <a:gd name="T70" fmla="*/ 0 w 16"/>
                <a:gd name="T71" fmla="*/ 7 h 29"/>
                <a:gd name="T72" fmla="*/ 0 w 16"/>
                <a:gd name="T73" fmla="*/ 7 h 29"/>
                <a:gd name="T74" fmla="*/ 0 w 16"/>
                <a:gd name="T75" fmla="*/ 7 h 29"/>
                <a:gd name="T76" fmla="*/ 0 w 16"/>
                <a:gd name="T77" fmla="*/ 8 h 29"/>
                <a:gd name="T78" fmla="*/ 0 w 16"/>
                <a:gd name="T79" fmla="*/ 8 h 29"/>
                <a:gd name="T80" fmla="*/ 1 w 16"/>
                <a:gd name="T81" fmla="*/ 13 h 29"/>
                <a:gd name="T82" fmla="*/ 5 w 16"/>
                <a:gd name="T83" fmla="*/ 16 h 29"/>
                <a:gd name="T84" fmla="*/ 6 w 16"/>
                <a:gd name="T85" fmla="*/ 17 h 29"/>
                <a:gd name="T86" fmla="*/ 7 w 16"/>
                <a:gd name="T87" fmla="*/ 17 h 29"/>
                <a:gd name="T88" fmla="*/ 9 w 16"/>
                <a:gd name="T89" fmla="*/ 19 h 29"/>
                <a:gd name="T90" fmla="*/ 10 w 16"/>
                <a:gd name="T91" fmla="*/ 21 h 29"/>
                <a:gd name="T92" fmla="*/ 10 w 16"/>
                <a:gd name="T93" fmla="*/ 23 h 29"/>
                <a:gd name="T94" fmla="*/ 8 w 16"/>
                <a:gd name="T95" fmla="*/ 24 h 29"/>
                <a:gd name="T96" fmla="*/ 8 w 16"/>
                <a:gd name="T97" fmla="*/ 24 h 29"/>
                <a:gd name="T98" fmla="*/ 8 w 16"/>
                <a:gd name="T99" fmla="*/ 24 h 29"/>
                <a:gd name="T100" fmla="*/ 8 w 16"/>
                <a:gd name="T101" fmla="*/ 24 h 29"/>
                <a:gd name="T102" fmla="*/ 8 w 16"/>
                <a:gd name="T103" fmla="*/ 24 h 29"/>
                <a:gd name="T104" fmla="*/ 6 w 16"/>
                <a:gd name="T105" fmla="*/ 23 h 29"/>
                <a:gd name="T106" fmla="*/ 5 w 16"/>
                <a:gd name="T107" fmla="*/ 20 h 29"/>
                <a:gd name="T108" fmla="*/ 5 w 16"/>
                <a:gd name="T109" fmla="*/ 20 h 29"/>
                <a:gd name="T110" fmla="*/ 6 w 16"/>
                <a:gd name="T111" fmla="*/ 19 h 29"/>
                <a:gd name="T112" fmla="*/ 6 w 16"/>
                <a:gd name="T113" fmla="*/ 19 h 29"/>
                <a:gd name="T114" fmla="*/ 6 w 16"/>
                <a:gd name="T115" fmla="*/ 19 h 29"/>
                <a:gd name="T116" fmla="*/ 6 w 16"/>
                <a:gd name="T117" fmla="*/ 19 h 29"/>
                <a:gd name="T118" fmla="*/ 6 w 16"/>
                <a:gd name="T119" fmla="*/ 19 h 29"/>
                <a:gd name="T120" fmla="*/ 0 w 16"/>
                <a:gd name="T121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" h="29">
                  <a:moveTo>
                    <a:pt x="0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3"/>
                    <a:pt x="0" y="25"/>
                    <a:pt x="1" y="26"/>
                  </a:cubicBezTo>
                  <a:cubicBezTo>
                    <a:pt x="3" y="28"/>
                    <a:pt x="4" y="28"/>
                    <a:pt x="7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10" y="29"/>
                    <a:pt x="12" y="28"/>
                    <a:pt x="14" y="27"/>
                  </a:cubicBezTo>
                  <a:cubicBezTo>
                    <a:pt x="15" y="26"/>
                    <a:pt x="16" y="23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5" y="16"/>
                    <a:pt x="14" y="15"/>
                  </a:cubicBezTo>
                  <a:cubicBezTo>
                    <a:pt x="13" y="14"/>
                    <a:pt x="12" y="13"/>
                    <a:pt x="11" y="12"/>
                  </a:cubicBezTo>
                  <a:cubicBezTo>
                    <a:pt x="11" y="12"/>
                    <a:pt x="10" y="11"/>
                    <a:pt x="10" y="11"/>
                  </a:cubicBezTo>
                  <a:cubicBezTo>
                    <a:pt x="10" y="11"/>
                    <a:pt x="9" y="11"/>
                    <a:pt x="9" y="11"/>
                  </a:cubicBezTo>
                  <a:cubicBezTo>
                    <a:pt x="8" y="10"/>
                    <a:pt x="7" y="10"/>
                    <a:pt x="7" y="9"/>
                  </a:cubicBezTo>
                  <a:cubicBezTo>
                    <a:pt x="6" y="9"/>
                    <a:pt x="6" y="8"/>
                    <a:pt x="6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7" y="5"/>
                    <a:pt x="7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5"/>
                    <a:pt x="9" y="6"/>
                    <a:pt x="10" y="6"/>
                  </a:cubicBezTo>
                  <a:cubicBezTo>
                    <a:pt x="10" y="7"/>
                    <a:pt x="10" y="7"/>
                    <a:pt x="10" y="8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6"/>
                    <a:pt x="15" y="4"/>
                    <a:pt x="14" y="2"/>
                  </a:cubicBezTo>
                  <a:cubicBezTo>
                    <a:pt x="12" y="1"/>
                    <a:pt x="10" y="0"/>
                    <a:pt x="8" y="0"/>
                  </a:cubicBezTo>
                  <a:cubicBezTo>
                    <a:pt x="6" y="0"/>
                    <a:pt x="4" y="1"/>
                    <a:pt x="2" y="2"/>
                  </a:cubicBezTo>
                  <a:cubicBezTo>
                    <a:pt x="1" y="3"/>
                    <a:pt x="0" y="5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0"/>
                    <a:pt x="0" y="11"/>
                    <a:pt x="1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5" y="16"/>
                    <a:pt x="6" y="16"/>
                    <a:pt x="6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8" y="18"/>
                    <a:pt x="9" y="18"/>
                    <a:pt x="9" y="19"/>
                  </a:cubicBezTo>
                  <a:cubicBezTo>
                    <a:pt x="10" y="20"/>
                    <a:pt x="10" y="20"/>
                    <a:pt x="10" y="21"/>
                  </a:cubicBezTo>
                  <a:cubicBezTo>
                    <a:pt x="10" y="22"/>
                    <a:pt x="10" y="22"/>
                    <a:pt x="10" y="23"/>
                  </a:cubicBezTo>
                  <a:cubicBezTo>
                    <a:pt x="9" y="23"/>
                    <a:pt x="9" y="23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7" y="24"/>
                    <a:pt x="7" y="23"/>
                    <a:pt x="6" y="23"/>
                  </a:cubicBezTo>
                  <a:cubicBezTo>
                    <a:pt x="6" y="22"/>
                    <a:pt x="5" y="21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0" y="19"/>
                    <a:pt x="0" y="19"/>
                    <a:pt x="0" y="19"/>
                  </a:cubicBez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" name="ïṥľïḋè"/>
            <p:cNvSpPr/>
            <p:nvPr/>
          </p:nvSpPr>
          <p:spPr bwMode="auto">
            <a:xfrm>
              <a:off x="6127750" y="3957638"/>
              <a:ext cx="168275" cy="255588"/>
            </a:xfrm>
            <a:custGeom>
              <a:avLst/>
              <a:gdLst>
                <a:gd name="T0" fmla="*/ 0 w 106"/>
                <a:gd name="T1" fmla="*/ 161 h 161"/>
                <a:gd name="T2" fmla="*/ 42 w 106"/>
                <a:gd name="T3" fmla="*/ 161 h 161"/>
                <a:gd name="T4" fmla="*/ 42 w 106"/>
                <a:gd name="T5" fmla="*/ 95 h 161"/>
                <a:gd name="T6" fmla="*/ 65 w 106"/>
                <a:gd name="T7" fmla="*/ 95 h 161"/>
                <a:gd name="T8" fmla="*/ 65 w 106"/>
                <a:gd name="T9" fmla="*/ 161 h 161"/>
                <a:gd name="T10" fmla="*/ 106 w 106"/>
                <a:gd name="T11" fmla="*/ 161 h 161"/>
                <a:gd name="T12" fmla="*/ 106 w 106"/>
                <a:gd name="T13" fmla="*/ 0 h 161"/>
                <a:gd name="T14" fmla="*/ 65 w 106"/>
                <a:gd name="T15" fmla="*/ 0 h 161"/>
                <a:gd name="T16" fmla="*/ 65 w 106"/>
                <a:gd name="T17" fmla="*/ 60 h 161"/>
                <a:gd name="T18" fmla="*/ 42 w 106"/>
                <a:gd name="T19" fmla="*/ 60 h 161"/>
                <a:gd name="T20" fmla="*/ 42 w 106"/>
                <a:gd name="T21" fmla="*/ 0 h 161"/>
                <a:gd name="T22" fmla="*/ 0 w 106"/>
                <a:gd name="T23" fmla="*/ 0 h 161"/>
                <a:gd name="T24" fmla="*/ 0 w 106"/>
                <a:gd name="T25" fmla="*/ 161 h 161"/>
                <a:gd name="T26" fmla="*/ 0 w 106"/>
                <a:gd name="T27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" h="161">
                  <a:moveTo>
                    <a:pt x="0" y="161"/>
                  </a:moveTo>
                  <a:lnTo>
                    <a:pt x="42" y="161"/>
                  </a:lnTo>
                  <a:lnTo>
                    <a:pt x="42" y="95"/>
                  </a:lnTo>
                  <a:lnTo>
                    <a:pt x="65" y="95"/>
                  </a:lnTo>
                  <a:lnTo>
                    <a:pt x="65" y="161"/>
                  </a:lnTo>
                  <a:lnTo>
                    <a:pt x="106" y="161"/>
                  </a:lnTo>
                  <a:lnTo>
                    <a:pt x="106" y="0"/>
                  </a:lnTo>
                  <a:lnTo>
                    <a:pt x="65" y="0"/>
                  </a:lnTo>
                  <a:lnTo>
                    <a:pt x="65" y="60"/>
                  </a:lnTo>
                  <a:lnTo>
                    <a:pt x="42" y="60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161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" name="ísḷïḍê"/>
            <p:cNvSpPr/>
            <p:nvPr/>
          </p:nvSpPr>
          <p:spPr bwMode="auto">
            <a:xfrm>
              <a:off x="6389688" y="3957638"/>
              <a:ext cx="177800" cy="255588"/>
            </a:xfrm>
            <a:custGeom>
              <a:avLst/>
              <a:gdLst>
                <a:gd name="T0" fmla="*/ 0 w 112"/>
                <a:gd name="T1" fmla="*/ 161 h 161"/>
                <a:gd name="T2" fmla="*/ 36 w 112"/>
                <a:gd name="T3" fmla="*/ 161 h 161"/>
                <a:gd name="T4" fmla="*/ 41 w 112"/>
                <a:gd name="T5" fmla="*/ 131 h 161"/>
                <a:gd name="T6" fmla="*/ 71 w 112"/>
                <a:gd name="T7" fmla="*/ 131 h 161"/>
                <a:gd name="T8" fmla="*/ 77 w 112"/>
                <a:gd name="T9" fmla="*/ 161 h 161"/>
                <a:gd name="T10" fmla="*/ 112 w 112"/>
                <a:gd name="T11" fmla="*/ 161 h 161"/>
                <a:gd name="T12" fmla="*/ 77 w 112"/>
                <a:gd name="T13" fmla="*/ 0 h 161"/>
                <a:gd name="T14" fmla="*/ 36 w 112"/>
                <a:gd name="T15" fmla="*/ 0 h 161"/>
                <a:gd name="T16" fmla="*/ 0 w 112"/>
                <a:gd name="T17" fmla="*/ 161 h 161"/>
                <a:gd name="T18" fmla="*/ 0 w 112"/>
                <a:gd name="T19" fmla="*/ 161 h 161"/>
                <a:gd name="T20" fmla="*/ 47 w 112"/>
                <a:gd name="T21" fmla="*/ 101 h 161"/>
                <a:gd name="T22" fmla="*/ 53 w 112"/>
                <a:gd name="T23" fmla="*/ 30 h 161"/>
                <a:gd name="T24" fmla="*/ 65 w 112"/>
                <a:gd name="T25" fmla="*/ 101 h 161"/>
                <a:gd name="T26" fmla="*/ 47 w 112"/>
                <a:gd name="T27" fmla="*/ 101 h 161"/>
                <a:gd name="T28" fmla="*/ 47 w 112"/>
                <a:gd name="T29" fmla="*/ 10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2" h="161">
                  <a:moveTo>
                    <a:pt x="0" y="161"/>
                  </a:moveTo>
                  <a:lnTo>
                    <a:pt x="36" y="161"/>
                  </a:lnTo>
                  <a:lnTo>
                    <a:pt x="41" y="131"/>
                  </a:lnTo>
                  <a:lnTo>
                    <a:pt x="71" y="131"/>
                  </a:lnTo>
                  <a:lnTo>
                    <a:pt x="77" y="161"/>
                  </a:lnTo>
                  <a:lnTo>
                    <a:pt x="112" y="161"/>
                  </a:lnTo>
                  <a:lnTo>
                    <a:pt x="77" y="0"/>
                  </a:lnTo>
                  <a:lnTo>
                    <a:pt x="36" y="0"/>
                  </a:lnTo>
                  <a:lnTo>
                    <a:pt x="0" y="161"/>
                  </a:lnTo>
                  <a:lnTo>
                    <a:pt x="0" y="161"/>
                  </a:lnTo>
                  <a:close/>
                  <a:moveTo>
                    <a:pt x="47" y="101"/>
                  </a:moveTo>
                  <a:lnTo>
                    <a:pt x="53" y="30"/>
                  </a:lnTo>
                  <a:lnTo>
                    <a:pt x="65" y="101"/>
                  </a:lnTo>
                  <a:lnTo>
                    <a:pt x="47" y="101"/>
                  </a:lnTo>
                  <a:lnTo>
                    <a:pt x="47" y="101"/>
                  </a:ln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" name="ïṧḻídê"/>
            <p:cNvSpPr/>
            <p:nvPr/>
          </p:nvSpPr>
          <p:spPr bwMode="auto">
            <a:xfrm>
              <a:off x="6670675" y="3957638"/>
              <a:ext cx="158750" cy="255588"/>
            </a:xfrm>
            <a:custGeom>
              <a:avLst/>
              <a:gdLst>
                <a:gd name="T0" fmla="*/ 0 w 100"/>
                <a:gd name="T1" fmla="*/ 161 h 161"/>
                <a:gd name="T2" fmla="*/ 35 w 100"/>
                <a:gd name="T3" fmla="*/ 161 h 161"/>
                <a:gd name="T4" fmla="*/ 29 w 100"/>
                <a:gd name="T5" fmla="*/ 71 h 161"/>
                <a:gd name="T6" fmla="*/ 59 w 100"/>
                <a:gd name="T7" fmla="*/ 161 h 161"/>
                <a:gd name="T8" fmla="*/ 100 w 100"/>
                <a:gd name="T9" fmla="*/ 161 h 161"/>
                <a:gd name="T10" fmla="*/ 100 w 100"/>
                <a:gd name="T11" fmla="*/ 0 h 161"/>
                <a:gd name="T12" fmla="*/ 59 w 100"/>
                <a:gd name="T13" fmla="*/ 0 h 161"/>
                <a:gd name="T14" fmla="*/ 65 w 100"/>
                <a:gd name="T15" fmla="*/ 95 h 161"/>
                <a:gd name="T16" fmla="*/ 35 w 100"/>
                <a:gd name="T17" fmla="*/ 0 h 161"/>
                <a:gd name="T18" fmla="*/ 0 w 100"/>
                <a:gd name="T19" fmla="*/ 0 h 161"/>
                <a:gd name="T20" fmla="*/ 0 w 100"/>
                <a:gd name="T21" fmla="*/ 161 h 161"/>
                <a:gd name="T22" fmla="*/ 0 w 100"/>
                <a:gd name="T23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61">
                  <a:moveTo>
                    <a:pt x="0" y="161"/>
                  </a:moveTo>
                  <a:lnTo>
                    <a:pt x="35" y="161"/>
                  </a:lnTo>
                  <a:lnTo>
                    <a:pt x="29" y="71"/>
                  </a:lnTo>
                  <a:lnTo>
                    <a:pt x="59" y="161"/>
                  </a:lnTo>
                  <a:lnTo>
                    <a:pt x="100" y="161"/>
                  </a:lnTo>
                  <a:lnTo>
                    <a:pt x="100" y="0"/>
                  </a:lnTo>
                  <a:lnTo>
                    <a:pt x="59" y="0"/>
                  </a:lnTo>
                  <a:lnTo>
                    <a:pt x="65" y="95"/>
                  </a:lnTo>
                  <a:lnTo>
                    <a:pt x="35" y="0"/>
                  </a:lnTo>
                  <a:lnTo>
                    <a:pt x="0" y="0"/>
                  </a:lnTo>
                  <a:lnTo>
                    <a:pt x="0" y="161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" name="i$ļíḍe"/>
            <p:cNvSpPr/>
            <p:nvPr/>
          </p:nvSpPr>
          <p:spPr bwMode="auto">
            <a:xfrm>
              <a:off x="7118350" y="3957638"/>
              <a:ext cx="168275" cy="265113"/>
            </a:xfrm>
            <a:custGeom>
              <a:avLst/>
              <a:gdLst>
                <a:gd name="T0" fmla="*/ 0 w 18"/>
                <a:gd name="T1" fmla="*/ 0 h 28"/>
                <a:gd name="T2" fmla="*/ 0 w 18"/>
                <a:gd name="T3" fmla="*/ 20 h 28"/>
                <a:gd name="T4" fmla="*/ 3 w 18"/>
                <a:gd name="T5" fmla="*/ 26 h 28"/>
                <a:gd name="T6" fmla="*/ 10 w 18"/>
                <a:gd name="T7" fmla="*/ 28 h 28"/>
                <a:gd name="T8" fmla="*/ 16 w 18"/>
                <a:gd name="T9" fmla="*/ 26 h 28"/>
                <a:gd name="T10" fmla="*/ 18 w 18"/>
                <a:gd name="T11" fmla="*/ 19 h 28"/>
                <a:gd name="T12" fmla="*/ 18 w 18"/>
                <a:gd name="T13" fmla="*/ 0 h 28"/>
                <a:gd name="T14" fmla="*/ 11 w 18"/>
                <a:gd name="T15" fmla="*/ 0 h 28"/>
                <a:gd name="T16" fmla="*/ 11 w 18"/>
                <a:gd name="T17" fmla="*/ 20 h 28"/>
                <a:gd name="T18" fmla="*/ 11 w 18"/>
                <a:gd name="T19" fmla="*/ 22 h 28"/>
                <a:gd name="T20" fmla="*/ 9 w 18"/>
                <a:gd name="T21" fmla="*/ 23 h 28"/>
                <a:gd name="T22" fmla="*/ 9 w 18"/>
                <a:gd name="T23" fmla="*/ 23 h 28"/>
                <a:gd name="T24" fmla="*/ 9 w 18"/>
                <a:gd name="T25" fmla="*/ 23 h 28"/>
                <a:gd name="T26" fmla="*/ 9 w 18"/>
                <a:gd name="T27" fmla="*/ 23 h 28"/>
                <a:gd name="T28" fmla="*/ 9 w 18"/>
                <a:gd name="T29" fmla="*/ 23 h 28"/>
                <a:gd name="T30" fmla="*/ 8 w 18"/>
                <a:gd name="T31" fmla="*/ 22 h 28"/>
                <a:gd name="T32" fmla="*/ 7 w 18"/>
                <a:gd name="T33" fmla="*/ 21 h 28"/>
                <a:gd name="T34" fmla="*/ 7 w 18"/>
                <a:gd name="T35" fmla="*/ 0 h 28"/>
                <a:gd name="T36" fmla="*/ 0 w 18"/>
                <a:gd name="T3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28">
                  <a:moveTo>
                    <a:pt x="0" y="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3"/>
                    <a:pt x="1" y="25"/>
                    <a:pt x="3" y="26"/>
                  </a:cubicBezTo>
                  <a:cubicBezTo>
                    <a:pt x="4" y="27"/>
                    <a:pt x="7" y="28"/>
                    <a:pt x="10" y="28"/>
                  </a:cubicBezTo>
                  <a:cubicBezTo>
                    <a:pt x="12" y="28"/>
                    <a:pt x="14" y="27"/>
                    <a:pt x="16" y="26"/>
                  </a:cubicBezTo>
                  <a:cubicBezTo>
                    <a:pt x="17" y="25"/>
                    <a:pt x="18" y="22"/>
                    <a:pt x="18" y="19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1"/>
                    <a:pt x="11" y="22"/>
                    <a:pt x="11" y="22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8" y="23"/>
                    <a:pt x="8" y="23"/>
                    <a:pt x="8" y="22"/>
                  </a:cubicBezTo>
                  <a:cubicBezTo>
                    <a:pt x="7" y="22"/>
                    <a:pt x="7" y="21"/>
                    <a:pt x="7" y="2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" name="íšļíḍé"/>
            <p:cNvSpPr/>
            <p:nvPr/>
          </p:nvSpPr>
          <p:spPr bwMode="auto">
            <a:xfrm>
              <a:off x="7389813" y="3957638"/>
              <a:ext cx="158750" cy="255588"/>
            </a:xfrm>
            <a:custGeom>
              <a:avLst/>
              <a:gdLst>
                <a:gd name="T0" fmla="*/ 0 w 100"/>
                <a:gd name="T1" fmla="*/ 161 h 161"/>
                <a:gd name="T2" fmla="*/ 35 w 100"/>
                <a:gd name="T3" fmla="*/ 161 h 161"/>
                <a:gd name="T4" fmla="*/ 29 w 100"/>
                <a:gd name="T5" fmla="*/ 71 h 161"/>
                <a:gd name="T6" fmla="*/ 59 w 100"/>
                <a:gd name="T7" fmla="*/ 161 h 161"/>
                <a:gd name="T8" fmla="*/ 100 w 100"/>
                <a:gd name="T9" fmla="*/ 161 h 161"/>
                <a:gd name="T10" fmla="*/ 100 w 100"/>
                <a:gd name="T11" fmla="*/ 0 h 161"/>
                <a:gd name="T12" fmla="*/ 65 w 100"/>
                <a:gd name="T13" fmla="*/ 0 h 161"/>
                <a:gd name="T14" fmla="*/ 65 w 100"/>
                <a:gd name="T15" fmla="*/ 95 h 161"/>
                <a:gd name="T16" fmla="*/ 35 w 100"/>
                <a:gd name="T17" fmla="*/ 0 h 161"/>
                <a:gd name="T18" fmla="*/ 0 w 100"/>
                <a:gd name="T19" fmla="*/ 0 h 161"/>
                <a:gd name="T20" fmla="*/ 0 w 100"/>
                <a:gd name="T21" fmla="*/ 161 h 161"/>
                <a:gd name="T22" fmla="*/ 0 w 100"/>
                <a:gd name="T23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61">
                  <a:moveTo>
                    <a:pt x="0" y="161"/>
                  </a:moveTo>
                  <a:lnTo>
                    <a:pt x="35" y="161"/>
                  </a:lnTo>
                  <a:lnTo>
                    <a:pt x="29" y="71"/>
                  </a:lnTo>
                  <a:lnTo>
                    <a:pt x="59" y="161"/>
                  </a:lnTo>
                  <a:lnTo>
                    <a:pt x="100" y="161"/>
                  </a:lnTo>
                  <a:lnTo>
                    <a:pt x="100" y="0"/>
                  </a:lnTo>
                  <a:lnTo>
                    <a:pt x="65" y="0"/>
                  </a:lnTo>
                  <a:lnTo>
                    <a:pt x="65" y="95"/>
                  </a:lnTo>
                  <a:lnTo>
                    <a:pt x="35" y="0"/>
                  </a:lnTo>
                  <a:lnTo>
                    <a:pt x="0" y="0"/>
                  </a:lnTo>
                  <a:lnTo>
                    <a:pt x="0" y="161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" name="ïŝlíḋè"/>
            <p:cNvSpPr/>
            <p:nvPr/>
          </p:nvSpPr>
          <p:spPr bwMode="auto">
            <a:xfrm>
              <a:off x="7661275" y="3957638"/>
              <a:ext cx="55563" cy="255588"/>
            </a:xfrm>
            <a:custGeom>
              <a:avLst/>
              <a:gdLst>
                <a:gd name="T0" fmla="*/ 0 w 35"/>
                <a:gd name="T1" fmla="*/ 161 h 161"/>
                <a:gd name="T2" fmla="*/ 35 w 35"/>
                <a:gd name="T3" fmla="*/ 161 h 161"/>
                <a:gd name="T4" fmla="*/ 35 w 35"/>
                <a:gd name="T5" fmla="*/ 0 h 161"/>
                <a:gd name="T6" fmla="*/ 0 w 35"/>
                <a:gd name="T7" fmla="*/ 0 h 161"/>
                <a:gd name="T8" fmla="*/ 0 w 35"/>
                <a:gd name="T9" fmla="*/ 161 h 161"/>
                <a:gd name="T10" fmla="*/ 0 w 35"/>
                <a:gd name="T11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61">
                  <a:moveTo>
                    <a:pt x="0" y="161"/>
                  </a:moveTo>
                  <a:lnTo>
                    <a:pt x="35" y="161"/>
                  </a:lnTo>
                  <a:lnTo>
                    <a:pt x="35" y="0"/>
                  </a:lnTo>
                  <a:lnTo>
                    <a:pt x="0" y="0"/>
                  </a:lnTo>
                  <a:lnTo>
                    <a:pt x="0" y="161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" name="îS1iḓé"/>
            <p:cNvSpPr/>
            <p:nvPr/>
          </p:nvSpPr>
          <p:spPr bwMode="auto">
            <a:xfrm>
              <a:off x="7820025" y="3957638"/>
              <a:ext cx="176213" cy="255588"/>
            </a:xfrm>
            <a:custGeom>
              <a:avLst/>
              <a:gdLst>
                <a:gd name="T0" fmla="*/ 29 w 111"/>
                <a:gd name="T1" fmla="*/ 161 h 161"/>
                <a:gd name="T2" fmla="*/ 76 w 111"/>
                <a:gd name="T3" fmla="*/ 161 h 161"/>
                <a:gd name="T4" fmla="*/ 111 w 111"/>
                <a:gd name="T5" fmla="*/ 0 h 161"/>
                <a:gd name="T6" fmla="*/ 76 w 111"/>
                <a:gd name="T7" fmla="*/ 0 h 161"/>
                <a:gd name="T8" fmla="*/ 53 w 111"/>
                <a:gd name="T9" fmla="*/ 113 h 161"/>
                <a:gd name="T10" fmla="*/ 35 w 111"/>
                <a:gd name="T11" fmla="*/ 0 h 161"/>
                <a:gd name="T12" fmla="*/ 0 w 111"/>
                <a:gd name="T13" fmla="*/ 0 h 161"/>
                <a:gd name="T14" fmla="*/ 29 w 111"/>
                <a:gd name="T15" fmla="*/ 161 h 161"/>
                <a:gd name="T16" fmla="*/ 29 w 111"/>
                <a:gd name="T17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161">
                  <a:moveTo>
                    <a:pt x="29" y="161"/>
                  </a:moveTo>
                  <a:lnTo>
                    <a:pt x="76" y="161"/>
                  </a:lnTo>
                  <a:lnTo>
                    <a:pt x="111" y="0"/>
                  </a:lnTo>
                  <a:lnTo>
                    <a:pt x="76" y="0"/>
                  </a:lnTo>
                  <a:lnTo>
                    <a:pt x="53" y="113"/>
                  </a:lnTo>
                  <a:lnTo>
                    <a:pt x="35" y="0"/>
                  </a:lnTo>
                  <a:lnTo>
                    <a:pt x="0" y="0"/>
                  </a:lnTo>
                  <a:lnTo>
                    <a:pt x="29" y="161"/>
                  </a:lnTo>
                  <a:lnTo>
                    <a:pt x="29" y="161"/>
                  </a:ln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" name="i$1îḑê"/>
            <p:cNvSpPr/>
            <p:nvPr/>
          </p:nvSpPr>
          <p:spPr bwMode="auto">
            <a:xfrm>
              <a:off x="8099425" y="3957638"/>
              <a:ext cx="141288" cy="255588"/>
            </a:xfrm>
            <a:custGeom>
              <a:avLst/>
              <a:gdLst>
                <a:gd name="T0" fmla="*/ 0 w 89"/>
                <a:gd name="T1" fmla="*/ 161 h 161"/>
                <a:gd name="T2" fmla="*/ 89 w 89"/>
                <a:gd name="T3" fmla="*/ 161 h 161"/>
                <a:gd name="T4" fmla="*/ 89 w 89"/>
                <a:gd name="T5" fmla="*/ 131 h 161"/>
                <a:gd name="T6" fmla="*/ 36 w 89"/>
                <a:gd name="T7" fmla="*/ 131 h 161"/>
                <a:gd name="T8" fmla="*/ 36 w 89"/>
                <a:gd name="T9" fmla="*/ 95 h 161"/>
                <a:gd name="T10" fmla="*/ 83 w 89"/>
                <a:gd name="T11" fmla="*/ 95 h 161"/>
                <a:gd name="T12" fmla="*/ 83 w 89"/>
                <a:gd name="T13" fmla="*/ 60 h 161"/>
                <a:gd name="T14" fmla="*/ 36 w 89"/>
                <a:gd name="T15" fmla="*/ 60 h 161"/>
                <a:gd name="T16" fmla="*/ 36 w 89"/>
                <a:gd name="T17" fmla="*/ 30 h 161"/>
                <a:gd name="T18" fmla="*/ 89 w 89"/>
                <a:gd name="T19" fmla="*/ 30 h 161"/>
                <a:gd name="T20" fmla="*/ 89 w 89"/>
                <a:gd name="T21" fmla="*/ 0 h 161"/>
                <a:gd name="T22" fmla="*/ 0 w 89"/>
                <a:gd name="T23" fmla="*/ 0 h 161"/>
                <a:gd name="T24" fmla="*/ 0 w 89"/>
                <a:gd name="T25" fmla="*/ 161 h 161"/>
                <a:gd name="T26" fmla="*/ 0 w 89"/>
                <a:gd name="T27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9" h="161">
                  <a:moveTo>
                    <a:pt x="0" y="161"/>
                  </a:moveTo>
                  <a:lnTo>
                    <a:pt x="89" y="161"/>
                  </a:lnTo>
                  <a:lnTo>
                    <a:pt x="89" y="131"/>
                  </a:lnTo>
                  <a:lnTo>
                    <a:pt x="36" y="131"/>
                  </a:lnTo>
                  <a:lnTo>
                    <a:pt x="36" y="95"/>
                  </a:lnTo>
                  <a:lnTo>
                    <a:pt x="83" y="95"/>
                  </a:lnTo>
                  <a:lnTo>
                    <a:pt x="83" y="60"/>
                  </a:lnTo>
                  <a:lnTo>
                    <a:pt x="36" y="60"/>
                  </a:lnTo>
                  <a:lnTo>
                    <a:pt x="36" y="30"/>
                  </a:lnTo>
                  <a:lnTo>
                    <a:pt x="89" y="30"/>
                  </a:lnTo>
                  <a:lnTo>
                    <a:pt x="89" y="0"/>
                  </a:lnTo>
                  <a:lnTo>
                    <a:pt x="0" y="0"/>
                  </a:lnTo>
                  <a:lnTo>
                    <a:pt x="0" y="161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" name="ïŝ1ídé"/>
            <p:cNvSpPr/>
            <p:nvPr/>
          </p:nvSpPr>
          <p:spPr bwMode="auto">
            <a:xfrm>
              <a:off x="8342313" y="3957638"/>
              <a:ext cx="168275" cy="255588"/>
            </a:xfrm>
            <a:custGeom>
              <a:avLst/>
              <a:gdLst>
                <a:gd name="T0" fmla="*/ 0 w 18"/>
                <a:gd name="T1" fmla="*/ 27 h 27"/>
                <a:gd name="T2" fmla="*/ 6 w 18"/>
                <a:gd name="T3" fmla="*/ 27 h 27"/>
                <a:gd name="T4" fmla="*/ 6 w 18"/>
                <a:gd name="T5" fmla="*/ 17 h 27"/>
                <a:gd name="T6" fmla="*/ 8 w 18"/>
                <a:gd name="T7" fmla="*/ 17 h 27"/>
                <a:gd name="T8" fmla="*/ 10 w 18"/>
                <a:gd name="T9" fmla="*/ 17 h 27"/>
                <a:gd name="T10" fmla="*/ 10 w 18"/>
                <a:gd name="T11" fmla="*/ 19 h 27"/>
                <a:gd name="T12" fmla="*/ 10 w 18"/>
                <a:gd name="T13" fmla="*/ 25 h 27"/>
                <a:gd name="T14" fmla="*/ 10 w 18"/>
                <a:gd name="T15" fmla="*/ 27 h 27"/>
                <a:gd name="T16" fmla="*/ 12 w 18"/>
                <a:gd name="T17" fmla="*/ 27 h 27"/>
                <a:gd name="T18" fmla="*/ 18 w 18"/>
                <a:gd name="T19" fmla="*/ 27 h 27"/>
                <a:gd name="T20" fmla="*/ 18 w 18"/>
                <a:gd name="T21" fmla="*/ 26 h 27"/>
                <a:gd name="T22" fmla="*/ 17 w 18"/>
                <a:gd name="T23" fmla="*/ 26 h 27"/>
                <a:gd name="T24" fmla="*/ 17 w 18"/>
                <a:gd name="T25" fmla="*/ 24 h 27"/>
                <a:gd name="T26" fmla="*/ 16 w 18"/>
                <a:gd name="T27" fmla="*/ 17 h 27"/>
                <a:gd name="T28" fmla="*/ 16 w 18"/>
                <a:gd name="T29" fmla="*/ 15 h 27"/>
                <a:gd name="T30" fmla="*/ 13 w 18"/>
                <a:gd name="T31" fmla="*/ 14 h 27"/>
                <a:gd name="T32" fmla="*/ 16 w 18"/>
                <a:gd name="T33" fmla="*/ 11 h 27"/>
                <a:gd name="T34" fmla="*/ 17 w 18"/>
                <a:gd name="T35" fmla="*/ 7 h 27"/>
                <a:gd name="T36" fmla="*/ 14 w 18"/>
                <a:gd name="T37" fmla="*/ 2 h 27"/>
                <a:gd name="T38" fmla="*/ 9 w 18"/>
                <a:gd name="T39" fmla="*/ 0 h 27"/>
                <a:gd name="T40" fmla="*/ 0 w 18"/>
                <a:gd name="T41" fmla="*/ 0 h 27"/>
                <a:gd name="T42" fmla="*/ 0 w 18"/>
                <a:gd name="T43" fmla="*/ 27 h 27"/>
                <a:gd name="T44" fmla="*/ 6 w 18"/>
                <a:gd name="T45" fmla="*/ 12 h 27"/>
                <a:gd name="T46" fmla="*/ 6 w 18"/>
                <a:gd name="T47" fmla="*/ 5 h 27"/>
                <a:gd name="T48" fmla="*/ 9 w 18"/>
                <a:gd name="T49" fmla="*/ 5 h 27"/>
                <a:gd name="T50" fmla="*/ 10 w 18"/>
                <a:gd name="T51" fmla="*/ 8 h 27"/>
                <a:gd name="T52" fmla="*/ 10 w 18"/>
                <a:gd name="T53" fmla="*/ 8 h 27"/>
                <a:gd name="T54" fmla="*/ 9 w 18"/>
                <a:gd name="T55" fmla="*/ 11 h 27"/>
                <a:gd name="T56" fmla="*/ 8 w 18"/>
                <a:gd name="T57" fmla="*/ 12 h 27"/>
                <a:gd name="T58" fmla="*/ 6 w 18"/>
                <a:gd name="T59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" h="27">
                  <a:moveTo>
                    <a:pt x="0" y="27"/>
                  </a:moveTo>
                  <a:cubicBezTo>
                    <a:pt x="6" y="27"/>
                    <a:pt x="6" y="27"/>
                    <a:pt x="6" y="2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10" y="17"/>
                  </a:cubicBezTo>
                  <a:cubicBezTo>
                    <a:pt x="10" y="18"/>
                    <a:pt x="10" y="18"/>
                    <a:pt x="10" y="19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0" y="26"/>
                    <a:pt x="10" y="26"/>
                    <a:pt x="10" y="27"/>
                  </a:cubicBezTo>
                  <a:cubicBezTo>
                    <a:pt x="11" y="27"/>
                    <a:pt x="11" y="27"/>
                    <a:pt x="12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7" y="26"/>
                  </a:cubicBezTo>
                  <a:cubicBezTo>
                    <a:pt x="17" y="25"/>
                    <a:pt x="17" y="25"/>
                    <a:pt x="17" y="24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5"/>
                  </a:cubicBezTo>
                  <a:cubicBezTo>
                    <a:pt x="15" y="14"/>
                    <a:pt x="14" y="14"/>
                    <a:pt x="13" y="14"/>
                  </a:cubicBezTo>
                  <a:cubicBezTo>
                    <a:pt x="14" y="13"/>
                    <a:pt x="15" y="12"/>
                    <a:pt x="16" y="11"/>
                  </a:cubicBezTo>
                  <a:cubicBezTo>
                    <a:pt x="16" y="10"/>
                    <a:pt x="17" y="9"/>
                    <a:pt x="17" y="7"/>
                  </a:cubicBezTo>
                  <a:cubicBezTo>
                    <a:pt x="17" y="4"/>
                    <a:pt x="16" y="3"/>
                    <a:pt x="14" y="2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7"/>
                    <a:pt x="0" y="27"/>
                    <a:pt x="0" y="27"/>
                  </a:cubicBezTo>
                  <a:close/>
                  <a:moveTo>
                    <a:pt x="6" y="12"/>
                  </a:moveTo>
                  <a:cubicBezTo>
                    <a:pt x="6" y="5"/>
                    <a:pt x="6" y="5"/>
                    <a:pt x="6" y="5"/>
                  </a:cubicBezTo>
                  <a:cubicBezTo>
                    <a:pt x="7" y="5"/>
                    <a:pt x="8" y="5"/>
                    <a:pt x="9" y="5"/>
                  </a:cubicBezTo>
                  <a:cubicBezTo>
                    <a:pt x="9" y="5"/>
                    <a:pt x="10" y="6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10"/>
                    <a:pt x="10" y="10"/>
                    <a:pt x="9" y="11"/>
                  </a:cubicBezTo>
                  <a:cubicBezTo>
                    <a:pt x="9" y="12"/>
                    <a:pt x="8" y="12"/>
                    <a:pt x="8" y="12"/>
                  </a:cubicBezTo>
                  <a:cubicBezTo>
                    <a:pt x="6" y="12"/>
                    <a:pt x="6" y="12"/>
                    <a:pt x="6" y="12"/>
                  </a:cubicBez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" name="ïś1íḑè"/>
            <p:cNvSpPr/>
            <p:nvPr/>
          </p:nvSpPr>
          <p:spPr bwMode="auto">
            <a:xfrm>
              <a:off x="8594725" y="3948113"/>
              <a:ext cx="149225" cy="274638"/>
            </a:xfrm>
            <a:custGeom>
              <a:avLst/>
              <a:gdLst>
                <a:gd name="T0" fmla="*/ 0 w 16"/>
                <a:gd name="T1" fmla="*/ 19 h 29"/>
                <a:gd name="T2" fmla="*/ 0 w 16"/>
                <a:gd name="T3" fmla="*/ 19 h 29"/>
                <a:gd name="T4" fmla="*/ 0 w 16"/>
                <a:gd name="T5" fmla="*/ 19 h 29"/>
                <a:gd name="T6" fmla="*/ 0 w 16"/>
                <a:gd name="T7" fmla="*/ 19 h 29"/>
                <a:gd name="T8" fmla="*/ 0 w 16"/>
                <a:gd name="T9" fmla="*/ 20 h 29"/>
                <a:gd name="T10" fmla="*/ 0 w 16"/>
                <a:gd name="T11" fmla="*/ 20 h 29"/>
                <a:gd name="T12" fmla="*/ 0 w 16"/>
                <a:gd name="T13" fmla="*/ 20 h 29"/>
                <a:gd name="T14" fmla="*/ 2 w 16"/>
                <a:gd name="T15" fmla="*/ 26 h 29"/>
                <a:gd name="T16" fmla="*/ 7 w 16"/>
                <a:gd name="T17" fmla="*/ 29 h 29"/>
                <a:gd name="T18" fmla="*/ 8 w 16"/>
                <a:gd name="T19" fmla="*/ 29 h 29"/>
                <a:gd name="T20" fmla="*/ 14 w 16"/>
                <a:gd name="T21" fmla="*/ 27 h 29"/>
                <a:gd name="T22" fmla="*/ 16 w 16"/>
                <a:gd name="T23" fmla="*/ 20 h 29"/>
                <a:gd name="T24" fmla="*/ 16 w 16"/>
                <a:gd name="T25" fmla="*/ 20 h 29"/>
                <a:gd name="T26" fmla="*/ 15 w 16"/>
                <a:gd name="T27" fmla="*/ 15 h 29"/>
                <a:gd name="T28" fmla="*/ 11 w 16"/>
                <a:gd name="T29" fmla="*/ 12 h 29"/>
                <a:gd name="T30" fmla="*/ 10 w 16"/>
                <a:gd name="T31" fmla="*/ 11 h 29"/>
                <a:gd name="T32" fmla="*/ 9 w 16"/>
                <a:gd name="T33" fmla="*/ 11 h 29"/>
                <a:gd name="T34" fmla="*/ 7 w 16"/>
                <a:gd name="T35" fmla="*/ 9 h 29"/>
                <a:gd name="T36" fmla="*/ 6 w 16"/>
                <a:gd name="T37" fmla="*/ 7 h 29"/>
                <a:gd name="T38" fmla="*/ 7 w 16"/>
                <a:gd name="T39" fmla="*/ 6 h 29"/>
                <a:gd name="T40" fmla="*/ 8 w 16"/>
                <a:gd name="T41" fmla="*/ 5 h 29"/>
                <a:gd name="T42" fmla="*/ 8 w 16"/>
                <a:gd name="T43" fmla="*/ 5 h 29"/>
                <a:gd name="T44" fmla="*/ 8 w 16"/>
                <a:gd name="T45" fmla="*/ 5 h 29"/>
                <a:gd name="T46" fmla="*/ 8 w 16"/>
                <a:gd name="T47" fmla="*/ 5 h 29"/>
                <a:gd name="T48" fmla="*/ 9 w 16"/>
                <a:gd name="T49" fmla="*/ 5 h 29"/>
                <a:gd name="T50" fmla="*/ 10 w 16"/>
                <a:gd name="T51" fmla="*/ 6 h 29"/>
                <a:gd name="T52" fmla="*/ 10 w 16"/>
                <a:gd name="T53" fmla="*/ 8 h 29"/>
                <a:gd name="T54" fmla="*/ 10 w 16"/>
                <a:gd name="T55" fmla="*/ 9 h 29"/>
                <a:gd name="T56" fmla="*/ 16 w 16"/>
                <a:gd name="T57" fmla="*/ 9 h 29"/>
                <a:gd name="T58" fmla="*/ 16 w 16"/>
                <a:gd name="T59" fmla="*/ 8 h 29"/>
                <a:gd name="T60" fmla="*/ 14 w 16"/>
                <a:gd name="T61" fmla="*/ 2 h 29"/>
                <a:gd name="T62" fmla="*/ 8 w 16"/>
                <a:gd name="T63" fmla="*/ 0 h 29"/>
                <a:gd name="T64" fmla="*/ 3 w 16"/>
                <a:gd name="T65" fmla="*/ 2 h 29"/>
                <a:gd name="T66" fmla="*/ 0 w 16"/>
                <a:gd name="T67" fmla="*/ 6 h 29"/>
                <a:gd name="T68" fmla="*/ 0 w 16"/>
                <a:gd name="T69" fmla="*/ 7 h 29"/>
                <a:gd name="T70" fmla="*/ 0 w 16"/>
                <a:gd name="T71" fmla="*/ 7 h 29"/>
                <a:gd name="T72" fmla="*/ 0 w 16"/>
                <a:gd name="T73" fmla="*/ 7 h 29"/>
                <a:gd name="T74" fmla="*/ 0 w 16"/>
                <a:gd name="T75" fmla="*/ 7 h 29"/>
                <a:gd name="T76" fmla="*/ 0 w 16"/>
                <a:gd name="T77" fmla="*/ 8 h 29"/>
                <a:gd name="T78" fmla="*/ 0 w 16"/>
                <a:gd name="T79" fmla="*/ 8 h 29"/>
                <a:gd name="T80" fmla="*/ 2 w 16"/>
                <a:gd name="T81" fmla="*/ 13 h 29"/>
                <a:gd name="T82" fmla="*/ 5 w 16"/>
                <a:gd name="T83" fmla="*/ 16 h 29"/>
                <a:gd name="T84" fmla="*/ 6 w 16"/>
                <a:gd name="T85" fmla="*/ 17 h 29"/>
                <a:gd name="T86" fmla="*/ 8 w 16"/>
                <a:gd name="T87" fmla="*/ 17 h 29"/>
                <a:gd name="T88" fmla="*/ 10 w 16"/>
                <a:gd name="T89" fmla="*/ 19 h 29"/>
                <a:gd name="T90" fmla="*/ 10 w 16"/>
                <a:gd name="T91" fmla="*/ 21 h 29"/>
                <a:gd name="T92" fmla="*/ 10 w 16"/>
                <a:gd name="T93" fmla="*/ 23 h 29"/>
                <a:gd name="T94" fmla="*/ 8 w 16"/>
                <a:gd name="T95" fmla="*/ 24 h 29"/>
                <a:gd name="T96" fmla="*/ 8 w 16"/>
                <a:gd name="T97" fmla="*/ 24 h 29"/>
                <a:gd name="T98" fmla="*/ 8 w 16"/>
                <a:gd name="T99" fmla="*/ 24 h 29"/>
                <a:gd name="T100" fmla="*/ 8 w 16"/>
                <a:gd name="T101" fmla="*/ 24 h 29"/>
                <a:gd name="T102" fmla="*/ 8 w 16"/>
                <a:gd name="T103" fmla="*/ 24 h 29"/>
                <a:gd name="T104" fmla="*/ 6 w 16"/>
                <a:gd name="T105" fmla="*/ 23 h 29"/>
                <a:gd name="T106" fmla="*/ 6 w 16"/>
                <a:gd name="T107" fmla="*/ 20 h 29"/>
                <a:gd name="T108" fmla="*/ 6 w 16"/>
                <a:gd name="T109" fmla="*/ 20 h 29"/>
                <a:gd name="T110" fmla="*/ 6 w 16"/>
                <a:gd name="T111" fmla="*/ 19 h 29"/>
                <a:gd name="T112" fmla="*/ 6 w 16"/>
                <a:gd name="T113" fmla="*/ 19 h 29"/>
                <a:gd name="T114" fmla="*/ 6 w 16"/>
                <a:gd name="T115" fmla="*/ 19 h 29"/>
                <a:gd name="T116" fmla="*/ 6 w 16"/>
                <a:gd name="T117" fmla="*/ 19 h 29"/>
                <a:gd name="T118" fmla="*/ 6 w 16"/>
                <a:gd name="T119" fmla="*/ 19 h 29"/>
                <a:gd name="T120" fmla="*/ 0 w 16"/>
                <a:gd name="T121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" h="29">
                  <a:moveTo>
                    <a:pt x="0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3"/>
                    <a:pt x="0" y="25"/>
                    <a:pt x="2" y="26"/>
                  </a:cubicBezTo>
                  <a:cubicBezTo>
                    <a:pt x="3" y="28"/>
                    <a:pt x="5" y="28"/>
                    <a:pt x="7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10" y="29"/>
                    <a:pt x="12" y="28"/>
                    <a:pt x="14" y="27"/>
                  </a:cubicBezTo>
                  <a:cubicBezTo>
                    <a:pt x="15" y="26"/>
                    <a:pt x="16" y="23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5" y="15"/>
                  </a:cubicBezTo>
                  <a:cubicBezTo>
                    <a:pt x="14" y="14"/>
                    <a:pt x="12" y="13"/>
                    <a:pt x="11" y="12"/>
                  </a:cubicBezTo>
                  <a:cubicBezTo>
                    <a:pt x="11" y="12"/>
                    <a:pt x="10" y="11"/>
                    <a:pt x="10" y="11"/>
                  </a:cubicBezTo>
                  <a:cubicBezTo>
                    <a:pt x="10" y="11"/>
                    <a:pt x="9" y="11"/>
                    <a:pt x="9" y="11"/>
                  </a:cubicBezTo>
                  <a:cubicBezTo>
                    <a:pt x="8" y="10"/>
                    <a:pt x="7" y="10"/>
                    <a:pt x="7" y="9"/>
                  </a:cubicBezTo>
                  <a:cubicBezTo>
                    <a:pt x="6" y="9"/>
                    <a:pt x="6" y="8"/>
                    <a:pt x="6" y="7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7" y="5"/>
                    <a:pt x="7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9" y="5"/>
                  </a:cubicBezTo>
                  <a:cubicBezTo>
                    <a:pt x="9" y="5"/>
                    <a:pt x="9" y="6"/>
                    <a:pt x="10" y="6"/>
                  </a:cubicBezTo>
                  <a:cubicBezTo>
                    <a:pt x="10" y="7"/>
                    <a:pt x="10" y="7"/>
                    <a:pt x="10" y="8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6"/>
                    <a:pt x="15" y="4"/>
                    <a:pt x="14" y="2"/>
                  </a:cubicBezTo>
                  <a:cubicBezTo>
                    <a:pt x="12" y="1"/>
                    <a:pt x="10" y="0"/>
                    <a:pt x="8" y="0"/>
                  </a:cubicBezTo>
                  <a:cubicBezTo>
                    <a:pt x="6" y="0"/>
                    <a:pt x="4" y="1"/>
                    <a:pt x="3" y="2"/>
                  </a:cubicBezTo>
                  <a:cubicBezTo>
                    <a:pt x="1" y="3"/>
                    <a:pt x="0" y="5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6" y="16"/>
                    <a:pt x="6" y="16"/>
                    <a:pt x="6" y="17"/>
                  </a:cubicBezTo>
                  <a:cubicBezTo>
                    <a:pt x="7" y="17"/>
                    <a:pt x="7" y="17"/>
                    <a:pt x="8" y="17"/>
                  </a:cubicBezTo>
                  <a:cubicBezTo>
                    <a:pt x="8" y="18"/>
                    <a:pt x="9" y="18"/>
                    <a:pt x="10" y="19"/>
                  </a:cubicBezTo>
                  <a:cubicBezTo>
                    <a:pt x="10" y="20"/>
                    <a:pt x="10" y="20"/>
                    <a:pt x="10" y="21"/>
                  </a:cubicBezTo>
                  <a:cubicBezTo>
                    <a:pt x="10" y="22"/>
                    <a:pt x="10" y="22"/>
                    <a:pt x="10" y="23"/>
                  </a:cubicBezTo>
                  <a:cubicBezTo>
                    <a:pt x="9" y="23"/>
                    <a:pt x="9" y="23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7" y="24"/>
                    <a:pt x="7" y="23"/>
                    <a:pt x="6" y="23"/>
                  </a:cubicBezTo>
                  <a:cubicBezTo>
                    <a:pt x="6" y="22"/>
                    <a:pt x="6" y="21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0" y="19"/>
                    <a:pt x="0" y="19"/>
                    <a:pt x="0" y="19"/>
                  </a:cubicBez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4" name="ïsļidê"/>
            <p:cNvSpPr/>
            <p:nvPr/>
          </p:nvSpPr>
          <p:spPr bwMode="auto">
            <a:xfrm>
              <a:off x="8847138" y="3957638"/>
              <a:ext cx="65088" cy="255588"/>
            </a:xfrm>
            <a:custGeom>
              <a:avLst/>
              <a:gdLst>
                <a:gd name="T0" fmla="*/ 0 w 41"/>
                <a:gd name="T1" fmla="*/ 161 h 161"/>
                <a:gd name="T2" fmla="*/ 41 w 41"/>
                <a:gd name="T3" fmla="*/ 161 h 161"/>
                <a:gd name="T4" fmla="*/ 41 w 41"/>
                <a:gd name="T5" fmla="*/ 0 h 161"/>
                <a:gd name="T6" fmla="*/ 0 w 41"/>
                <a:gd name="T7" fmla="*/ 0 h 161"/>
                <a:gd name="T8" fmla="*/ 0 w 41"/>
                <a:gd name="T9" fmla="*/ 161 h 161"/>
                <a:gd name="T10" fmla="*/ 0 w 41"/>
                <a:gd name="T11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161">
                  <a:moveTo>
                    <a:pt x="0" y="161"/>
                  </a:moveTo>
                  <a:lnTo>
                    <a:pt x="41" y="161"/>
                  </a:lnTo>
                  <a:lnTo>
                    <a:pt x="41" y="0"/>
                  </a:lnTo>
                  <a:lnTo>
                    <a:pt x="0" y="0"/>
                  </a:lnTo>
                  <a:lnTo>
                    <a:pt x="0" y="161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5" name="îṡļíḓe"/>
            <p:cNvSpPr/>
            <p:nvPr/>
          </p:nvSpPr>
          <p:spPr bwMode="auto">
            <a:xfrm>
              <a:off x="9005888" y="3957638"/>
              <a:ext cx="158750" cy="255588"/>
            </a:xfrm>
            <a:custGeom>
              <a:avLst/>
              <a:gdLst>
                <a:gd name="T0" fmla="*/ 30 w 100"/>
                <a:gd name="T1" fmla="*/ 161 h 161"/>
                <a:gd name="T2" fmla="*/ 71 w 100"/>
                <a:gd name="T3" fmla="*/ 161 h 161"/>
                <a:gd name="T4" fmla="*/ 71 w 100"/>
                <a:gd name="T5" fmla="*/ 30 h 161"/>
                <a:gd name="T6" fmla="*/ 100 w 100"/>
                <a:gd name="T7" fmla="*/ 30 h 161"/>
                <a:gd name="T8" fmla="*/ 100 w 100"/>
                <a:gd name="T9" fmla="*/ 0 h 161"/>
                <a:gd name="T10" fmla="*/ 0 w 100"/>
                <a:gd name="T11" fmla="*/ 0 h 161"/>
                <a:gd name="T12" fmla="*/ 0 w 100"/>
                <a:gd name="T13" fmla="*/ 30 h 161"/>
                <a:gd name="T14" fmla="*/ 30 w 100"/>
                <a:gd name="T15" fmla="*/ 30 h 161"/>
                <a:gd name="T16" fmla="*/ 30 w 100"/>
                <a:gd name="T17" fmla="*/ 161 h 161"/>
                <a:gd name="T18" fmla="*/ 30 w 100"/>
                <a:gd name="T19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61">
                  <a:moveTo>
                    <a:pt x="30" y="161"/>
                  </a:moveTo>
                  <a:lnTo>
                    <a:pt x="71" y="161"/>
                  </a:lnTo>
                  <a:lnTo>
                    <a:pt x="71" y="30"/>
                  </a:lnTo>
                  <a:lnTo>
                    <a:pt x="100" y="30"/>
                  </a:lnTo>
                  <a:lnTo>
                    <a:pt x="100" y="0"/>
                  </a:lnTo>
                  <a:lnTo>
                    <a:pt x="0" y="0"/>
                  </a:lnTo>
                  <a:lnTo>
                    <a:pt x="0" y="30"/>
                  </a:lnTo>
                  <a:lnTo>
                    <a:pt x="30" y="30"/>
                  </a:lnTo>
                  <a:lnTo>
                    <a:pt x="30" y="161"/>
                  </a:lnTo>
                  <a:lnTo>
                    <a:pt x="30" y="161"/>
                  </a:ln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6" name="ïSľiḋè"/>
            <p:cNvSpPr/>
            <p:nvPr/>
          </p:nvSpPr>
          <p:spPr bwMode="auto">
            <a:xfrm>
              <a:off x="9248775" y="3957638"/>
              <a:ext cx="177800" cy="255588"/>
            </a:xfrm>
            <a:custGeom>
              <a:avLst/>
              <a:gdLst>
                <a:gd name="T0" fmla="*/ 35 w 112"/>
                <a:gd name="T1" fmla="*/ 161 h 161"/>
                <a:gd name="T2" fmla="*/ 77 w 112"/>
                <a:gd name="T3" fmla="*/ 161 h 161"/>
                <a:gd name="T4" fmla="*/ 77 w 112"/>
                <a:gd name="T5" fmla="*/ 89 h 161"/>
                <a:gd name="T6" fmla="*/ 112 w 112"/>
                <a:gd name="T7" fmla="*/ 0 h 161"/>
                <a:gd name="T8" fmla="*/ 77 w 112"/>
                <a:gd name="T9" fmla="*/ 0 h 161"/>
                <a:gd name="T10" fmla="*/ 59 w 112"/>
                <a:gd name="T11" fmla="*/ 54 h 161"/>
                <a:gd name="T12" fmla="*/ 35 w 112"/>
                <a:gd name="T13" fmla="*/ 0 h 161"/>
                <a:gd name="T14" fmla="*/ 0 w 112"/>
                <a:gd name="T15" fmla="*/ 0 h 161"/>
                <a:gd name="T16" fmla="*/ 35 w 112"/>
                <a:gd name="T17" fmla="*/ 89 h 161"/>
                <a:gd name="T18" fmla="*/ 35 w 112"/>
                <a:gd name="T19" fmla="*/ 161 h 161"/>
                <a:gd name="T20" fmla="*/ 35 w 112"/>
                <a:gd name="T21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2" h="161">
                  <a:moveTo>
                    <a:pt x="35" y="161"/>
                  </a:moveTo>
                  <a:lnTo>
                    <a:pt x="77" y="161"/>
                  </a:lnTo>
                  <a:lnTo>
                    <a:pt x="77" y="89"/>
                  </a:lnTo>
                  <a:lnTo>
                    <a:pt x="112" y="0"/>
                  </a:lnTo>
                  <a:lnTo>
                    <a:pt x="77" y="0"/>
                  </a:lnTo>
                  <a:lnTo>
                    <a:pt x="59" y="54"/>
                  </a:lnTo>
                  <a:lnTo>
                    <a:pt x="35" y="0"/>
                  </a:lnTo>
                  <a:lnTo>
                    <a:pt x="0" y="0"/>
                  </a:lnTo>
                  <a:lnTo>
                    <a:pt x="35" y="89"/>
                  </a:lnTo>
                  <a:lnTo>
                    <a:pt x="35" y="161"/>
                  </a:lnTo>
                  <a:lnTo>
                    <a:pt x="35" y="161"/>
                  </a:ln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7" name="iŝlîḍê"/>
            <p:cNvSpPr/>
            <p:nvPr/>
          </p:nvSpPr>
          <p:spPr bwMode="auto">
            <a:xfrm>
              <a:off x="3278188" y="3306763"/>
              <a:ext cx="84138" cy="188913"/>
            </a:xfrm>
            <a:custGeom>
              <a:avLst/>
              <a:gdLst>
                <a:gd name="T0" fmla="*/ 6 w 9"/>
                <a:gd name="T1" fmla="*/ 0 h 20"/>
                <a:gd name="T2" fmla="*/ 0 w 9"/>
                <a:gd name="T3" fmla="*/ 3 h 20"/>
                <a:gd name="T4" fmla="*/ 0 w 9"/>
                <a:gd name="T5" fmla="*/ 5 h 20"/>
                <a:gd name="T6" fmla="*/ 1 w 9"/>
                <a:gd name="T7" fmla="*/ 5 h 20"/>
                <a:gd name="T8" fmla="*/ 3 w 9"/>
                <a:gd name="T9" fmla="*/ 6 h 20"/>
                <a:gd name="T10" fmla="*/ 3 w 9"/>
                <a:gd name="T11" fmla="*/ 6 h 20"/>
                <a:gd name="T12" fmla="*/ 4 w 9"/>
                <a:gd name="T13" fmla="*/ 9 h 20"/>
                <a:gd name="T14" fmla="*/ 4 w 9"/>
                <a:gd name="T15" fmla="*/ 20 h 20"/>
                <a:gd name="T16" fmla="*/ 9 w 9"/>
                <a:gd name="T17" fmla="*/ 20 h 20"/>
                <a:gd name="T18" fmla="*/ 9 w 9"/>
                <a:gd name="T19" fmla="*/ 0 h 20"/>
                <a:gd name="T20" fmla="*/ 6 w 9"/>
                <a:gd name="T2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20">
                  <a:moveTo>
                    <a:pt x="6" y="0"/>
                  </a:moveTo>
                  <a:cubicBezTo>
                    <a:pt x="4" y="2"/>
                    <a:pt x="3" y="3"/>
                    <a:pt x="0" y="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5"/>
                    <a:pt x="2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7"/>
                    <a:pt x="4" y="8"/>
                    <a:pt x="4" y="9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8" name="îṥļîḓê"/>
            <p:cNvSpPr/>
            <p:nvPr/>
          </p:nvSpPr>
          <p:spPr bwMode="auto">
            <a:xfrm>
              <a:off x="3455988" y="3297238"/>
              <a:ext cx="112713" cy="207963"/>
            </a:xfrm>
            <a:custGeom>
              <a:avLst/>
              <a:gdLst>
                <a:gd name="T0" fmla="*/ 0 w 12"/>
                <a:gd name="T1" fmla="*/ 19 h 22"/>
                <a:gd name="T2" fmla="*/ 2 w 12"/>
                <a:gd name="T3" fmla="*/ 21 h 22"/>
                <a:gd name="T4" fmla="*/ 6 w 12"/>
                <a:gd name="T5" fmla="*/ 22 h 22"/>
                <a:gd name="T6" fmla="*/ 9 w 12"/>
                <a:gd name="T7" fmla="*/ 21 h 22"/>
                <a:gd name="T8" fmla="*/ 11 w 12"/>
                <a:gd name="T9" fmla="*/ 19 h 22"/>
                <a:gd name="T10" fmla="*/ 12 w 12"/>
                <a:gd name="T11" fmla="*/ 17 h 22"/>
                <a:gd name="T12" fmla="*/ 12 w 12"/>
                <a:gd name="T13" fmla="*/ 12 h 22"/>
                <a:gd name="T14" fmla="*/ 12 w 12"/>
                <a:gd name="T15" fmla="*/ 9 h 22"/>
                <a:gd name="T16" fmla="*/ 12 w 12"/>
                <a:gd name="T17" fmla="*/ 5 h 22"/>
                <a:gd name="T18" fmla="*/ 11 w 12"/>
                <a:gd name="T19" fmla="*/ 3 h 22"/>
                <a:gd name="T20" fmla="*/ 9 w 12"/>
                <a:gd name="T21" fmla="*/ 1 h 22"/>
                <a:gd name="T22" fmla="*/ 6 w 12"/>
                <a:gd name="T23" fmla="*/ 0 h 22"/>
                <a:gd name="T24" fmla="*/ 3 w 12"/>
                <a:gd name="T25" fmla="*/ 1 h 22"/>
                <a:gd name="T26" fmla="*/ 1 w 12"/>
                <a:gd name="T27" fmla="*/ 2 h 22"/>
                <a:gd name="T28" fmla="*/ 0 w 12"/>
                <a:gd name="T29" fmla="*/ 4 h 22"/>
                <a:gd name="T30" fmla="*/ 0 w 12"/>
                <a:gd name="T31" fmla="*/ 7 h 22"/>
                <a:gd name="T32" fmla="*/ 0 w 12"/>
                <a:gd name="T33" fmla="*/ 9 h 22"/>
                <a:gd name="T34" fmla="*/ 0 w 12"/>
                <a:gd name="T35" fmla="*/ 12 h 22"/>
                <a:gd name="T36" fmla="*/ 1 w 12"/>
                <a:gd name="T37" fmla="*/ 14 h 22"/>
                <a:gd name="T38" fmla="*/ 4 w 12"/>
                <a:gd name="T39" fmla="*/ 15 h 22"/>
                <a:gd name="T40" fmla="*/ 6 w 12"/>
                <a:gd name="T41" fmla="*/ 14 h 22"/>
                <a:gd name="T42" fmla="*/ 7 w 12"/>
                <a:gd name="T43" fmla="*/ 13 h 22"/>
                <a:gd name="T44" fmla="*/ 7 w 12"/>
                <a:gd name="T45" fmla="*/ 16 h 22"/>
                <a:gd name="T46" fmla="*/ 7 w 12"/>
                <a:gd name="T47" fmla="*/ 18 h 22"/>
                <a:gd name="T48" fmla="*/ 7 w 12"/>
                <a:gd name="T49" fmla="*/ 18 h 22"/>
                <a:gd name="T50" fmla="*/ 6 w 12"/>
                <a:gd name="T51" fmla="*/ 19 h 22"/>
                <a:gd name="T52" fmla="*/ 5 w 12"/>
                <a:gd name="T53" fmla="*/ 18 h 22"/>
                <a:gd name="T54" fmla="*/ 5 w 12"/>
                <a:gd name="T55" fmla="*/ 18 h 22"/>
                <a:gd name="T56" fmla="*/ 5 w 12"/>
                <a:gd name="T57" fmla="*/ 16 h 22"/>
                <a:gd name="T58" fmla="*/ 0 w 12"/>
                <a:gd name="T59" fmla="*/ 16 h 22"/>
                <a:gd name="T60" fmla="*/ 0 w 12"/>
                <a:gd name="T61" fmla="*/ 19 h 22"/>
                <a:gd name="T62" fmla="*/ 0 w 12"/>
                <a:gd name="T63" fmla="*/ 19 h 22"/>
                <a:gd name="T64" fmla="*/ 5 w 12"/>
                <a:gd name="T65" fmla="*/ 6 h 22"/>
                <a:gd name="T66" fmla="*/ 5 w 12"/>
                <a:gd name="T67" fmla="*/ 4 h 22"/>
                <a:gd name="T68" fmla="*/ 6 w 12"/>
                <a:gd name="T69" fmla="*/ 4 h 22"/>
                <a:gd name="T70" fmla="*/ 7 w 12"/>
                <a:gd name="T71" fmla="*/ 4 h 22"/>
                <a:gd name="T72" fmla="*/ 7 w 12"/>
                <a:gd name="T73" fmla="*/ 6 h 22"/>
                <a:gd name="T74" fmla="*/ 7 w 12"/>
                <a:gd name="T75" fmla="*/ 9 h 22"/>
                <a:gd name="T76" fmla="*/ 7 w 12"/>
                <a:gd name="T77" fmla="*/ 11 h 22"/>
                <a:gd name="T78" fmla="*/ 6 w 12"/>
                <a:gd name="T79" fmla="*/ 11 h 22"/>
                <a:gd name="T80" fmla="*/ 5 w 12"/>
                <a:gd name="T81" fmla="*/ 11 h 22"/>
                <a:gd name="T82" fmla="*/ 5 w 12"/>
                <a:gd name="T83" fmla="*/ 9 h 22"/>
                <a:gd name="T84" fmla="*/ 5 w 12"/>
                <a:gd name="T85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" h="22">
                  <a:moveTo>
                    <a:pt x="0" y="19"/>
                  </a:moveTo>
                  <a:cubicBezTo>
                    <a:pt x="1" y="20"/>
                    <a:pt x="1" y="20"/>
                    <a:pt x="2" y="21"/>
                  </a:cubicBezTo>
                  <a:cubicBezTo>
                    <a:pt x="3" y="21"/>
                    <a:pt x="4" y="22"/>
                    <a:pt x="6" y="22"/>
                  </a:cubicBezTo>
                  <a:cubicBezTo>
                    <a:pt x="7" y="22"/>
                    <a:pt x="8" y="21"/>
                    <a:pt x="9" y="21"/>
                  </a:cubicBezTo>
                  <a:cubicBezTo>
                    <a:pt x="10" y="21"/>
                    <a:pt x="11" y="20"/>
                    <a:pt x="11" y="19"/>
                  </a:cubicBezTo>
                  <a:cubicBezTo>
                    <a:pt x="12" y="19"/>
                    <a:pt x="12" y="18"/>
                    <a:pt x="12" y="17"/>
                  </a:cubicBezTo>
                  <a:cubicBezTo>
                    <a:pt x="12" y="16"/>
                    <a:pt x="12" y="15"/>
                    <a:pt x="12" y="12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7"/>
                    <a:pt x="12" y="6"/>
                    <a:pt x="12" y="5"/>
                  </a:cubicBezTo>
                  <a:cubicBezTo>
                    <a:pt x="12" y="4"/>
                    <a:pt x="12" y="3"/>
                    <a:pt x="11" y="3"/>
                  </a:cubicBezTo>
                  <a:cubicBezTo>
                    <a:pt x="11" y="2"/>
                    <a:pt x="10" y="1"/>
                    <a:pt x="9" y="1"/>
                  </a:cubicBezTo>
                  <a:cubicBezTo>
                    <a:pt x="8" y="1"/>
                    <a:pt x="7" y="0"/>
                    <a:pt x="6" y="0"/>
                  </a:cubicBezTo>
                  <a:cubicBezTo>
                    <a:pt x="5" y="0"/>
                    <a:pt x="4" y="1"/>
                    <a:pt x="3" y="1"/>
                  </a:cubicBezTo>
                  <a:cubicBezTo>
                    <a:pt x="2" y="1"/>
                    <a:pt x="1" y="2"/>
                    <a:pt x="1" y="2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0" y="13"/>
                    <a:pt x="1" y="13"/>
                    <a:pt x="1" y="14"/>
                  </a:cubicBezTo>
                  <a:cubicBezTo>
                    <a:pt x="2" y="14"/>
                    <a:pt x="3" y="15"/>
                    <a:pt x="4" y="15"/>
                  </a:cubicBezTo>
                  <a:cubicBezTo>
                    <a:pt x="5" y="15"/>
                    <a:pt x="5" y="14"/>
                    <a:pt x="6" y="14"/>
                  </a:cubicBezTo>
                  <a:cubicBezTo>
                    <a:pt x="6" y="14"/>
                    <a:pt x="7" y="13"/>
                    <a:pt x="7" y="13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7"/>
                    <a:pt x="7" y="17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8"/>
                    <a:pt x="6" y="19"/>
                    <a:pt x="6" y="19"/>
                  </a:cubicBezTo>
                  <a:cubicBezTo>
                    <a:pt x="6" y="19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7"/>
                    <a:pt x="5" y="17"/>
                    <a:pt x="5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8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lose/>
                  <a:moveTo>
                    <a:pt x="5" y="6"/>
                  </a:moveTo>
                  <a:cubicBezTo>
                    <a:pt x="5" y="5"/>
                    <a:pt x="5" y="4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7" y="4"/>
                    <a:pt x="7" y="4"/>
                  </a:cubicBezTo>
                  <a:cubicBezTo>
                    <a:pt x="7" y="4"/>
                    <a:pt x="7" y="5"/>
                    <a:pt x="7" y="6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10"/>
                    <a:pt x="7" y="11"/>
                    <a:pt x="7" y="11"/>
                  </a:cubicBezTo>
                  <a:cubicBezTo>
                    <a:pt x="7" y="11"/>
                    <a:pt x="6" y="11"/>
                    <a:pt x="6" y="11"/>
                  </a:cubicBezTo>
                  <a:cubicBezTo>
                    <a:pt x="6" y="11"/>
                    <a:pt x="5" y="11"/>
                    <a:pt x="5" y="11"/>
                  </a:cubicBezTo>
                  <a:cubicBezTo>
                    <a:pt x="5" y="11"/>
                    <a:pt x="5" y="10"/>
                    <a:pt x="5" y="9"/>
                  </a:cubicBezTo>
                  <a:cubicBezTo>
                    <a:pt x="5" y="6"/>
                    <a:pt x="5" y="6"/>
                    <a:pt x="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" name="íṡļîḍé"/>
            <p:cNvSpPr/>
            <p:nvPr/>
          </p:nvSpPr>
          <p:spPr bwMode="auto">
            <a:xfrm>
              <a:off x="3662363" y="3297238"/>
              <a:ext cx="101600" cy="198438"/>
            </a:xfrm>
            <a:custGeom>
              <a:avLst/>
              <a:gdLst>
                <a:gd name="T0" fmla="*/ 5 w 11"/>
                <a:gd name="T1" fmla="*/ 18 h 21"/>
                <a:gd name="T2" fmla="*/ 11 w 11"/>
                <a:gd name="T3" fmla="*/ 9 h 21"/>
                <a:gd name="T4" fmla="*/ 11 w 11"/>
                <a:gd name="T5" fmla="*/ 6 h 21"/>
                <a:gd name="T6" fmla="*/ 10 w 11"/>
                <a:gd name="T7" fmla="*/ 2 h 21"/>
                <a:gd name="T8" fmla="*/ 5 w 11"/>
                <a:gd name="T9" fmla="*/ 0 h 21"/>
                <a:gd name="T10" fmla="*/ 3 w 11"/>
                <a:gd name="T11" fmla="*/ 1 h 21"/>
                <a:gd name="T12" fmla="*/ 1 w 11"/>
                <a:gd name="T13" fmla="*/ 2 h 21"/>
                <a:gd name="T14" fmla="*/ 0 w 11"/>
                <a:gd name="T15" fmla="*/ 4 h 21"/>
                <a:gd name="T16" fmla="*/ 0 w 11"/>
                <a:gd name="T17" fmla="*/ 7 h 21"/>
                <a:gd name="T18" fmla="*/ 0 w 11"/>
                <a:gd name="T19" fmla="*/ 8 h 21"/>
                <a:gd name="T20" fmla="*/ 4 w 11"/>
                <a:gd name="T21" fmla="*/ 8 h 21"/>
                <a:gd name="T22" fmla="*/ 4 w 11"/>
                <a:gd name="T23" fmla="*/ 6 h 21"/>
                <a:gd name="T24" fmla="*/ 5 w 11"/>
                <a:gd name="T25" fmla="*/ 4 h 21"/>
                <a:gd name="T26" fmla="*/ 5 w 11"/>
                <a:gd name="T27" fmla="*/ 4 h 21"/>
                <a:gd name="T28" fmla="*/ 6 w 11"/>
                <a:gd name="T29" fmla="*/ 4 h 21"/>
                <a:gd name="T30" fmla="*/ 7 w 11"/>
                <a:gd name="T31" fmla="*/ 5 h 21"/>
                <a:gd name="T32" fmla="*/ 6 w 11"/>
                <a:gd name="T33" fmla="*/ 8 h 21"/>
                <a:gd name="T34" fmla="*/ 0 w 11"/>
                <a:gd name="T35" fmla="*/ 18 h 21"/>
                <a:gd name="T36" fmla="*/ 0 w 11"/>
                <a:gd name="T37" fmla="*/ 21 h 21"/>
                <a:gd name="T38" fmla="*/ 11 w 11"/>
                <a:gd name="T39" fmla="*/ 21 h 21"/>
                <a:gd name="T40" fmla="*/ 11 w 11"/>
                <a:gd name="T41" fmla="*/ 18 h 21"/>
                <a:gd name="T42" fmla="*/ 5 w 11"/>
                <a:gd name="T4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" h="21">
                  <a:moveTo>
                    <a:pt x="5" y="18"/>
                  </a:moveTo>
                  <a:cubicBezTo>
                    <a:pt x="8" y="14"/>
                    <a:pt x="10" y="11"/>
                    <a:pt x="11" y="9"/>
                  </a:cubicBezTo>
                  <a:cubicBezTo>
                    <a:pt x="11" y="8"/>
                    <a:pt x="11" y="7"/>
                    <a:pt x="11" y="6"/>
                  </a:cubicBezTo>
                  <a:cubicBezTo>
                    <a:pt x="11" y="4"/>
                    <a:pt x="11" y="3"/>
                    <a:pt x="10" y="2"/>
                  </a:cubicBezTo>
                  <a:cubicBezTo>
                    <a:pt x="9" y="1"/>
                    <a:pt x="7" y="0"/>
                    <a:pt x="5" y="0"/>
                  </a:cubicBezTo>
                  <a:cubicBezTo>
                    <a:pt x="4" y="0"/>
                    <a:pt x="3" y="1"/>
                    <a:pt x="3" y="1"/>
                  </a:cubicBezTo>
                  <a:cubicBezTo>
                    <a:pt x="2" y="1"/>
                    <a:pt x="1" y="2"/>
                    <a:pt x="1" y="2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4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4"/>
                    <a:pt x="7" y="5"/>
                    <a:pt x="7" y="5"/>
                  </a:cubicBezTo>
                  <a:cubicBezTo>
                    <a:pt x="7" y="6"/>
                    <a:pt x="6" y="7"/>
                    <a:pt x="6" y="8"/>
                  </a:cubicBezTo>
                  <a:cubicBezTo>
                    <a:pt x="5" y="10"/>
                    <a:pt x="3" y="13"/>
                    <a:pt x="0" y="18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5" y="18"/>
                    <a:pt x="5" y="18"/>
                    <a:pt x="5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" name="ïS1íďe"/>
            <p:cNvSpPr/>
            <p:nvPr/>
          </p:nvSpPr>
          <p:spPr bwMode="auto">
            <a:xfrm>
              <a:off x="3857625" y="3297238"/>
              <a:ext cx="112713" cy="207963"/>
            </a:xfrm>
            <a:custGeom>
              <a:avLst/>
              <a:gdLst>
                <a:gd name="T0" fmla="*/ 12 w 12"/>
                <a:gd name="T1" fmla="*/ 4 h 22"/>
                <a:gd name="T2" fmla="*/ 11 w 12"/>
                <a:gd name="T3" fmla="*/ 2 h 22"/>
                <a:gd name="T4" fmla="*/ 9 w 12"/>
                <a:gd name="T5" fmla="*/ 1 h 22"/>
                <a:gd name="T6" fmla="*/ 6 w 12"/>
                <a:gd name="T7" fmla="*/ 0 h 22"/>
                <a:gd name="T8" fmla="*/ 3 w 12"/>
                <a:gd name="T9" fmla="*/ 1 h 22"/>
                <a:gd name="T10" fmla="*/ 1 w 12"/>
                <a:gd name="T11" fmla="*/ 4 h 22"/>
                <a:gd name="T12" fmla="*/ 0 w 12"/>
                <a:gd name="T13" fmla="*/ 8 h 22"/>
                <a:gd name="T14" fmla="*/ 0 w 12"/>
                <a:gd name="T15" fmla="*/ 15 h 22"/>
                <a:gd name="T16" fmla="*/ 0 w 12"/>
                <a:gd name="T17" fmla="*/ 18 h 22"/>
                <a:gd name="T18" fmla="*/ 1 w 12"/>
                <a:gd name="T19" fmla="*/ 20 h 22"/>
                <a:gd name="T20" fmla="*/ 3 w 12"/>
                <a:gd name="T21" fmla="*/ 21 h 22"/>
                <a:gd name="T22" fmla="*/ 6 w 12"/>
                <a:gd name="T23" fmla="*/ 22 h 22"/>
                <a:gd name="T24" fmla="*/ 9 w 12"/>
                <a:gd name="T25" fmla="*/ 21 h 22"/>
                <a:gd name="T26" fmla="*/ 11 w 12"/>
                <a:gd name="T27" fmla="*/ 20 h 22"/>
                <a:gd name="T28" fmla="*/ 12 w 12"/>
                <a:gd name="T29" fmla="*/ 18 h 22"/>
                <a:gd name="T30" fmla="*/ 12 w 12"/>
                <a:gd name="T31" fmla="*/ 15 h 22"/>
                <a:gd name="T32" fmla="*/ 12 w 12"/>
                <a:gd name="T33" fmla="*/ 8 h 22"/>
                <a:gd name="T34" fmla="*/ 12 w 12"/>
                <a:gd name="T35" fmla="*/ 4 h 22"/>
                <a:gd name="T36" fmla="*/ 12 w 12"/>
                <a:gd name="T37" fmla="*/ 4 h 22"/>
                <a:gd name="T38" fmla="*/ 7 w 12"/>
                <a:gd name="T39" fmla="*/ 16 h 22"/>
                <a:gd name="T40" fmla="*/ 7 w 12"/>
                <a:gd name="T41" fmla="*/ 18 h 22"/>
                <a:gd name="T42" fmla="*/ 6 w 12"/>
                <a:gd name="T43" fmla="*/ 18 h 22"/>
                <a:gd name="T44" fmla="*/ 5 w 12"/>
                <a:gd name="T45" fmla="*/ 18 h 22"/>
                <a:gd name="T46" fmla="*/ 5 w 12"/>
                <a:gd name="T47" fmla="*/ 16 h 22"/>
                <a:gd name="T48" fmla="*/ 5 w 12"/>
                <a:gd name="T49" fmla="*/ 6 h 22"/>
                <a:gd name="T50" fmla="*/ 5 w 12"/>
                <a:gd name="T51" fmla="*/ 4 h 22"/>
                <a:gd name="T52" fmla="*/ 6 w 12"/>
                <a:gd name="T53" fmla="*/ 4 h 22"/>
                <a:gd name="T54" fmla="*/ 7 w 12"/>
                <a:gd name="T55" fmla="*/ 4 h 22"/>
                <a:gd name="T56" fmla="*/ 7 w 12"/>
                <a:gd name="T57" fmla="*/ 6 h 22"/>
                <a:gd name="T58" fmla="*/ 7 w 12"/>
                <a:gd name="T59" fmla="*/ 1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" h="22">
                  <a:moveTo>
                    <a:pt x="12" y="4"/>
                  </a:moveTo>
                  <a:cubicBezTo>
                    <a:pt x="12" y="4"/>
                    <a:pt x="11" y="3"/>
                    <a:pt x="11" y="2"/>
                  </a:cubicBezTo>
                  <a:cubicBezTo>
                    <a:pt x="11" y="2"/>
                    <a:pt x="10" y="1"/>
                    <a:pt x="9" y="1"/>
                  </a:cubicBezTo>
                  <a:cubicBezTo>
                    <a:pt x="8" y="1"/>
                    <a:pt x="7" y="0"/>
                    <a:pt x="6" y="0"/>
                  </a:cubicBezTo>
                  <a:cubicBezTo>
                    <a:pt x="5" y="0"/>
                    <a:pt x="4" y="1"/>
                    <a:pt x="3" y="1"/>
                  </a:cubicBezTo>
                  <a:cubicBezTo>
                    <a:pt x="2" y="2"/>
                    <a:pt x="1" y="3"/>
                    <a:pt x="1" y="4"/>
                  </a:cubicBezTo>
                  <a:cubicBezTo>
                    <a:pt x="0" y="5"/>
                    <a:pt x="0" y="6"/>
                    <a:pt x="0" y="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1" y="19"/>
                    <a:pt x="1" y="19"/>
                    <a:pt x="1" y="20"/>
                  </a:cubicBezTo>
                  <a:cubicBezTo>
                    <a:pt x="2" y="20"/>
                    <a:pt x="3" y="21"/>
                    <a:pt x="3" y="21"/>
                  </a:cubicBezTo>
                  <a:cubicBezTo>
                    <a:pt x="4" y="21"/>
                    <a:pt x="5" y="22"/>
                    <a:pt x="6" y="22"/>
                  </a:cubicBezTo>
                  <a:cubicBezTo>
                    <a:pt x="7" y="22"/>
                    <a:pt x="8" y="21"/>
                    <a:pt x="9" y="21"/>
                  </a:cubicBezTo>
                  <a:cubicBezTo>
                    <a:pt x="10" y="21"/>
                    <a:pt x="10" y="21"/>
                    <a:pt x="11" y="20"/>
                  </a:cubicBezTo>
                  <a:cubicBezTo>
                    <a:pt x="11" y="19"/>
                    <a:pt x="12" y="19"/>
                    <a:pt x="12" y="18"/>
                  </a:cubicBezTo>
                  <a:cubicBezTo>
                    <a:pt x="12" y="17"/>
                    <a:pt x="12" y="16"/>
                    <a:pt x="12" y="15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6"/>
                    <a:pt x="12" y="5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lose/>
                  <a:moveTo>
                    <a:pt x="7" y="16"/>
                  </a:moveTo>
                  <a:cubicBezTo>
                    <a:pt x="7" y="17"/>
                    <a:pt x="7" y="18"/>
                    <a:pt x="7" y="18"/>
                  </a:cubicBezTo>
                  <a:cubicBezTo>
                    <a:pt x="7" y="18"/>
                    <a:pt x="7" y="18"/>
                    <a:pt x="6" y="18"/>
                  </a:cubicBezTo>
                  <a:cubicBezTo>
                    <a:pt x="6" y="18"/>
                    <a:pt x="6" y="18"/>
                    <a:pt x="5" y="18"/>
                  </a:cubicBezTo>
                  <a:cubicBezTo>
                    <a:pt x="5" y="18"/>
                    <a:pt x="5" y="17"/>
                    <a:pt x="5" y="1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5"/>
                    <a:pt x="5" y="4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5"/>
                    <a:pt x="7" y="6"/>
                  </a:cubicBezTo>
                  <a:cubicBezTo>
                    <a:pt x="7" y="16"/>
                    <a:pt x="7" y="16"/>
                    <a:pt x="7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" name="íṩḻïḑe"/>
            <p:cNvSpPr/>
            <p:nvPr/>
          </p:nvSpPr>
          <p:spPr bwMode="auto">
            <a:xfrm>
              <a:off x="2755900" y="2503488"/>
              <a:ext cx="1820863" cy="1851025"/>
            </a:xfrm>
            <a:prstGeom prst="ellipse">
              <a:avLst/>
            </a:pr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" name="iṧḻïḋê"/>
            <p:cNvSpPr/>
            <p:nvPr/>
          </p:nvSpPr>
          <p:spPr bwMode="auto">
            <a:xfrm>
              <a:off x="2736850" y="2484438"/>
              <a:ext cx="1822450" cy="1889125"/>
            </a:xfrm>
            <a:custGeom>
              <a:avLst/>
              <a:gdLst>
                <a:gd name="T0" fmla="*/ 191 w 195"/>
                <a:gd name="T1" fmla="*/ 100 h 200"/>
                <a:gd name="T2" fmla="*/ 148 w 195"/>
                <a:gd name="T3" fmla="*/ 178 h 200"/>
                <a:gd name="T4" fmla="*/ 57 w 195"/>
                <a:gd name="T5" fmla="*/ 181 h 200"/>
                <a:gd name="T6" fmla="*/ 8 w 195"/>
                <a:gd name="T7" fmla="*/ 107 h 200"/>
                <a:gd name="T8" fmla="*/ 46 w 195"/>
                <a:gd name="T9" fmla="*/ 26 h 200"/>
                <a:gd name="T10" fmla="*/ 136 w 195"/>
                <a:gd name="T11" fmla="*/ 16 h 200"/>
                <a:gd name="T12" fmla="*/ 190 w 195"/>
                <a:gd name="T13" fmla="*/ 86 h 200"/>
                <a:gd name="T14" fmla="*/ 191 w 195"/>
                <a:gd name="T15" fmla="*/ 100 h 200"/>
                <a:gd name="T16" fmla="*/ 195 w 195"/>
                <a:gd name="T17" fmla="*/ 100 h 200"/>
                <a:gd name="T18" fmla="*/ 153 w 195"/>
                <a:gd name="T19" fmla="*/ 21 h 200"/>
                <a:gd name="T20" fmla="*/ 62 w 195"/>
                <a:gd name="T21" fmla="*/ 12 h 200"/>
                <a:gd name="T22" fmla="*/ 6 w 195"/>
                <a:gd name="T23" fmla="*/ 82 h 200"/>
                <a:gd name="T24" fmla="*/ 33 w 195"/>
                <a:gd name="T25" fmla="*/ 168 h 200"/>
                <a:gd name="T26" fmla="*/ 120 w 195"/>
                <a:gd name="T27" fmla="*/ 193 h 200"/>
                <a:gd name="T28" fmla="*/ 188 w 195"/>
                <a:gd name="T29" fmla="*/ 135 h 200"/>
                <a:gd name="T30" fmla="*/ 195 w 195"/>
                <a:gd name="T31" fmla="*/ 100 h 200"/>
                <a:gd name="T32" fmla="*/ 191 w 195"/>
                <a:gd name="T33" fmla="*/ 1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" h="200">
                  <a:moveTo>
                    <a:pt x="191" y="100"/>
                  </a:moveTo>
                  <a:cubicBezTo>
                    <a:pt x="191" y="132"/>
                    <a:pt x="174" y="161"/>
                    <a:pt x="148" y="178"/>
                  </a:cubicBezTo>
                  <a:cubicBezTo>
                    <a:pt x="120" y="195"/>
                    <a:pt x="85" y="196"/>
                    <a:pt x="57" y="181"/>
                  </a:cubicBezTo>
                  <a:cubicBezTo>
                    <a:pt x="29" y="167"/>
                    <a:pt x="11" y="138"/>
                    <a:pt x="8" y="107"/>
                  </a:cubicBezTo>
                  <a:cubicBezTo>
                    <a:pt x="6" y="75"/>
                    <a:pt x="21" y="44"/>
                    <a:pt x="46" y="26"/>
                  </a:cubicBezTo>
                  <a:cubicBezTo>
                    <a:pt x="72" y="7"/>
                    <a:pt x="107" y="3"/>
                    <a:pt x="136" y="16"/>
                  </a:cubicBezTo>
                  <a:cubicBezTo>
                    <a:pt x="165" y="29"/>
                    <a:pt x="185" y="56"/>
                    <a:pt x="190" y="86"/>
                  </a:cubicBezTo>
                  <a:cubicBezTo>
                    <a:pt x="191" y="91"/>
                    <a:pt x="191" y="95"/>
                    <a:pt x="191" y="100"/>
                  </a:cubicBezTo>
                  <a:cubicBezTo>
                    <a:pt x="191" y="102"/>
                    <a:pt x="195" y="102"/>
                    <a:pt x="195" y="100"/>
                  </a:cubicBezTo>
                  <a:cubicBezTo>
                    <a:pt x="195" y="68"/>
                    <a:pt x="179" y="39"/>
                    <a:pt x="153" y="21"/>
                  </a:cubicBezTo>
                  <a:cubicBezTo>
                    <a:pt x="126" y="3"/>
                    <a:pt x="91" y="0"/>
                    <a:pt x="62" y="12"/>
                  </a:cubicBezTo>
                  <a:cubicBezTo>
                    <a:pt x="33" y="25"/>
                    <a:pt x="12" y="51"/>
                    <a:pt x="6" y="82"/>
                  </a:cubicBezTo>
                  <a:cubicBezTo>
                    <a:pt x="0" y="113"/>
                    <a:pt x="10" y="146"/>
                    <a:pt x="33" y="168"/>
                  </a:cubicBezTo>
                  <a:cubicBezTo>
                    <a:pt x="56" y="190"/>
                    <a:pt x="89" y="200"/>
                    <a:pt x="120" y="193"/>
                  </a:cubicBezTo>
                  <a:cubicBezTo>
                    <a:pt x="151" y="186"/>
                    <a:pt x="176" y="164"/>
                    <a:pt x="188" y="135"/>
                  </a:cubicBezTo>
                  <a:cubicBezTo>
                    <a:pt x="193" y="124"/>
                    <a:pt x="195" y="112"/>
                    <a:pt x="195" y="100"/>
                  </a:cubicBezTo>
                  <a:cubicBezTo>
                    <a:pt x="195" y="98"/>
                    <a:pt x="191" y="98"/>
                    <a:pt x="191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" name="isļïḓè"/>
            <p:cNvSpPr/>
            <p:nvPr/>
          </p:nvSpPr>
          <p:spPr bwMode="auto">
            <a:xfrm>
              <a:off x="3025775" y="2795588"/>
              <a:ext cx="1271588" cy="1266825"/>
            </a:xfrm>
            <a:custGeom>
              <a:avLst/>
              <a:gdLst>
                <a:gd name="T0" fmla="*/ 132 w 136"/>
                <a:gd name="T1" fmla="*/ 67 h 134"/>
                <a:gd name="T2" fmla="*/ 116 w 136"/>
                <a:gd name="T3" fmla="*/ 110 h 134"/>
                <a:gd name="T4" fmla="*/ 75 w 136"/>
                <a:gd name="T5" fmla="*/ 131 h 134"/>
                <a:gd name="T6" fmla="*/ 69 w 136"/>
                <a:gd name="T7" fmla="*/ 131 h 134"/>
                <a:gd name="T8" fmla="*/ 31 w 136"/>
                <a:gd name="T9" fmla="*/ 118 h 134"/>
                <a:gd name="T10" fmla="*/ 6 w 136"/>
                <a:gd name="T11" fmla="*/ 80 h 134"/>
                <a:gd name="T12" fmla="*/ 13 w 136"/>
                <a:gd name="T13" fmla="*/ 34 h 134"/>
                <a:gd name="T14" fmla="*/ 49 w 136"/>
                <a:gd name="T15" fmla="*/ 6 h 134"/>
                <a:gd name="T16" fmla="*/ 68 w 136"/>
                <a:gd name="T17" fmla="*/ 3 h 134"/>
                <a:gd name="T18" fmla="*/ 95 w 136"/>
                <a:gd name="T19" fmla="*/ 9 h 134"/>
                <a:gd name="T20" fmla="*/ 127 w 136"/>
                <a:gd name="T21" fmla="*/ 41 h 134"/>
                <a:gd name="T22" fmla="*/ 132 w 136"/>
                <a:gd name="T23" fmla="*/ 67 h 134"/>
                <a:gd name="T24" fmla="*/ 135 w 136"/>
                <a:gd name="T25" fmla="*/ 67 h 134"/>
                <a:gd name="T26" fmla="*/ 136 w 136"/>
                <a:gd name="T27" fmla="*/ 67 h 134"/>
                <a:gd name="T28" fmla="*/ 120 w 136"/>
                <a:gd name="T29" fmla="*/ 24 h 134"/>
                <a:gd name="T30" fmla="*/ 81 w 136"/>
                <a:gd name="T31" fmla="*/ 1 h 134"/>
                <a:gd name="T32" fmla="*/ 69 w 136"/>
                <a:gd name="T33" fmla="*/ 0 h 134"/>
                <a:gd name="T34" fmla="*/ 35 w 136"/>
                <a:gd name="T35" fmla="*/ 9 h 134"/>
                <a:gd name="T36" fmla="*/ 6 w 136"/>
                <a:gd name="T37" fmla="*/ 43 h 134"/>
                <a:gd name="T38" fmla="*/ 5 w 136"/>
                <a:gd name="T39" fmla="*/ 89 h 134"/>
                <a:gd name="T40" fmla="*/ 34 w 136"/>
                <a:gd name="T41" fmla="*/ 124 h 134"/>
                <a:gd name="T42" fmla="*/ 69 w 136"/>
                <a:gd name="T43" fmla="*/ 134 h 134"/>
                <a:gd name="T44" fmla="*/ 79 w 136"/>
                <a:gd name="T45" fmla="*/ 133 h 134"/>
                <a:gd name="T46" fmla="*/ 119 w 136"/>
                <a:gd name="T47" fmla="*/ 111 h 134"/>
                <a:gd name="T48" fmla="*/ 136 w 136"/>
                <a:gd name="T49" fmla="*/ 67 h 134"/>
                <a:gd name="T50" fmla="*/ 135 w 136"/>
                <a:gd name="T51" fmla="*/ 67 h 134"/>
                <a:gd name="T52" fmla="*/ 136 w 136"/>
                <a:gd name="T53" fmla="*/ 67 h 134"/>
                <a:gd name="T54" fmla="*/ 135 w 136"/>
                <a:gd name="T55" fmla="*/ 67 h 134"/>
                <a:gd name="T56" fmla="*/ 136 w 136"/>
                <a:gd name="T57" fmla="*/ 67 h 134"/>
                <a:gd name="T58" fmla="*/ 135 w 136"/>
                <a:gd name="T59" fmla="*/ 67 h 134"/>
                <a:gd name="T60" fmla="*/ 136 w 136"/>
                <a:gd name="T61" fmla="*/ 67 h 134"/>
                <a:gd name="T62" fmla="*/ 135 w 136"/>
                <a:gd name="T63" fmla="*/ 6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6" h="134">
                  <a:moveTo>
                    <a:pt x="132" y="67"/>
                  </a:moveTo>
                  <a:cubicBezTo>
                    <a:pt x="132" y="83"/>
                    <a:pt x="126" y="98"/>
                    <a:pt x="116" y="110"/>
                  </a:cubicBezTo>
                  <a:cubicBezTo>
                    <a:pt x="106" y="121"/>
                    <a:pt x="91" y="129"/>
                    <a:pt x="75" y="131"/>
                  </a:cubicBezTo>
                  <a:cubicBezTo>
                    <a:pt x="73" y="131"/>
                    <a:pt x="71" y="131"/>
                    <a:pt x="69" y="131"/>
                  </a:cubicBezTo>
                  <a:cubicBezTo>
                    <a:pt x="55" y="131"/>
                    <a:pt x="42" y="126"/>
                    <a:pt x="31" y="118"/>
                  </a:cubicBezTo>
                  <a:cubicBezTo>
                    <a:pt x="18" y="110"/>
                    <a:pt x="9" y="96"/>
                    <a:pt x="6" y="80"/>
                  </a:cubicBezTo>
                  <a:cubicBezTo>
                    <a:pt x="3" y="65"/>
                    <a:pt x="5" y="48"/>
                    <a:pt x="13" y="34"/>
                  </a:cubicBezTo>
                  <a:cubicBezTo>
                    <a:pt x="21" y="21"/>
                    <a:pt x="34" y="11"/>
                    <a:pt x="49" y="6"/>
                  </a:cubicBezTo>
                  <a:cubicBezTo>
                    <a:pt x="55" y="4"/>
                    <a:pt x="62" y="3"/>
                    <a:pt x="68" y="3"/>
                  </a:cubicBezTo>
                  <a:cubicBezTo>
                    <a:pt x="78" y="3"/>
                    <a:pt x="87" y="5"/>
                    <a:pt x="95" y="9"/>
                  </a:cubicBezTo>
                  <a:cubicBezTo>
                    <a:pt x="109" y="15"/>
                    <a:pt x="120" y="27"/>
                    <a:pt x="127" y="41"/>
                  </a:cubicBezTo>
                  <a:cubicBezTo>
                    <a:pt x="130" y="49"/>
                    <a:pt x="132" y="58"/>
                    <a:pt x="132" y="67"/>
                  </a:cubicBezTo>
                  <a:close/>
                  <a:moveTo>
                    <a:pt x="135" y="67"/>
                  </a:moveTo>
                  <a:cubicBezTo>
                    <a:pt x="136" y="67"/>
                    <a:pt x="136" y="67"/>
                    <a:pt x="136" y="67"/>
                  </a:cubicBezTo>
                  <a:cubicBezTo>
                    <a:pt x="135" y="51"/>
                    <a:pt x="130" y="36"/>
                    <a:pt x="120" y="24"/>
                  </a:cubicBezTo>
                  <a:cubicBezTo>
                    <a:pt x="110" y="12"/>
                    <a:pt x="96" y="4"/>
                    <a:pt x="81" y="1"/>
                  </a:cubicBezTo>
                  <a:cubicBezTo>
                    <a:pt x="77" y="0"/>
                    <a:pt x="73" y="0"/>
                    <a:pt x="69" y="0"/>
                  </a:cubicBezTo>
                  <a:cubicBezTo>
                    <a:pt x="57" y="0"/>
                    <a:pt x="45" y="3"/>
                    <a:pt x="35" y="9"/>
                  </a:cubicBezTo>
                  <a:cubicBezTo>
                    <a:pt x="22" y="16"/>
                    <a:pt x="12" y="28"/>
                    <a:pt x="6" y="43"/>
                  </a:cubicBezTo>
                  <a:cubicBezTo>
                    <a:pt x="0" y="57"/>
                    <a:pt x="0" y="74"/>
                    <a:pt x="5" y="89"/>
                  </a:cubicBezTo>
                  <a:cubicBezTo>
                    <a:pt x="10" y="104"/>
                    <a:pt x="20" y="116"/>
                    <a:pt x="34" y="124"/>
                  </a:cubicBezTo>
                  <a:cubicBezTo>
                    <a:pt x="44" y="131"/>
                    <a:pt x="56" y="134"/>
                    <a:pt x="69" y="134"/>
                  </a:cubicBezTo>
                  <a:cubicBezTo>
                    <a:pt x="72" y="134"/>
                    <a:pt x="76" y="134"/>
                    <a:pt x="79" y="133"/>
                  </a:cubicBezTo>
                  <a:cubicBezTo>
                    <a:pt x="94" y="131"/>
                    <a:pt x="108" y="123"/>
                    <a:pt x="119" y="111"/>
                  </a:cubicBezTo>
                  <a:cubicBezTo>
                    <a:pt x="129" y="99"/>
                    <a:pt x="135" y="83"/>
                    <a:pt x="136" y="67"/>
                  </a:cubicBezTo>
                  <a:cubicBezTo>
                    <a:pt x="135" y="67"/>
                    <a:pt x="135" y="67"/>
                    <a:pt x="135" y="67"/>
                  </a:cubicBezTo>
                  <a:cubicBezTo>
                    <a:pt x="136" y="67"/>
                    <a:pt x="136" y="67"/>
                    <a:pt x="136" y="67"/>
                  </a:cubicBezTo>
                  <a:cubicBezTo>
                    <a:pt x="135" y="67"/>
                    <a:pt x="135" y="67"/>
                    <a:pt x="135" y="67"/>
                  </a:cubicBezTo>
                  <a:cubicBezTo>
                    <a:pt x="136" y="67"/>
                    <a:pt x="136" y="67"/>
                    <a:pt x="136" y="67"/>
                  </a:cubicBezTo>
                  <a:cubicBezTo>
                    <a:pt x="135" y="67"/>
                    <a:pt x="135" y="67"/>
                    <a:pt x="135" y="67"/>
                  </a:cubicBezTo>
                  <a:cubicBezTo>
                    <a:pt x="136" y="67"/>
                    <a:pt x="136" y="67"/>
                    <a:pt x="136" y="67"/>
                  </a:cubicBezTo>
                  <a:cubicBezTo>
                    <a:pt x="135" y="67"/>
                    <a:pt x="135" y="67"/>
                    <a:pt x="135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" name="iSḷîdè"/>
            <p:cNvSpPr/>
            <p:nvPr/>
          </p:nvSpPr>
          <p:spPr bwMode="auto">
            <a:xfrm>
              <a:off x="2905125" y="3684588"/>
              <a:ext cx="130175" cy="103188"/>
            </a:xfrm>
            <a:custGeom>
              <a:avLst/>
              <a:gdLst>
                <a:gd name="T0" fmla="*/ 82 w 82"/>
                <a:gd name="T1" fmla="*/ 17 h 65"/>
                <a:gd name="T2" fmla="*/ 76 w 82"/>
                <a:gd name="T3" fmla="*/ 0 h 65"/>
                <a:gd name="T4" fmla="*/ 47 w 82"/>
                <a:gd name="T5" fmla="*/ 11 h 65"/>
                <a:gd name="T6" fmla="*/ 0 w 82"/>
                <a:gd name="T7" fmla="*/ 11 h 65"/>
                <a:gd name="T8" fmla="*/ 6 w 82"/>
                <a:gd name="T9" fmla="*/ 29 h 65"/>
                <a:gd name="T10" fmla="*/ 35 w 82"/>
                <a:gd name="T11" fmla="*/ 29 h 65"/>
                <a:gd name="T12" fmla="*/ 12 w 82"/>
                <a:gd name="T13" fmla="*/ 47 h 65"/>
                <a:gd name="T14" fmla="*/ 23 w 82"/>
                <a:gd name="T15" fmla="*/ 65 h 65"/>
                <a:gd name="T16" fmla="*/ 53 w 82"/>
                <a:gd name="T17" fmla="*/ 29 h 65"/>
                <a:gd name="T18" fmla="*/ 82 w 82"/>
                <a:gd name="T19" fmla="*/ 17 h 65"/>
                <a:gd name="T20" fmla="*/ 82 w 82"/>
                <a:gd name="T21" fmla="*/ 1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" h="65">
                  <a:moveTo>
                    <a:pt x="82" y="17"/>
                  </a:moveTo>
                  <a:lnTo>
                    <a:pt x="76" y="0"/>
                  </a:lnTo>
                  <a:lnTo>
                    <a:pt x="47" y="11"/>
                  </a:lnTo>
                  <a:lnTo>
                    <a:pt x="0" y="11"/>
                  </a:lnTo>
                  <a:lnTo>
                    <a:pt x="6" y="29"/>
                  </a:lnTo>
                  <a:lnTo>
                    <a:pt x="35" y="29"/>
                  </a:lnTo>
                  <a:lnTo>
                    <a:pt x="12" y="47"/>
                  </a:lnTo>
                  <a:lnTo>
                    <a:pt x="23" y="65"/>
                  </a:lnTo>
                  <a:lnTo>
                    <a:pt x="53" y="29"/>
                  </a:lnTo>
                  <a:lnTo>
                    <a:pt x="82" y="17"/>
                  </a:lnTo>
                  <a:lnTo>
                    <a:pt x="82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" name="îsļïdè"/>
            <p:cNvSpPr/>
            <p:nvPr/>
          </p:nvSpPr>
          <p:spPr bwMode="auto">
            <a:xfrm>
              <a:off x="2867025" y="3476626"/>
              <a:ext cx="122238" cy="93663"/>
            </a:xfrm>
            <a:custGeom>
              <a:avLst/>
              <a:gdLst>
                <a:gd name="T0" fmla="*/ 77 w 77"/>
                <a:gd name="T1" fmla="*/ 59 h 59"/>
                <a:gd name="T2" fmla="*/ 77 w 77"/>
                <a:gd name="T3" fmla="*/ 41 h 59"/>
                <a:gd name="T4" fmla="*/ 59 w 77"/>
                <a:gd name="T5" fmla="*/ 41 h 59"/>
                <a:gd name="T6" fmla="*/ 59 w 77"/>
                <a:gd name="T7" fmla="*/ 24 h 59"/>
                <a:gd name="T8" fmla="*/ 71 w 77"/>
                <a:gd name="T9" fmla="*/ 24 h 59"/>
                <a:gd name="T10" fmla="*/ 71 w 77"/>
                <a:gd name="T11" fmla="*/ 0 h 59"/>
                <a:gd name="T12" fmla="*/ 0 w 77"/>
                <a:gd name="T13" fmla="*/ 29 h 59"/>
                <a:gd name="T14" fmla="*/ 0 w 77"/>
                <a:gd name="T15" fmla="*/ 53 h 59"/>
                <a:gd name="T16" fmla="*/ 77 w 77"/>
                <a:gd name="T17" fmla="*/ 59 h 59"/>
                <a:gd name="T18" fmla="*/ 77 w 77"/>
                <a:gd name="T19" fmla="*/ 59 h 59"/>
                <a:gd name="T20" fmla="*/ 47 w 77"/>
                <a:gd name="T21" fmla="*/ 41 h 59"/>
                <a:gd name="T22" fmla="*/ 12 w 77"/>
                <a:gd name="T23" fmla="*/ 41 h 59"/>
                <a:gd name="T24" fmla="*/ 47 w 77"/>
                <a:gd name="T25" fmla="*/ 29 h 59"/>
                <a:gd name="T26" fmla="*/ 47 w 77"/>
                <a:gd name="T27" fmla="*/ 41 h 59"/>
                <a:gd name="T28" fmla="*/ 47 w 77"/>
                <a:gd name="T29" fmla="*/ 4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7" h="59">
                  <a:moveTo>
                    <a:pt x="77" y="59"/>
                  </a:moveTo>
                  <a:lnTo>
                    <a:pt x="77" y="41"/>
                  </a:lnTo>
                  <a:lnTo>
                    <a:pt x="59" y="41"/>
                  </a:lnTo>
                  <a:lnTo>
                    <a:pt x="59" y="24"/>
                  </a:lnTo>
                  <a:lnTo>
                    <a:pt x="71" y="24"/>
                  </a:lnTo>
                  <a:lnTo>
                    <a:pt x="71" y="0"/>
                  </a:lnTo>
                  <a:lnTo>
                    <a:pt x="0" y="29"/>
                  </a:lnTo>
                  <a:lnTo>
                    <a:pt x="0" y="53"/>
                  </a:lnTo>
                  <a:lnTo>
                    <a:pt x="77" y="59"/>
                  </a:lnTo>
                  <a:lnTo>
                    <a:pt x="77" y="59"/>
                  </a:lnTo>
                  <a:close/>
                  <a:moveTo>
                    <a:pt x="47" y="41"/>
                  </a:moveTo>
                  <a:lnTo>
                    <a:pt x="12" y="41"/>
                  </a:lnTo>
                  <a:lnTo>
                    <a:pt x="47" y="29"/>
                  </a:lnTo>
                  <a:lnTo>
                    <a:pt x="47" y="41"/>
                  </a:lnTo>
                  <a:lnTo>
                    <a:pt x="47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" name="iŝḷiḋe"/>
            <p:cNvSpPr/>
            <p:nvPr/>
          </p:nvSpPr>
          <p:spPr bwMode="auto">
            <a:xfrm>
              <a:off x="2859088" y="3297238"/>
              <a:ext cx="130175" cy="84138"/>
            </a:xfrm>
            <a:custGeom>
              <a:avLst/>
              <a:gdLst>
                <a:gd name="T0" fmla="*/ 76 w 82"/>
                <a:gd name="T1" fmla="*/ 53 h 53"/>
                <a:gd name="T2" fmla="*/ 76 w 82"/>
                <a:gd name="T3" fmla="*/ 35 h 53"/>
                <a:gd name="T4" fmla="*/ 35 w 82"/>
                <a:gd name="T5" fmla="*/ 35 h 53"/>
                <a:gd name="T6" fmla="*/ 82 w 82"/>
                <a:gd name="T7" fmla="*/ 24 h 53"/>
                <a:gd name="T8" fmla="*/ 82 w 82"/>
                <a:gd name="T9" fmla="*/ 6 h 53"/>
                <a:gd name="T10" fmla="*/ 5 w 82"/>
                <a:gd name="T11" fmla="*/ 0 h 53"/>
                <a:gd name="T12" fmla="*/ 5 w 82"/>
                <a:gd name="T13" fmla="*/ 18 h 53"/>
                <a:gd name="T14" fmla="*/ 47 w 82"/>
                <a:gd name="T15" fmla="*/ 18 h 53"/>
                <a:gd name="T16" fmla="*/ 0 w 82"/>
                <a:gd name="T17" fmla="*/ 29 h 53"/>
                <a:gd name="T18" fmla="*/ 0 w 82"/>
                <a:gd name="T19" fmla="*/ 47 h 53"/>
                <a:gd name="T20" fmla="*/ 76 w 82"/>
                <a:gd name="T21" fmla="*/ 53 h 53"/>
                <a:gd name="T22" fmla="*/ 76 w 82"/>
                <a:gd name="T2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53">
                  <a:moveTo>
                    <a:pt x="76" y="53"/>
                  </a:moveTo>
                  <a:lnTo>
                    <a:pt x="76" y="35"/>
                  </a:lnTo>
                  <a:lnTo>
                    <a:pt x="35" y="35"/>
                  </a:lnTo>
                  <a:lnTo>
                    <a:pt x="82" y="24"/>
                  </a:lnTo>
                  <a:lnTo>
                    <a:pt x="82" y="6"/>
                  </a:lnTo>
                  <a:lnTo>
                    <a:pt x="5" y="0"/>
                  </a:lnTo>
                  <a:lnTo>
                    <a:pt x="5" y="18"/>
                  </a:lnTo>
                  <a:lnTo>
                    <a:pt x="47" y="18"/>
                  </a:lnTo>
                  <a:lnTo>
                    <a:pt x="0" y="29"/>
                  </a:lnTo>
                  <a:lnTo>
                    <a:pt x="0" y="47"/>
                  </a:lnTo>
                  <a:lnTo>
                    <a:pt x="76" y="53"/>
                  </a:lnTo>
                  <a:lnTo>
                    <a:pt x="76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" name="ïṣ1îḑê"/>
            <p:cNvSpPr/>
            <p:nvPr/>
          </p:nvSpPr>
          <p:spPr bwMode="auto">
            <a:xfrm>
              <a:off x="2905125" y="3108326"/>
              <a:ext cx="120650" cy="103188"/>
            </a:xfrm>
            <a:custGeom>
              <a:avLst/>
              <a:gdLst>
                <a:gd name="T0" fmla="*/ 7 w 13"/>
                <a:gd name="T1" fmla="*/ 10 h 11"/>
                <a:gd name="T2" fmla="*/ 7 w 13"/>
                <a:gd name="T3" fmla="*/ 10 h 11"/>
                <a:gd name="T4" fmla="*/ 7 w 13"/>
                <a:gd name="T5" fmla="*/ 10 h 11"/>
                <a:gd name="T6" fmla="*/ 7 w 13"/>
                <a:gd name="T7" fmla="*/ 10 h 11"/>
                <a:gd name="T8" fmla="*/ 7 w 13"/>
                <a:gd name="T9" fmla="*/ 10 h 11"/>
                <a:gd name="T10" fmla="*/ 8 w 13"/>
                <a:gd name="T11" fmla="*/ 10 h 11"/>
                <a:gd name="T12" fmla="*/ 8 w 13"/>
                <a:gd name="T13" fmla="*/ 10 h 11"/>
                <a:gd name="T14" fmla="*/ 11 w 13"/>
                <a:gd name="T15" fmla="*/ 10 h 11"/>
                <a:gd name="T16" fmla="*/ 13 w 13"/>
                <a:gd name="T17" fmla="*/ 8 h 11"/>
                <a:gd name="T18" fmla="*/ 13 w 13"/>
                <a:gd name="T19" fmla="*/ 8 h 11"/>
                <a:gd name="T20" fmla="*/ 13 w 13"/>
                <a:gd name="T21" fmla="*/ 5 h 11"/>
                <a:gd name="T22" fmla="*/ 11 w 13"/>
                <a:gd name="T23" fmla="*/ 3 h 11"/>
                <a:gd name="T24" fmla="*/ 10 w 13"/>
                <a:gd name="T25" fmla="*/ 2 h 11"/>
                <a:gd name="T26" fmla="*/ 8 w 13"/>
                <a:gd name="T27" fmla="*/ 2 h 11"/>
                <a:gd name="T28" fmla="*/ 6 w 13"/>
                <a:gd name="T29" fmla="*/ 3 h 11"/>
                <a:gd name="T30" fmla="*/ 6 w 13"/>
                <a:gd name="T31" fmla="*/ 4 h 11"/>
                <a:gd name="T32" fmla="*/ 5 w 13"/>
                <a:gd name="T33" fmla="*/ 4 h 11"/>
                <a:gd name="T34" fmla="*/ 4 w 13"/>
                <a:gd name="T35" fmla="*/ 5 h 11"/>
                <a:gd name="T36" fmla="*/ 3 w 13"/>
                <a:gd name="T37" fmla="*/ 5 h 11"/>
                <a:gd name="T38" fmla="*/ 2 w 13"/>
                <a:gd name="T39" fmla="*/ 4 h 11"/>
                <a:gd name="T40" fmla="*/ 2 w 13"/>
                <a:gd name="T41" fmla="*/ 4 h 11"/>
                <a:gd name="T42" fmla="*/ 2 w 13"/>
                <a:gd name="T43" fmla="*/ 4 h 11"/>
                <a:gd name="T44" fmla="*/ 2 w 13"/>
                <a:gd name="T45" fmla="*/ 4 h 11"/>
                <a:gd name="T46" fmla="*/ 2 w 13"/>
                <a:gd name="T47" fmla="*/ 4 h 11"/>
                <a:gd name="T48" fmla="*/ 2 w 13"/>
                <a:gd name="T49" fmla="*/ 3 h 11"/>
                <a:gd name="T50" fmla="*/ 3 w 13"/>
                <a:gd name="T51" fmla="*/ 3 h 11"/>
                <a:gd name="T52" fmla="*/ 4 w 13"/>
                <a:gd name="T53" fmla="*/ 3 h 11"/>
                <a:gd name="T54" fmla="*/ 5 w 13"/>
                <a:gd name="T55" fmla="*/ 3 h 11"/>
                <a:gd name="T56" fmla="*/ 6 w 13"/>
                <a:gd name="T57" fmla="*/ 1 h 11"/>
                <a:gd name="T58" fmla="*/ 5 w 13"/>
                <a:gd name="T59" fmla="*/ 1 h 11"/>
                <a:gd name="T60" fmla="*/ 2 w 13"/>
                <a:gd name="T61" fmla="*/ 1 h 11"/>
                <a:gd name="T62" fmla="*/ 0 w 13"/>
                <a:gd name="T63" fmla="*/ 3 h 11"/>
                <a:gd name="T64" fmla="*/ 0 w 13"/>
                <a:gd name="T65" fmla="*/ 6 h 11"/>
                <a:gd name="T66" fmla="*/ 2 w 13"/>
                <a:gd name="T67" fmla="*/ 7 h 11"/>
                <a:gd name="T68" fmla="*/ 2 w 13"/>
                <a:gd name="T69" fmla="*/ 8 h 11"/>
                <a:gd name="T70" fmla="*/ 2 w 13"/>
                <a:gd name="T71" fmla="*/ 8 h 11"/>
                <a:gd name="T72" fmla="*/ 2 w 13"/>
                <a:gd name="T73" fmla="*/ 8 h 11"/>
                <a:gd name="T74" fmla="*/ 2 w 13"/>
                <a:gd name="T75" fmla="*/ 8 h 11"/>
                <a:gd name="T76" fmla="*/ 2 w 13"/>
                <a:gd name="T77" fmla="*/ 8 h 11"/>
                <a:gd name="T78" fmla="*/ 2 w 13"/>
                <a:gd name="T79" fmla="*/ 8 h 11"/>
                <a:gd name="T80" fmla="*/ 5 w 13"/>
                <a:gd name="T81" fmla="*/ 8 h 11"/>
                <a:gd name="T82" fmla="*/ 7 w 13"/>
                <a:gd name="T83" fmla="*/ 7 h 11"/>
                <a:gd name="T84" fmla="*/ 7 w 13"/>
                <a:gd name="T85" fmla="*/ 6 h 11"/>
                <a:gd name="T86" fmla="*/ 8 w 13"/>
                <a:gd name="T87" fmla="*/ 6 h 11"/>
                <a:gd name="T88" fmla="*/ 9 w 13"/>
                <a:gd name="T89" fmla="*/ 5 h 11"/>
                <a:gd name="T90" fmla="*/ 10 w 13"/>
                <a:gd name="T91" fmla="*/ 5 h 11"/>
                <a:gd name="T92" fmla="*/ 11 w 13"/>
                <a:gd name="T93" fmla="*/ 6 h 11"/>
                <a:gd name="T94" fmla="*/ 11 w 13"/>
                <a:gd name="T95" fmla="*/ 7 h 11"/>
                <a:gd name="T96" fmla="*/ 11 w 13"/>
                <a:gd name="T97" fmla="*/ 7 h 11"/>
                <a:gd name="T98" fmla="*/ 11 w 13"/>
                <a:gd name="T99" fmla="*/ 7 h 11"/>
                <a:gd name="T100" fmla="*/ 11 w 13"/>
                <a:gd name="T101" fmla="*/ 7 h 11"/>
                <a:gd name="T102" fmla="*/ 11 w 13"/>
                <a:gd name="T103" fmla="*/ 7 h 11"/>
                <a:gd name="T104" fmla="*/ 10 w 13"/>
                <a:gd name="T105" fmla="*/ 7 h 11"/>
                <a:gd name="T106" fmla="*/ 9 w 13"/>
                <a:gd name="T107" fmla="*/ 7 h 11"/>
                <a:gd name="T108" fmla="*/ 9 w 13"/>
                <a:gd name="T109" fmla="*/ 7 h 11"/>
                <a:gd name="T110" fmla="*/ 8 w 13"/>
                <a:gd name="T111" fmla="*/ 7 h 11"/>
                <a:gd name="T112" fmla="*/ 8 w 13"/>
                <a:gd name="T113" fmla="*/ 7 h 11"/>
                <a:gd name="T114" fmla="*/ 8 w 13"/>
                <a:gd name="T115" fmla="*/ 7 h 11"/>
                <a:gd name="T116" fmla="*/ 8 w 13"/>
                <a:gd name="T117" fmla="*/ 7 h 11"/>
                <a:gd name="T118" fmla="*/ 8 w 13"/>
                <a:gd name="T119" fmla="*/ 7 h 11"/>
                <a:gd name="T120" fmla="*/ 7 w 13"/>
                <a:gd name="T12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" h="11">
                  <a:moveTo>
                    <a:pt x="7" y="10"/>
                  </a:move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10" y="11"/>
                    <a:pt x="11" y="10"/>
                  </a:cubicBezTo>
                  <a:cubicBezTo>
                    <a:pt x="12" y="10"/>
                    <a:pt x="12" y="9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3" y="4"/>
                    <a:pt x="12" y="3"/>
                    <a:pt x="11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9" y="2"/>
                    <a:pt x="8" y="2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4" y="5"/>
                    <a:pt x="4" y="5"/>
                  </a:cubicBezTo>
                  <a:cubicBezTo>
                    <a:pt x="4" y="5"/>
                    <a:pt x="3" y="5"/>
                    <a:pt x="3" y="5"/>
                  </a:cubicBezTo>
                  <a:cubicBezTo>
                    <a:pt x="3" y="5"/>
                    <a:pt x="2" y="5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1" y="1"/>
                    <a:pt x="1" y="2"/>
                    <a:pt x="0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" y="7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4" y="8"/>
                    <a:pt x="5" y="8"/>
                  </a:cubicBezTo>
                  <a:cubicBezTo>
                    <a:pt x="5" y="8"/>
                    <a:pt x="6" y="7"/>
                    <a:pt x="7" y="7"/>
                  </a:cubicBezTo>
                  <a:cubicBezTo>
                    <a:pt x="7" y="7"/>
                    <a:pt x="7" y="7"/>
                    <a:pt x="7" y="6"/>
                  </a:cubicBezTo>
                  <a:cubicBezTo>
                    <a:pt x="7" y="6"/>
                    <a:pt x="8" y="6"/>
                    <a:pt x="8" y="6"/>
                  </a:cubicBezTo>
                  <a:cubicBezTo>
                    <a:pt x="8" y="6"/>
                    <a:pt x="9" y="6"/>
                    <a:pt x="9" y="5"/>
                  </a:cubicBezTo>
                  <a:cubicBezTo>
                    <a:pt x="9" y="5"/>
                    <a:pt x="10" y="5"/>
                    <a:pt x="10" y="5"/>
                  </a:cubicBezTo>
                  <a:cubicBezTo>
                    <a:pt x="10" y="6"/>
                    <a:pt x="11" y="6"/>
                    <a:pt x="11" y="6"/>
                  </a:cubicBezTo>
                  <a:cubicBezTo>
                    <a:pt x="11" y="6"/>
                    <a:pt x="11" y="6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0" y="7"/>
                    <a:pt x="10" y="7"/>
                  </a:cubicBezTo>
                  <a:cubicBezTo>
                    <a:pt x="10" y="8"/>
                    <a:pt x="9" y="8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10"/>
                    <a:pt x="7" y="10"/>
                    <a:pt x="7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" name="ïṥ1îḍè"/>
            <p:cNvSpPr/>
            <p:nvPr/>
          </p:nvSpPr>
          <p:spPr bwMode="auto">
            <a:xfrm>
              <a:off x="2979738" y="2928938"/>
              <a:ext cx="149225" cy="131763"/>
            </a:xfrm>
            <a:custGeom>
              <a:avLst/>
              <a:gdLst>
                <a:gd name="T0" fmla="*/ 65 w 94"/>
                <a:gd name="T1" fmla="*/ 83 h 83"/>
                <a:gd name="T2" fmla="*/ 77 w 94"/>
                <a:gd name="T3" fmla="*/ 65 h 83"/>
                <a:gd name="T4" fmla="*/ 47 w 94"/>
                <a:gd name="T5" fmla="*/ 47 h 83"/>
                <a:gd name="T6" fmla="*/ 59 w 94"/>
                <a:gd name="T7" fmla="*/ 41 h 83"/>
                <a:gd name="T8" fmla="*/ 82 w 94"/>
                <a:gd name="T9" fmla="*/ 59 h 83"/>
                <a:gd name="T10" fmla="*/ 94 w 94"/>
                <a:gd name="T11" fmla="*/ 41 h 83"/>
                <a:gd name="T12" fmla="*/ 29 w 94"/>
                <a:gd name="T13" fmla="*/ 0 h 83"/>
                <a:gd name="T14" fmla="*/ 18 w 94"/>
                <a:gd name="T15" fmla="*/ 12 h 83"/>
                <a:gd name="T16" fmla="*/ 41 w 94"/>
                <a:gd name="T17" fmla="*/ 29 h 83"/>
                <a:gd name="T18" fmla="*/ 35 w 94"/>
                <a:gd name="T19" fmla="*/ 41 h 83"/>
                <a:gd name="T20" fmla="*/ 12 w 94"/>
                <a:gd name="T21" fmla="*/ 24 h 83"/>
                <a:gd name="T22" fmla="*/ 0 w 94"/>
                <a:gd name="T23" fmla="*/ 35 h 83"/>
                <a:gd name="T24" fmla="*/ 65 w 94"/>
                <a:gd name="T25" fmla="*/ 83 h 83"/>
                <a:gd name="T26" fmla="*/ 65 w 94"/>
                <a:gd name="T2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4" h="83">
                  <a:moveTo>
                    <a:pt x="65" y="83"/>
                  </a:moveTo>
                  <a:lnTo>
                    <a:pt x="77" y="65"/>
                  </a:lnTo>
                  <a:lnTo>
                    <a:pt x="47" y="47"/>
                  </a:lnTo>
                  <a:lnTo>
                    <a:pt x="59" y="41"/>
                  </a:lnTo>
                  <a:lnTo>
                    <a:pt x="82" y="59"/>
                  </a:lnTo>
                  <a:lnTo>
                    <a:pt x="94" y="41"/>
                  </a:lnTo>
                  <a:lnTo>
                    <a:pt x="29" y="0"/>
                  </a:lnTo>
                  <a:lnTo>
                    <a:pt x="18" y="12"/>
                  </a:lnTo>
                  <a:lnTo>
                    <a:pt x="41" y="29"/>
                  </a:lnTo>
                  <a:lnTo>
                    <a:pt x="35" y="41"/>
                  </a:lnTo>
                  <a:lnTo>
                    <a:pt x="12" y="24"/>
                  </a:lnTo>
                  <a:lnTo>
                    <a:pt x="0" y="35"/>
                  </a:lnTo>
                  <a:lnTo>
                    <a:pt x="65" y="83"/>
                  </a:lnTo>
                  <a:lnTo>
                    <a:pt x="65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" name="isľîḋê"/>
            <p:cNvSpPr/>
            <p:nvPr/>
          </p:nvSpPr>
          <p:spPr bwMode="auto">
            <a:xfrm>
              <a:off x="3128963" y="2795588"/>
              <a:ext cx="131763" cy="133350"/>
            </a:xfrm>
            <a:custGeom>
              <a:avLst/>
              <a:gdLst>
                <a:gd name="T0" fmla="*/ 35 w 83"/>
                <a:gd name="T1" fmla="*/ 84 h 84"/>
                <a:gd name="T2" fmla="*/ 53 w 83"/>
                <a:gd name="T3" fmla="*/ 72 h 84"/>
                <a:gd name="T4" fmla="*/ 47 w 83"/>
                <a:gd name="T5" fmla="*/ 60 h 84"/>
                <a:gd name="T6" fmla="*/ 53 w 83"/>
                <a:gd name="T7" fmla="*/ 48 h 84"/>
                <a:gd name="T8" fmla="*/ 65 w 83"/>
                <a:gd name="T9" fmla="*/ 60 h 84"/>
                <a:gd name="T10" fmla="*/ 83 w 83"/>
                <a:gd name="T11" fmla="*/ 48 h 84"/>
                <a:gd name="T12" fmla="*/ 18 w 83"/>
                <a:gd name="T13" fmla="*/ 0 h 84"/>
                <a:gd name="T14" fmla="*/ 0 w 83"/>
                <a:gd name="T15" fmla="*/ 12 h 84"/>
                <a:gd name="T16" fmla="*/ 35 w 83"/>
                <a:gd name="T17" fmla="*/ 84 h 84"/>
                <a:gd name="T18" fmla="*/ 35 w 83"/>
                <a:gd name="T19" fmla="*/ 84 h 84"/>
                <a:gd name="T20" fmla="*/ 35 w 83"/>
                <a:gd name="T21" fmla="*/ 48 h 84"/>
                <a:gd name="T22" fmla="*/ 18 w 83"/>
                <a:gd name="T23" fmla="*/ 18 h 84"/>
                <a:gd name="T24" fmla="*/ 41 w 83"/>
                <a:gd name="T25" fmla="*/ 36 h 84"/>
                <a:gd name="T26" fmla="*/ 35 w 83"/>
                <a:gd name="T27" fmla="*/ 48 h 84"/>
                <a:gd name="T28" fmla="*/ 35 w 83"/>
                <a:gd name="T29" fmla="*/ 4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3" h="84">
                  <a:moveTo>
                    <a:pt x="35" y="84"/>
                  </a:moveTo>
                  <a:lnTo>
                    <a:pt x="53" y="72"/>
                  </a:lnTo>
                  <a:lnTo>
                    <a:pt x="47" y="60"/>
                  </a:lnTo>
                  <a:lnTo>
                    <a:pt x="53" y="48"/>
                  </a:lnTo>
                  <a:lnTo>
                    <a:pt x="65" y="60"/>
                  </a:lnTo>
                  <a:lnTo>
                    <a:pt x="83" y="48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35" y="84"/>
                  </a:lnTo>
                  <a:lnTo>
                    <a:pt x="35" y="84"/>
                  </a:lnTo>
                  <a:close/>
                  <a:moveTo>
                    <a:pt x="35" y="48"/>
                  </a:moveTo>
                  <a:lnTo>
                    <a:pt x="18" y="18"/>
                  </a:lnTo>
                  <a:lnTo>
                    <a:pt x="41" y="36"/>
                  </a:lnTo>
                  <a:lnTo>
                    <a:pt x="35" y="48"/>
                  </a:lnTo>
                  <a:lnTo>
                    <a:pt x="35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" name="íšľîḋè"/>
            <p:cNvSpPr/>
            <p:nvPr/>
          </p:nvSpPr>
          <p:spPr bwMode="auto">
            <a:xfrm>
              <a:off x="3287713" y="2673351"/>
              <a:ext cx="122238" cy="141288"/>
            </a:xfrm>
            <a:custGeom>
              <a:avLst/>
              <a:gdLst>
                <a:gd name="T0" fmla="*/ 30 w 77"/>
                <a:gd name="T1" fmla="*/ 89 h 89"/>
                <a:gd name="T2" fmla="*/ 47 w 77"/>
                <a:gd name="T3" fmla="*/ 83 h 89"/>
                <a:gd name="T4" fmla="*/ 30 w 77"/>
                <a:gd name="T5" fmla="*/ 48 h 89"/>
                <a:gd name="T6" fmla="*/ 59 w 77"/>
                <a:gd name="T7" fmla="*/ 77 h 89"/>
                <a:gd name="T8" fmla="*/ 77 w 77"/>
                <a:gd name="T9" fmla="*/ 72 h 89"/>
                <a:gd name="T10" fmla="*/ 41 w 77"/>
                <a:gd name="T11" fmla="*/ 0 h 89"/>
                <a:gd name="T12" fmla="*/ 24 w 77"/>
                <a:gd name="T13" fmla="*/ 6 h 89"/>
                <a:gd name="T14" fmla="*/ 47 w 77"/>
                <a:gd name="T15" fmla="*/ 48 h 89"/>
                <a:gd name="T16" fmla="*/ 18 w 77"/>
                <a:gd name="T17" fmla="*/ 12 h 89"/>
                <a:gd name="T18" fmla="*/ 0 w 77"/>
                <a:gd name="T19" fmla="*/ 18 h 89"/>
                <a:gd name="T20" fmla="*/ 30 w 77"/>
                <a:gd name="T21" fmla="*/ 89 h 89"/>
                <a:gd name="T22" fmla="*/ 30 w 77"/>
                <a:gd name="T23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89">
                  <a:moveTo>
                    <a:pt x="30" y="89"/>
                  </a:moveTo>
                  <a:lnTo>
                    <a:pt x="47" y="83"/>
                  </a:lnTo>
                  <a:lnTo>
                    <a:pt x="30" y="48"/>
                  </a:lnTo>
                  <a:lnTo>
                    <a:pt x="59" y="77"/>
                  </a:lnTo>
                  <a:lnTo>
                    <a:pt x="77" y="72"/>
                  </a:lnTo>
                  <a:lnTo>
                    <a:pt x="41" y="0"/>
                  </a:lnTo>
                  <a:lnTo>
                    <a:pt x="24" y="6"/>
                  </a:lnTo>
                  <a:lnTo>
                    <a:pt x="47" y="48"/>
                  </a:lnTo>
                  <a:lnTo>
                    <a:pt x="18" y="12"/>
                  </a:lnTo>
                  <a:lnTo>
                    <a:pt x="0" y="18"/>
                  </a:lnTo>
                  <a:lnTo>
                    <a:pt x="30" y="89"/>
                  </a:lnTo>
                  <a:lnTo>
                    <a:pt x="30" y="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" name="íṡļîḓé"/>
            <p:cNvSpPr/>
            <p:nvPr/>
          </p:nvSpPr>
          <p:spPr bwMode="auto">
            <a:xfrm>
              <a:off x="3643313" y="2608263"/>
              <a:ext cx="84138" cy="131763"/>
            </a:xfrm>
            <a:custGeom>
              <a:avLst/>
              <a:gdLst>
                <a:gd name="T0" fmla="*/ 0 w 9"/>
                <a:gd name="T1" fmla="*/ 0 h 14"/>
                <a:gd name="T2" fmla="*/ 0 w 9"/>
                <a:gd name="T3" fmla="*/ 10 h 14"/>
                <a:gd name="T4" fmla="*/ 1 w 9"/>
                <a:gd name="T5" fmla="*/ 13 h 14"/>
                <a:gd name="T6" fmla="*/ 4 w 9"/>
                <a:gd name="T7" fmla="*/ 14 h 14"/>
                <a:gd name="T8" fmla="*/ 7 w 9"/>
                <a:gd name="T9" fmla="*/ 13 h 14"/>
                <a:gd name="T10" fmla="*/ 8 w 9"/>
                <a:gd name="T11" fmla="*/ 10 h 14"/>
                <a:gd name="T12" fmla="*/ 9 w 9"/>
                <a:gd name="T13" fmla="*/ 1 h 14"/>
                <a:gd name="T14" fmla="*/ 6 w 9"/>
                <a:gd name="T15" fmla="*/ 1 h 14"/>
                <a:gd name="T16" fmla="*/ 5 w 9"/>
                <a:gd name="T17" fmla="*/ 10 h 14"/>
                <a:gd name="T18" fmla="*/ 5 w 9"/>
                <a:gd name="T19" fmla="*/ 11 h 14"/>
                <a:gd name="T20" fmla="*/ 4 w 9"/>
                <a:gd name="T21" fmla="*/ 12 h 14"/>
                <a:gd name="T22" fmla="*/ 4 w 9"/>
                <a:gd name="T23" fmla="*/ 12 h 14"/>
                <a:gd name="T24" fmla="*/ 4 w 9"/>
                <a:gd name="T25" fmla="*/ 12 h 14"/>
                <a:gd name="T26" fmla="*/ 4 w 9"/>
                <a:gd name="T27" fmla="*/ 12 h 14"/>
                <a:gd name="T28" fmla="*/ 4 w 9"/>
                <a:gd name="T29" fmla="*/ 12 h 14"/>
                <a:gd name="T30" fmla="*/ 3 w 9"/>
                <a:gd name="T31" fmla="*/ 11 h 14"/>
                <a:gd name="T32" fmla="*/ 3 w 9"/>
                <a:gd name="T33" fmla="*/ 10 h 14"/>
                <a:gd name="T34" fmla="*/ 3 w 9"/>
                <a:gd name="T35" fmla="*/ 1 h 14"/>
                <a:gd name="T36" fmla="*/ 0 w 9"/>
                <a:gd name="T3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" h="14">
                  <a:moveTo>
                    <a:pt x="0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2"/>
                    <a:pt x="1" y="13"/>
                  </a:cubicBezTo>
                  <a:cubicBezTo>
                    <a:pt x="2" y="14"/>
                    <a:pt x="3" y="14"/>
                    <a:pt x="4" y="14"/>
                  </a:cubicBezTo>
                  <a:cubicBezTo>
                    <a:pt x="5" y="14"/>
                    <a:pt x="6" y="14"/>
                    <a:pt x="7" y="13"/>
                  </a:cubicBezTo>
                  <a:cubicBezTo>
                    <a:pt x="8" y="13"/>
                    <a:pt x="8" y="12"/>
                    <a:pt x="8" y="1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3" y="11"/>
                  </a:cubicBezTo>
                  <a:cubicBezTo>
                    <a:pt x="3" y="11"/>
                    <a:pt x="3" y="11"/>
                    <a:pt x="3" y="1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2" name="isḻîďe"/>
            <p:cNvSpPr/>
            <p:nvPr/>
          </p:nvSpPr>
          <p:spPr bwMode="auto">
            <a:xfrm>
              <a:off x="3821113" y="2635251"/>
              <a:ext cx="101600" cy="142875"/>
            </a:xfrm>
            <a:custGeom>
              <a:avLst/>
              <a:gdLst>
                <a:gd name="T0" fmla="*/ 0 w 64"/>
                <a:gd name="T1" fmla="*/ 72 h 90"/>
                <a:gd name="T2" fmla="*/ 11 w 64"/>
                <a:gd name="T3" fmla="*/ 78 h 90"/>
                <a:gd name="T4" fmla="*/ 23 w 64"/>
                <a:gd name="T5" fmla="*/ 36 h 90"/>
                <a:gd name="T6" fmla="*/ 23 w 64"/>
                <a:gd name="T7" fmla="*/ 84 h 90"/>
                <a:gd name="T8" fmla="*/ 47 w 64"/>
                <a:gd name="T9" fmla="*/ 90 h 90"/>
                <a:gd name="T10" fmla="*/ 64 w 64"/>
                <a:gd name="T11" fmla="*/ 12 h 90"/>
                <a:gd name="T12" fmla="*/ 47 w 64"/>
                <a:gd name="T13" fmla="*/ 6 h 90"/>
                <a:gd name="T14" fmla="*/ 41 w 64"/>
                <a:gd name="T15" fmla="*/ 54 h 90"/>
                <a:gd name="T16" fmla="*/ 35 w 64"/>
                <a:gd name="T17" fmla="*/ 6 h 90"/>
                <a:gd name="T18" fmla="*/ 17 w 64"/>
                <a:gd name="T19" fmla="*/ 0 h 90"/>
                <a:gd name="T20" fmla="*/ 0 w 64"/>
                <a:gd name="T21" fmla="*/ 72 h 90"/>
                <a:gd name="T22" fmla="*/ 0 w 64"/>
                <a:gd name="T23" fmla="*/ 7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90">
                  <a:moveTo>
                    <a:pt x="0" y="72"/>
                  </a:moveTo>
                  <a:lnTo>
                    <a:pt x="11" y="78"/>
                  </a:lnTo>
                  <a:lnTo>
                    <a:pt x="23" y="36"/>
                  </a:lnTo>
                  <a:lnTo>
                    <a:pt x="23" y="84"/>
                  </a:lnTo>
                  <a:lnTo>
                    <a:pt x="47" y="90"/>
                  </a:lnTo>
                  <a:lnTo>
                    <a:pt x="64" y="12"/>
                  </a:lnTo>
                  <a:lnTo>
                    <a:pt x="47" y="6"/>
                  </a:lnTo>
                  <a:lnTo>
                    <a:pt x="41" y="54"/>
                  </a:lnTo>
                  <a:lnTo>
                    <a:pt x="35" y="6"/>
                  </a:lnTo>
                  <a:lnTo>
                    <a:pt x="17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3" name="íṣļïḑé"/>
            <p:cNvSpPr/>
            <p:nvPr/>
          </p:nvSpPr>
          <p:spPr bwMode="auto">
            <a:xfrm>
              <a:off x="3979863" y="2711451"/>
              <a:ext cx="84138" cy="122238"/>
            </a:xfrm>
            <a:custGeom>
              <a:avLst/>
              <a:gdLst>
                <a:gd name="T0" fmla="*/ 0 w 53"/>
                <a:gd name="T1" fmla="*/ 65 h 77"/>
                <a:gd name="T2" fmla="*/ 17 w 53"/>
                <a:gd name="T3" fmla="*/ 77 h 77"/>
                <a:gd name="T4" fmla="*/ 53 w 53"/>
                <a:gd name="T5" fmla="*/ 6 h 77"/>
                <a:gd name="T6" fmla="*/ 41 w 53"/>
                <a:gd name="T7" fmla="*/ 0 h 77"/>
                <a:gd name="T8" fmla="*/ 0 w 53"/>
                <a:gd name="T9" fmla="*/ 65 h 77"/>
                <a:gd name="T10" fmla="*/ 0 w 53"/>
                <a:gd name="T11" fmla="*/ 6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77">
                  <a:moveTo>
                    <a:pt x="0" y="65"/>
                  </a:moveTo>
                  <a:lnTo>
                    <a:pt x="17" y="77"/>
                  </a:lnTo>
                  <a:lnTo>
                    <a:pt x="53" y="6"/>
                  </a:lnTo>
                  <a:lnTo>
                    <a:pt x="41" y="0"/>
                  </a:lnTo>
                  <a:lnTo>
                    <a:pt x="0" y="65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4" name="išḷíḓe"/>
            <p:cNvSpPr/>
            <p:nvPr/>
          </p:nvSpPr>
          <p:spPr bwMode="auto">
            <a:xfrm>
              <a:off x="4110038" y="2795588"/>
              <a:ext cx="122238" cy="133350"/>
            </a:xfrm>
            <a:custGeom>
              <a:avLst/>
              <a:gdLst>
                <a:gd name="T0" fmla="*/ 0 w 77"/>
                <a:gd name="T1" fmla="*/ 66 h 84"/>
                <a:gd name="T2" fmla="*/ 12 w 77"/>
                <a:gd name="T3" fmla="*/ 84 h 84"/>
                <a:gd name="T4" fmla="*/ 77 w 77"/>
                <a:gd name="T5" fmla="*/ 36 h 84"/>
                <a:gd name="T6" fmla="*/ 65 w 77"/>
                <a:gd name="T7" fmla="*/ 24 h 84"/>
                <a:gd name="T8" fmla="*/ 24 w 77"/>
                <a:gd name="T9" fmla="*/ 54 h 84"/>
                <a:gd name="T10" fmla="*/ 53 w 77"/>
                <a:gd name="T11" fmla="*/ 12 h 84"/>
                <a:gd name="T12" fmla="*/ 35 w 77"/>
                <a:gd name="T13" fmla="*/ 0 h 84"/>
                <a:gd name="T14" fmla="*/ 0 w 77"/>
                <a:gd name="T15" fmla="*/ 66 h 84"/>
                <a:gd name="T16" fmla="*/ 0 w 77"/>
                <a:gd name="T17" fmla="*/ 6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84">
                  <a:moveTo>
                    <a:pt x="0" y="66"/>
                  </a:moveTo>
                  <a:lnTo>
                    <a:pt x="12" y="84"/>
                  </a:lnTo>
                  <a:lnTo>
                    <a:pt x="77" y="36"/>
                  </a:lnTo>
                  <a:lnTo>
                    <a:pt x="65" y="24"/>
                  </a:lnTo>
                  <a:lnTo>
                    <a:pt x="24" y="54"/>
                  </a:lnTo>
                  <a:lnTo>
                    <a:pt x="53" y="12"/>
                  </a:lnTo>
                  <a:lnTo>
                    <a:pt x="35" y="0"/>
                  </a:lnTo>
                  <a:lnTo>
                    <a:pt x="0" y="66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5" name="ïṡľïḑè"/>
            <p:cNvSpPr/>
            <p:nvPr/>
          </p:nvSpPr>
          <p:spPr bwMode="auto">
            <a:xfrm>
              <a:off x="4213225" y="2947988"/>
              <a:ext cx="139700" cy="131763"/>
            </a:xfrm>
            <a:custGeom>
              <a:avLst/>
              <a:gdLst>
                <a:gd name="T0" fmla="*/ 0 w 88"/>
                <a:gd name="T1" fmla="*/ 47 h 83"/>
                <a:gd name="T2" fmla="*/ 23 w 88"/>
                <a:gd name="T3" fmla="*/ 83 h 83"/>
                <a:gd name="T4" fmla="*/ 35 w 88"/>
                <a:gd name="T5" fmla="*/ 71 h 83"/>
                <a:gd name="T6" fmla="*/ 23 w 88"/>
                <a:gd name="T7" fmla="*/ 53 h 83"/>
                <a:gd name="T8" fmla="*/ 35 w 88"/>
                <a:gd name="T9" fmla="*/ 41 h 83"/>
                <a:gd name="T10" fmla="*/ 47 w 88"/>
                <a:gd name="T11" fmla="*/ 59 h 83"/>
                <a:gd name="T12" fmla="*/ 65 w 88"/>
                <a:gd name="T13" fmla="*/ 53 h 83"/>
                <a:gd name="T14" fmla="*/ 53 w 88"/>
                <a:gd name="T15" fmla="*/ 35 h 83"/>
                <a:gd name="T16" fmla="*/ 65 w 88"/>
                <a:gd name="T17" fmla="*/ 23 h 83"/>
                <a:gd name="T18" fmla="*/ 76 w 88"/>
                <a:gd name="T19" fmla="*/ 47 h 83"/>
                <a:gd name="T20" fmla="*/ 88 w 88"/>
                <a:gd name="T21" fmla="*/ 35 h 83"/>
                <a:gd name="T22" fmla="*/ 65 w 88"/>
                <a:gd name="T23" fmla="*/ 0 h 83"/>
                <a:gd name="T24" fmla="*/ 0 w 88"/>
                <a:gd name="T25" fmla="*/ 47 h 83"/>
                <a:gd name="T26" fmla="*/ 0 w 88"/>
                <a:gd name="T27" fmla="*/ 47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" h="83">
                  <a:moveTo>
                    <a:pt x="0" y="47"/>
                  </a:moveTo>
                  <a:lnTo>
                    <a:pt x="23" y="83"/>
                  </a:lnTo>
                  <a:lnTo>
                    <a:pt x="35" y="71"/>
                  </a:lnTo>
                  <a:lnTo>
                    <a:pt x="23" y="53"/>
                  </a:lnTo>
                  <a:lnTo>
                    <a:pt x="35" y="41"/>
                  </a:lnTo>
                  <a:lnTo>
                    <a:pt x="47" y="59"/>
                  </a:lnTo>
                  <a:lnTo>
                    <a:pt x="65" y="53"/>
                  </a:lnTo>
                  <a:lnTo>
                    <a:pt x="53" y="35"/>
                  </a:lnTo>
                  <a:lnTo>
                    <a:pt x="65" y="23"/>
                  </a:lnTo>
                  <a:lnTo>
                    <a:pt x="76" y="47"/>
                  </a:lnTo>
                  <a:lnTo>
                    <a:pt x="88" y="35"/>
                  </a:lnTo>
                  <a:lnTo>
                    <a:pt x="65" y="0"/>
                  </a:lnTo>
                  <a:lnTo>
                    <a:pt x="0" y="47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6" name="îślîde"/>
            <p:cNvSpPr/>
            <p:nvPr/>
          </p:nvSpPr>
          <p:spPr bwMode="auto">
            <a:xfrm>
              <a:off x="4297363" y="3127376"/>
              <a:ext cx="130175" cy="112713"/>
            </a:xfrm>
            <a:custGeom>
              <a:avLst/>
              <a:gdLst>
                <a:gd name="T0" fmla="*/ 0 w 14"/>
                <a:gd name="T1" fmla="*/ 4 h 12"/>
                <a:gd name="T2" fmla="*/ 1 w 14"/>
                <a:gd name="T3" fmla="*/ 7 h 12"/>
                <a:gd name="T4" fmla="*/ 6 w 14"/>
                <a:gd name="T5" fmla="*/ 5 h 12"/>
                <a:gd name="T6" fmla="*/ 6 w 14"/>
                <a:gd name="T7" fmla="*/ 6 h 12"/>
                <a:gd name="T8" fmla="*/ 6 w 14"/>
                <a:gd name="T9" fmla="*/ 7 h 12"/>
                <a:gd name="T10" fmla="*/ 5 w 14"/>
                <a:gd name="T11" fmla="*/ 8 h 12"/>
                <a:gd name="T12" fmla="*/ 3 w 14"/>
                <a:gd name="T13" fmla="*/ 8 h 12"/>
                <a:gd name="T14" fmla="*/ 2 w 14"/>
                <a:gd name="T15" fmla="*/ 9 h 12"/>
                <a:gd name="T16" fmla="*/ 2 w 14"/>
                <a:gd name="T17" fmla="*/ 10 h 12"/>
                <a:gd name="T18" fmla="*/ 3 w 14"/>
                <a:gd name="T19" fmla="*/ 12 h 12"/>
                <a:gd name="T20" fmla="*/ 3 w 14"/>
                <a:gd name="T21" fmla="*/ 12 h 12"/>
                <a:gd name="T22" fmla="*/ 3 w 14"/>
                <a:gd name="T23" fmla="*/ 12 h 12"/>
                <a:gd name="T24" fmla="*/ 4 w 14"/>
                <a:gd name="T25" fmla="*/ 11 h 12"/>
                <a:gd name="T26" fmla="*/ 7 w 14"/>
                <a:gd name="T27" fmla="*/ 10 h 12"/>
                <a:gd name="T28" fmla="*/ 8 w 14"/>
                <a:gd name="T29" fmla="*/ 9 h 12"/>
                <a:gd name="T30" fmla="*/ 8 w 14"/>
                <a:gd name="T31" fmla="*/ 8 h 12"/>
                <a:gd name="T32" fmla="*/ 10 w 14"/>
                <a:gd name="T33" fmla="*/ 9 h 12"/>
                <a:gd name="T34" fmla="*/ 12 w 14"/>
                <a:gd name="T35" fmla="*/ 9 h 12"/>
                <a:gd name="T36" fmla="*/ 14 w 14"/>
                <a:gd name="T37" fmla="*/ 7 h 12"/>
                <a:gd name="T38" fmla="*/ 14 w 14"/>
                <a:gd name="T39" fmla="*/ 4 h 12"/>
                <a:gd name="T40" fmla="*/ 12 w 14"/>
                <a:gd name="T41" fmla="*/ 0 h 12"/>
                <a:gd name="T42" fmla="*/ 0 w 14"/>
                <a:gd name="T43" fmla="*/ 4 h 12"/>
                <a:gd name="T44" fmla="*/ 8 w 14"/>
                <a:gd name="T45" fmla="*/ 5 h 12"/>
                <a:gd name="T46" fmla="*/ 11 w 14"/>
                <a:gd name="T47" fmla="*/ 3 h 12"/>
                <a:gd name="T48" fmla="*/ 11 w 14"/>
                <a:gd name="T49" fmla="*/ 5 h 12"/>
                <a:gd name="T50" fmla="*/ 10 w 14"/>
                <a:gd name="T51" fmla="*/ 6 h 12"/>
                <a:gd name="T52" fmla="*/ 10 w 14"/>
                <a:gd name="T53" fmla="*/ 6 h 12"/>
                <a:gd name="T54" fmla="*/ 9 w 14"/>
                <a:gd name="T55" fmla="*/ 6 h 12"/>
                <a:gd name="T56" fmla="*/ 8 w 14"/>
                <a:gd name="T57" fmla="*/ 5 h 12"/>
                <a:gd name="T58" fmla="*/ 8 w 14"/>
                <a:gd name="T59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" h="12">
                  <a:moveTo>
                    <a:pt x="0" y="4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7"/>
                    <a:pt x="6" y="7"/>
                  </a:cubicBezTo>
                  <a:cubicBezTo>
                    <a:pt x="6" y="7"/>
                    <a:pt x="6" y="7"/>
                    <a:pt x="5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0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4" y="11"/>
                    <a:pt x="4" y="11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8" y="10"/>
                    <a:pt x="8" y="9"/>
                  </a:cubicBezTo>
                  <a:cubicBezTo>
                    <a:pt x="8" y="9"/>
                    <a:pt x="8" y="9"/>
                    <a:pt x="8" y="8"/>
                  </a:cubicBezTo>
                  <a:cubicBezTo>
                    <a:pt x="9" y="9"/>
                    <a:pt x="9" y="9"/>
                    <a:pt x="10" y="9"/>
                  </a:cubicBezTo>
                  <a:cubicBezTo>
                    <a:pt x="10" y="9"/>
                    <a:pt x="11" y="9"/>
                    <a:pt x="12" y="9"/>
                  </a:cubicBezTo>
                  <a:cubicBezTo>
                    <a:pt x="13" y="8"/>
                    <a:pt x="14" y="8"/>
                    <a:pt x="14" y="7"/>
                  </a:cubicBezTo>
                  <a:cubicBezTo>
                    <a:pt x="14" y="6"/>
                    <a:pt x="14" y="5"/>
                    <a:pt x="14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4"/>
                    <a:pt x="0" y="4"/>
                    <a:pt x="0" y="4"/>
                  </a:cubicBezTo>
                  <a:close/>
                  <a:moveTo>
                    <a:pt x="8" y="5"/>
                  </a:moveTo>
                  <a:cubicBezTo>
                    <a:pt x="11" y="3"/>
                    <a:pt x="11" y="3"/>
                    <a:pt x="11" y="3"/>
                  </a:cubicBezTo>
                  <a:cubicBezTo>
                    <a:pt x="11" y="4"/>
                    <a:pt x="11" y="4"/>
                    <a:pt x="11" y="5"/>
                  </a:cubicBezTo>
                  <a:cubicBezTo>
                    <a:pt x="11" y="5"/>
                    <a:pt x="11" y="5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8" y="6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7" name="i$ḷîḓè"/>
            <p:cNvSpPr/>
            <p:nvPr/>
          </p:nvSpPr>
          <p:spPr bwMode="auto">
            <a:xfrm>
              <a:off x="4343400" y="3325813"/>
              <a:ext cx="122238" cy="74613"/>
            </a:xfrm>
            <a:custGeom>
              <a:avLst/>
              <a:gdLst>
                <a:gd name="T0" fmla="*/ 4 w 13"/>
                <a:gd name="T1" fmla="*/ 0 h 8"/>
                <a:gd name="T2" fmla="*/ 4 w 13"/>
                <a:gd name="T3" fmla="*/ 0 h 8"/>
                <a:gd name="T4" fmla="*/ 4 w 13"/>
                <a:gd name="T5" fmla="*/ 0 h 8"/>
                <a:gd name="T6" fmla="*/ 4 w 13"/>
                <a:gd name="T7" fmla="*/ 0 h 8"/>
                <a:gd name="T8" fmla="*/ 4 w 13"/>
                <a:gd name="T9" fmla="*/ 0 h 8"/>
                <a:gd name="T10" fmla="*/ 4 w 13"/>
                <a:gd name="T11" fmla="*/ 0 h 8"/>
                <a:gd name="T12" fmla="*/ 3 w 13"/>
                <a:gd name="T13" fmla="*/ 0 h 8"/>
                <a:gd name="T14" fmla="*/ 1 w 13"/>
                <a:gd name="T15" fmla="*/ 1 h 8"/>
                <a:gd name="T16" fmla="*/ 0 w 13"/>
                <a:gd name="T17" fmla="*/ 4 h 8"/>
                <a:gd name="T18" fmla="*/ 0 w 13"/>
                <a:gd name="T19" fmla="*/ 4 h 8"/>
                <a:gd name="T20" fmla="*/ 1 w 13"/>
                <a:gd name="T21" fmla="*/ 7 h 8"/>
                <a:gd name="T22" fmla="*/ 4 w 13"/>
                <a:gd name="T23" fmla="*/ 8 h 8"/>
                <a:gd name="T24" fmla="*/ 4 w 13"/>
                <a:gd name="T25" fmla="*/ 8 h 8"/>
                <a:gd name="T26" fmla="*/ 7 w 13"/>
                <a:gd name="T27" fmla="*/ 7 h 8"/>
                <a:gd name="T28" fmla="*/ 8 w 13"/>
                <a:gd name="T29" fmla="*/ 5 h 8"/>
                <a:gd name="T30" fmla="*/ 8 w 13"/>
                <a:gd name="T31" fmla="*/ 5 h 8"/>
                <a:gd name="T32" fmla="*/ 8 w 13"/>
                <a:gd name="T33" fmla="*/ 4 h 8"/>
                <a:gd name="T34" fmla="*/ 9 w 13"/>
                <a:gd name="T35" fmla="*/ 3 h 8"/>
                <a:gd name="T36" fmla="*/ 10 w 13"/>
                <a:gd name="T37" fmla="*/ 3 h 8"/>
                <a:gd name="T38" fmla="*/ 11 w 13"/>
                <a:gd name="T39" fmla="*/ 3 h 8"/>
                <a:gd name="T40" fmla="*/ 11 w 13"/>
                <a:gd name="T41" fmla="*/ 4 h 8"/>
                <a:gd name="T42" fmla="*/ 11 w 13"/>
                <a:gd name="T43" fmla="*/ 4 h 8"/>
                <a:gd name="T44" fmla="*/ 11 w 13"/>
                <a:gd name="T45" fmla="*/ 4 h 8"/>
                <a:gd name="T46" fmla="*/ 11 w 13"/>
                <a:gd name="T47" fmla="*/ 4 h 8"/>
                <a:gd name="T48" fmla="*/ 11 w 13"/>
                <a:gd name="T49" fmla="*/ 4 h 8"/>
                <a:gd name="T50" fmla="*/ 11 w 13"/>
                <a:gd name="T51" fmla="*/ 5 h 8"/>
                <a:gd name="T52" fmla="*/ 10 w 13"/>
                <a:gd name="T53" fmla="*/ 5 h 8"/>
                <a:gd name="T54" fmla="*/ 9 w 13"/>
                <a:gd name="T55" fmla="*/ 5 h 8"/>
                <a:gd name="T56" fmla="*/ 9 w 13"/>
                <a:gd name="T57" fmla="*/ 8 h 8"/>
                <a:gd name="T58" fmla="*/ 10 w 13"/>
                <a:gd name="T59" fmla="*/ 8 h 8"/>
                <a:gd name="T60" fmla="*/ 13 w 13"/>
                <a:gd name="T61" fmla="*/ 6 h 8"/>
                <a:gd name="T62" fmla="*/ 13 w 13"/>
                <a:gd name="T63" fmla="*/ 3 h 8"/>
                <a:gd name="T64" fmla="*/ 12 w 13"/>
                <a:gd name="T65" fmla="*/ 1 h 8"/>
                <a:gd name="T66" fmla="*/ 10 w 13"/>
                <a:gd name="T67" fmla="*/ 0 h 8"/>
                <a:gd name="T68" fmla="*/ 10 w 13"/>
                <a:gd name="T69" fmla="*/ 0 h 8"/>
                <a:gd name="T70" fmla="*/ 10 w 13"/>
                <a:gd name="T71" fmla="*/ 0 h 8"/>
                <a:gd name="T72" fmla="*/ 10 w 13"/>
                <a:gd name="T73" fmla="*/ 0 h 8"/>
                <a:gd name="T74" fmla="*/ 10 w 13"/>
                <a:gd name="T75" fmla="*/ 0 h 8"/>
                <a:gd name="T76" fmla="*/ 9 w 13"/>
                <a:gd name="T77" fmla="*/ 0 h 8"/>
                <a:gd name="T78" fmla="*/ 9 w 13"/>
                <a:gd name="T79" fmla="*/ 0 h 8"/>
                <a:gd name="T80" fmla="*/ 7 w 13"/>
                <a:gd name="T81" fmla="*/ 1 h 8"/>
                <a:gd name="T82" fmla="*/ 6 w 13"/>
                <a:gd name="T83" fmla="*/ 3 h 8"/>
                <a:gd name="T84" fmla="*/ 5 w 13"/>
                <a:gd name="T85" fmla="*/ 3 h 8"/>
                <a:gd name="T86" fmla="*/ 5 w 13"/>
                <a:gd name="T87" fmla="*/ 4 h 8"/>
                <a:gd name="T88" fmla="*/ 4 w 13"/>
                <a:gd name="T89" fmla="*/ 5 h 8"/>
                <a:gd name="T90" fmla="*/ 3 w 13"/>
                <a:gd name="T91" fmla="*/ 5 h 8"/>
                <a:gd name="T92" fmla="*/ 3 w 13"/>
                <a:gd name="T93" fmla="*/ 5 h 8"/>
                <a:gd name="T94" fmla="*/ 2 w 13"/>
                <a:gd name="T95" fmla="*/ 5 h 8"/>
                <a:gd name="T96" fmla="*/ 2 w 13"/>
                <a:gd name="T97" fmla="*/ 4 h 8"/>
                <a:gd name="T98" fmla="*/ 2 w 13"/>
                <a:gd name="T99" fmla="*/ 4 h 8"/>
                <a:gd name="T100" fmla="*/ 2 w 13"/>
                <a:gd name="T101" fmla="*/ 4 h 8"/>
                <a:gd name="T102" fmla="*/ 2 w 13"/>
                <a:gd name="T103" fmla="*/ 4 h 8"/>
                <a:gd name="T104" fmla="*/ 2 w 13"/>
                <a:gd name="T105" fmla="*/ 4 h 8"/>
                <a:gd name="T106" fmla="*/ 4 w 13"/>
                <a:gd name="T107" fmla="*/ 3 h 8"/>
                <a:gd name="T108" fmla="*/ 4 w 13"/>
                <a:gd name="T109" fmla="*/ 3 h 8"/>
                <a:gd name="T110" fmla="*/ 4 w 13"/>
                <a:gd name="T111" fmla="*/ 3 h 8"/>
                <a:gd name="T112" fmla="*/ 4 w 13"/>
                <a:gd name="T113" fmla="*/ 3 h 8"/>
                <a:gd name="T114" fmla="*/ 4 w 13"/>
                <a:gd name="T115" fmla="*/ 3 h 8"/>
                <a:gd name="T116" fmla="*/ 4 w 13"/>
                <a:gd name="T117" fmla="*/ 3 h 8"/>
                <a:gd name="T118" fmla="*/ 4 w 13"/>
                <a:gd name="T119" fmla="*/ 3 h 8"/>
                <a:gd name="T120" fmla="*/ 4 w 13"/>
                <a:gd name="T12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" h="8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6"/>
                    <a:pt x="1" y="7"/>
                  </a:cubicBezTo>
                  <a:cubicBezTo>
                    <a:pt x="1" y="8"/>
                    <a:pt x="2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5" y="8"/>
                    <a:pt x="6" y="8"/>
                    <a:pt x="7" y="7"/>
                  </a:cubicBezTo>
                  <a:cubicBezTo>
                    <a:pt x="7" y="7"/>
                    <a:pt x="8" y="6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4"/>
                    <a:pt x="8" y="4"/>
                  </a:cubicBezTo>
                  <a:cubicBezTo>
                    <a:pt x="9" y="4"/>
                    <a:pt x="9" y="4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3"/>
                    <a:pt x="11" y="3"/>
                    <a:pt x="11" y="3"/>
                  </a:cubicBezTo>
                  <a:cubicBezTo>
                    <a:pt x="11" y="3"/>
                    <a:pt x="11" y="3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2" y="7"/>
                    <a:pt x="13" y="6"/>
                  </a:cubicBezTo>
                  <a:cubicBezTo>
                    <a:pt x="13" y="5"/>
                    <a:pt x="13" y="4"/>
                    <a:pt x="13" y="3"/>
                  </a:cubicBezTo>
                  <a:cubicBezTo>
                    <a:pt x="13" y="2"/>
                    <a:pt x="13" y="2"/>
                    <a:pt x="12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0"/>
                    <a:pt x="7" y="1"/>
                  </a:cubicBezTo>
                  <a:cubicBezTo>
                    <a:pt x="7" y="1"/>
                    <a:pt x="6" y="2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5"/>
                    <a:pt x="4" y="5"/>
                  </a:cubicBezTo>
                  <a:cubicBezTo>
                    <a:pt x="4" y="5"/>
                    <a:pt x="4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8" name="íṩ1íḋé"/>
            <p:cNvSpPr/>
            <p:nvPr/>
          </p:nvSpPr>
          <p:spPr bwMode="auto">
            <a:xfrm>
              <a:off x="4333875" y="3505201"/>
              <a:ext cx="131763" cy="46038"/>
            </a:xfrm>
            <a:custGeom>
              <a:avLst/>
              <a:gdLst>
                <a:gd name="T0" fmla="*/ 6 w 83"/>
                <a:gd name="T1" fmla="*/ 0 h 29"/>
                <a:gd name="T2" fmla="*/ 0 w 83"/>
                <a:gd name="T3" fmla="*/ 17 h 29"/>
                <a:gd name="T4" fmla="*/ 77 w 83"/>
                <a:gd name="T5" fmla="*/ 29 h 29"/>
                <a:gd name="T6" fmla="*/ 83 w 83"/>
                <a:gd name="T7" fmla="*/ 11 h 29"/>
                <a:gd name="T8" fmla="*/ 6 w 83"/>
                <a:gd name="T9" fmla="*/ 0 h 29"/>
                <a:gd name="T10" fmla="*/ 6 w 83"/>
                <a:gd name="T1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29">
                  <a:moveTo>
                    <a:pt x="6" y="0"/>
                  </a:moveTo>
                  <a:lnTo>
                    <a:pt x="0" y="17"/>
                  </a:lnTo>
                  <a:lnTo>
                    <a:pt x="77" y="29"/>
                  </a:lnTo>
                  <a:lnTo>
                    <a:pt x="83" y="11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9" name="íṥlïḍè"/>
            <p:cNvSpPr/>
            <p:nvPr/>
          </p:nvSpPr>
          <p:spPr bwMode="auto">
            <a:xfrm>
              <a:off x="4297363" y="3646488"/>
              <a:ext cx="130175" cy="93663"/>
            </a:xfrm>
            <a:custGeom>
              <a:avLst/>
              <a:gdLst>
                <a:gd name="T0" fmla="*/ 6 w 82"/>
                <a:gd name="T1" fmla="*/ 0 h 59"/>
                <a:gd name="T2" fmla="*/ 0 w 82"/>
                <a:gd name="T3" fmla="*/ 18 h 59"/>
                <a:gd name="T4" fmla="*/ 59 w 82"/>
                <a:gd name="T5" fmla="*/ 41 h 59"/>
                <a:gd name="T6" fmla="*/ 53 w 82"/>
                <a:gd name="T7" fmla="*/ 53 h 59"/>
                <a:gd name="T8" fmla="*/ 70 w 82"/>
                <a:gd name="T9" fmla="*/ 59 h 59"/>
                <a:gd name="T10" fmla="*/ 82 w 82"/>
                <a:gd name="T11" fmla="*/ 18 h 59"/>
                <a:gd name="T12" fmla="*/ 70 w 82"/>
                <a:gd name="T13" fmla="*/ 12 h 59"/>
                <a:gd name="T14" fmla="*/ 65 w 82"/>
                <a:gd name="T15" fmla="*/ 24 h 59"/>
                <a:gd name="T16" fmla="*/ 6 w 82"/>
                <a:gd name="T17" fmla="*/ 0 h 59"/>
                <a:gd name="T18" fmla="*/ 6 w 82"/>
                <a:gd name="T1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59">
                  <a:moveTo>
                    <a:pt x="6" y="0"/>
                  </a:moveTo>
                  <a:lnTo>
                    <a:pt x="0" y="18"/>
                  </a:lnTo>
                  <a:lnTo>
                    <a:pt x="59" y="41"/>
                  </a:lnTo>
                  <a:lnTo>
                    <a:pt x="53" y="53"/>
                  </a:lnTo>
                  <a:lnTo>
                    <a:pt x="70" y="59"/>
                  </a:lnTo>
                  <a:lnTo>
                    <a:pt x="82" y="18"/>
                  </a:lnTo>
                  <a:lnTo>
                    <a:pt x="70" y="12"/>
                  </a:lnTo>
                  <a:lnTo>
                    <a:pt x="65" y="24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0" name="îSļîḓè"/>
            <p:cNvSpPr/>
            <p:nvPr/>
          </p:nvSpPr>
          <p:spPr bwMode="auto">
            <a:xfrm>
              <a:off x="4222750" y="3806826"/>
              <a:ext cx="130175" cy="112713"/>
            </a:xfrm>
            <a:custGeom>
              <a:avLst/>
              <a:gdLst>
                <a:gd name="T0" fmla="*/ 6 w 82"/>
                <a:gd name="T1" fmla="*/ 0 h 71"/>
                <a:gd name="T2" fmla="*/ 0 w 82"/>
                <a:gd name="T3" fmla="*/ 12 h 71"/>
                <a:gd name="T4" fmla="*/ 23 w 82"/>
                <a:gd name="T5" fmla="*/ 36 h 71"/>
                <a:gd name="T6" fmla="*/ 53 w 82"/>
                <a:gd name="T7" fmla="*/ 71 h 71"/>
                <a:gd name="T8" fmla="*/ 59 w 82"/>
                <a:gd name="T9" fmla="*/ 59 h 71"/>
                <a:gd name="T10" fmla="*/ 47 w 82"/>
                <a:gd name="T11" fmla="*/ 36 h 71"/>
                <a:gd name="T12" fmla="*/ 70 w 82"/>
                <a:gd name="T13" fmla="*/ 42 h 71"/>
                <a:gd name="T14" fmla="*/ 82 w 82"/>
                <a:gd name="T15" fmla="*/ 24 h 71"/>
                <a:gd name="T16" fmla="*/ 35 w 82"/>
                <a:gd name="T17" fmla="*/ 18 h 71"/>
                <a:gd name="T18" fmla="*/ 6 w 82"/>
                <a:gd name="T19" fmla="*/ 0 h 71"/>
                <a:gd name="T20" fmla="*/ 6 w 82"/>
                <a:gd name="T21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" h="71">
                  <a:moveTo>
                    <a:pt x="6" y="0"/>
                  </a:moveTo>
                  <a:lnTo>
                    <a:pt x="0" y="12"/>
                  </a:lnTo>
                  <a:lnTo>
                    <a:pt x="23" y="36"/>
                  </a:lnTo>
                  <a:lnTo>
                    <a:pt x="53" y="71"/>
                  </a:lnTo>
                  <a:lnTo>
                    <a:pt x="59" y="59"/>
                  </a:lnTo>
                  <a:lnTo>
                    <a:pt x="47" y="36"/>
                  </a:lnTo>
                  <a:lnTo>
                    <a:pt x="70" y="42"/>
                  </a:lnTo>
                  <a:lnTo>
                    <a:pt x="82" y="24"/>
                  </a:lnTo>
                  <a:lnTo>
                    <a:pt x="35" y="18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1" name="iSľîďé"/>
            <p:cNvSpPr/>
            <p:nvPr/>
          </p:nvSpPr>
          <p:spPr bwMode="auto">
            <a:xfrm>
              <a:off x="3073400" y="3883026"/>
              <a:ext cx="46038" cy="46038"/>
            </a:xfrm>
            <a:custGeom>
              <a:avLst/>
              <a:gdLst>
                <a:gd name="T0" fmla="*/ 6 w 29"/>
                <a:gd name="T1" fmla="*/ 29 h 29"/>
                <a:gd name="T2" fmla="*/ 0 w 29"/>
                <a:gd name="T3" fmla="*/ 17 h 29"/>
                <a:gd name="T4" fmla="*/ 6 w 29"/>
                <a:gd name="T5" fmla="*/ 0 h 29"/>
                <a:gd name="T6" fmla="*/ 18 w 29"/>
                <a:gd name="T7" fmla="*/ 0 h 29"/>
                <a:gd name="T8" fmla="*/ 29 w 29"/>
                <a:gd name="T9" fmla="*/ 17 h 29"/>
                <a:gd name="T10" fmla="*/ 18 w 29"/>
                <a:gd name="T11" fmla="*/ 29 h 29"/>
                <a:gd name="T12" fmla="*/ 6 w 29"/>
                <a:gd name="T13" fmla="*/ 29 h 29"/>
                <a:gd name="T14" fmla="*/ 6 w 29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29">
                  <a:moveTo>
                    <a:pt x="6" y="29"/>
                  </a:moveTo>
                  <a:lnTo>
                    <a:pt x="0" y="17"/>
                  </a:lnTo>
                  <a:lnTo>
                    <a:pt x="6" y="0"/>
                  </a:lnTo>
                  <a:lnTo>
                    <a:pt x="18" y="0"/>
                  </a:lnTo>
                  <a:lnTo>
                    <a:pt x="29" y="17"/>
                  </a:lnTo>
                  <a:lnTo>
                    <a:pt x="18" y="29"/>
                  </a:lnTo>
                  <a:lnTo>
                    <a:pt x="6" y="29"/>
                  </a:lnTo>
                  <a:lnTo>
                    <a:pt x="6" y="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2" name="îŝļíḑè"/>
            <p:cNvSpPr/>
            <p:nvPr/>
          </p:nvSpPr>
          <p:spPr bwMode="auto">
            <a:xfrm>
              <a:off x="4213225" y="3883026"/>
              <a:ext cx="46038" cy="46038"/>
            </a:xfrm>
            <a:custGeom>
              <a:avLst/>
              <a:gdLst>
                <a:gd name="T0" fmla="*/ 6 w 29"/>
                <a:gd name="T1" fmla="*/ 29 h 29"/>
                <a:gd name="T2" fmla="*/ 0 w 29"/>
                <a:gd name="T3" fmla="*/ 17 h 29"/>
                <a:gd name="T4" fmla="*/ 6 w 29"/>
                <a:gd name="T5" fmla="*/ 0 h 29"/>
                <a:gd name="T6" fmla="*/ 23 w 29"/>
                <a:gd name="T7" fmla="*/ 0 h 29"/>
                <a:gd name="T8" fmla="*/ 29 w 29"/>
                <a:gd name="T9" fmla="*/ 17 h 29"/>
                <a:gd name="T10" fmla="*/ 23 w 29"/>
                <a:gd name="T11" fmla="*/ 29 h 29"/>
                <a:gd name="T12" fmla="*/ 6 w 29"/>
                <a:gd name="T13" fmla="*/ 29 h 29"/>
                <a:gd name="T14" fmla="*/ 6 w 29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29">
                  <a:moveTo>
                    <a:pt x="6" y="29"/>
                  </a:moveTo>
                  <a:lnTo>
                    <a:pt x="0" y="17"/>
                  </a:lnTo>
                  <a:lnTo>
                    <a:pt x="6" y="0"/>
                  </a:lnTo>
                  <a:lnTo>
                    <a:pt x="23" y="0"/>
                  </a:lnTo>
                  <a:lnTo>
                    <a:pt x="29" y="17"/>
                  </a:lnTo>
                  <a:lnTo>
                    <a:pt x="23" y="29"/>
                  </a:lnTo>
                  <a:lnTo>
                    <a:pt x="6" y="29"/>
                  </a:lnTo>
                  <a:lnTo>
                    <a:pt x="6" y="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3" name="îṥlíďe"/>
            <p:cNvSpPr/>
            <p:nvPr/>
          </p:nvSpPr>
          <p:spPr bwMode="auto">
            <a:xfrm>
              <a:off x="3494088" y="3816351"/>
              <a:ext cx="46038" cy="112713"/>
            </a:xfrm>
            <a:custGeom>
              <a:avLst/>
              <a:gdLst>
                <a:gd name="T0" fmla="*/ 5 w 5"/>
                <a:gd name="T1" fmla="*/ 0 h 12"/>
                <a:gd name="T2" fmla="*/ 5 w 5"/>
                <a:gd name="T3" fmla="*/ 12 h 12"/>
                <a:gd name="T4" fmla="*/ 2 w 5"/>
                <a:gd name="T5" fmla="*/ 12 h 12"/>
                <a:gd name="T6" fmla="*/ 2 w 5"/>
                <a:gd name="T7" fmla="*/ 5 h 12"/>
                <a:gd name="T8" fmla="*/ 2 w 5"/>
                <a:gd name="T9" fmla="*/ 4 h 12"/>
                <a:gd name="T10" fmla="*/ 1 w 5"/>
                <a:gd name="T11" fmla="*/ 3 h 12"/>
                <a:gd name="T12" fmla="*/ 0 w 5"/>
                <a:gd name="T13" fmla="*/ 3 h 12"/>
                <a:gd name="T14" fmla="*/ 0 w 5"/>
                <a:gd name="T15" fmla="*/ 3 h 12"/>
                <a:gd name="T16" fmla="*/ 0 w 5"/>
                <a:gd name="T17" fmla="*/ 2 h 12"/>
                <a:gd name="T18" fmla="*/ 3 w 5"/>
                <a:gd name="T19" fmla="*/ 0 h 12"/>
                <a:gd name="T20" fmla="*/ 5 w 5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cubicBezTo>
                    <a:pt x="5" y="12"/>
                    <a:pt x="5" y="12"/>
                    <a:pt x="5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3"/>
                    <a:pt x="1" y="3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2" y="1"/>
                    <a:pt x="3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4" name="ïṣlïḑe"/>
            <p:cNvSpPr/>
            <p:nvPr/>
          </p:nvSpPr>
          <p:spPr bwMode="auto">
            <a:xfrm>
              <a:off x="3578225" y="3816351"/>
              <a:ext cx="65088" cy="112713"/>
            </a:xfrm>
            <a:custGeom>
              <a:avLst/>
              <a:gdLst>
                <a:gd name="T0" fmla="*/ 3 w 7"/>
                <a:gd name="T1" fmla="*/ 5 h 12"/>
                <a:gd name="T2" fmla="*/ 3 w 7"/>
                <a:gd name="T3" fmla="*/ 6 h 12"/>
                <a:gd name="T4" fmla="*/ 4 w 7"/>
                <a:gd name="T5" fmla="*/ 6 h 12"/>
                <a:gd name="T6" fmla="*/ 4 w 7"/>
                <a:gd name="T7" fmla="*/ 6 h 12"/>
                <a:gd name="T8" fmla="*/ 4 w 7"/>
                <a:gd name="T9" fmla="*/ 5 h 12"/>
                <a:gd name="T10" fmla="*/ 4 w 7"/>
                <a:gd name="T11" fmla="*/ 3 h 12"/>
                <a:gd name="T12" fmla="*/ 4 w 7"/>
                <a:gd name="T13" fmla="*/ 2 h 12"/>
                <a:gd name="T14" fmla="*/ 4 w 7"/>
                <a:gd name="T15" fmla="*/ 1 h 12"/>
                <a:gd name="T16" fmla="*/ 3 w 7"/>
                <a:gd name="T17" fmla="*/ 2 h 12"/>
                <a:gd name="T18" fmla="*/ 3 w 7"/>
                <a:gd name="T19" fmla="*/ 3 h 12"/>
                <a:gd name="T20" fmla="*/ 3 w 7"/>
                <a:gd name="T21" fmla="*/ 5 h 12"/>
                <a:gd name="T22" fmla="*/ 0 w 7"/>
                <a:gd name="T23" fmla="*/ 9 h 12"/>
                <a:gd name="T24" fmla="*/ 3 w 7"/>
                <a:gd name="T25" fmla="*/ 9 h 12"/>
                <a:gd name="T26" fmla="*/ 3 w 7"/>
                <a:gd name="T27" fmla="*/ 10 h 12"/>
                <a:gd name="T28" fmla="*/ 3 w 7"/>
                <a:gd name="T29" fmla="*/ 10 h 12"/>
                <a:gd name="T30" fmla="*/ 4 w 7"/>
                <a:gd name="T31" fmla="*/ 10 h 12"/>
                <a:gd name="T32" fmla="*/ 4 w 7"/>
                <a:gd name="T33" fmla="*/ 10 h 12"/>
                <a:gd name="T34" fmla="*/ 4 w 7"/>
                <a:gd name="T35" fmla="*/ 10 h 12"/>
                <a:gd name="T36" fmla="*/ 4 w 7"/>
                <a:gd name="T37" fmla="*/ 9 h 12"/>
                <a:gd name="T38" fmla="*/ 4 w 7"/>
                <a:gd name="T39" fmla="*/ 7 h 12"/>
                <a:gd name="T40" fmla="*/ 4 w 7"/>
                <a:gd name="T41" fmla="*/ 8 h 12"/>
                <a:gd name="T42" fmla="*/ 3 w 7"/>
                <a:gd name="T43" fmla="*/ 8 h 12"/>
                <a:gd name="T44" fmla="*/ 1 w 7"/>
                <a:gd name="T45" fmla="*/ 7 h 12"/>
                <a:gd name="T46" fmla="*/ 0 w 7"/>
                <a:gd name="T47" fmla="*/ 6 h 12"/>
                <a:gd name="T48" fmla="*/ 0 w 7"/>
                <a:gd name="T49" fmla="*/ 5 h 12"/>
                <a:gd name="T50" fmla="*/ 0 w 7"/>
                <a:gd name="T51" fmla="*/ 4 h 12"/>
                <a:gd name="T52" fmla="*/ 0 w 7"/>
                <a:gd name="T53" fmla="*/ 2 h 12"/>
                <a:gd name="T54" fmla="*/ 1 w 7"/>
                <a:gd name="T55" fmla="*/ 1 h 12"/>
                <a:gd name="T56" fmla="*/ 2 w 7"/>
                <a:gd name="T57" fmla="*/ 0 h 12"/>
                <a:gd name="T58" fmla="*/ 4 w 7"/>
                <a:gd name="T59" fmla="*/ 0 h 12"/>
                <a:gd name="T60" fmla="*/ 6 w 7"/>
                <a:gd name="T61" fmla="*/ 0 h 12"/>
                <a:gd name="T62" fmla="*/ 7 w 7"/>
                <a:gd name="T63" fmla="*/ 1 h 12"/>
                <a:gd name="T64" fmla="*/ 7 w 7"/>
                <a:gd name="T65" fmla="*/ 2 h 12"/>
                <a:gd name="T66" fmla="*/ 7 w 7"/>
                <a:gd name="T67" fmla="*/ 5 h 12"/>
                <a:gd name="T68" fmla="*/ 7 w 7"/>
                <a:gd name="T69" fmla="*/ 7 h 12"/>
                <a:gd name="T70" fmla="*/ 7 w 7"/>
                <a:gd name="T71" fmla="*/ 9 h 12"/>
                <a:gd name="T72" fmla="*/ 7 w 7"/>
                <a:gd name="T73" fmla="*/ 11 h 12"/>
                <a:gd name="T74" fmla="*/ 6 w 7"/>
                <a:gd name="T75" fmla="*/ 12 h 12"/>
                <a:gd name="T76" fmla="*/ 4 w 7"/>
                <a:gd name="T77" fmla="*/ 12 h 12"/>
                <a:gd name="T78" fmla="*/ 2 w 7"/>
                <a:gd name="T79" fmla="*/ 12 h 12"/>
                <a:gd name="T80" fmla="*/ 0 w 7"/>
                <a:gd name="T81" fmla="*/ 11 h 12"/>
                <a:gd name="T82" fmla="*/ 0 w 7"/>
                <a:gd name="T83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" h="12">
                  <a:moveTo>
                    <a:pt x="3" y="5"/>
                  </a:moveTo>
                  <a:cubicBezTo>
                    <a:pt x="3" y="5"/>
                    <a:pt x="3" y="6"/>
                    <a:pt x="3" y="6"/>
                  </a:cubicBezTo>
                  <a:cubicBezTo>
                    <a:pt x="3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5"/>
                    <a:pt x="4" y="5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1"/>
                    <a:pt x="4" y="1"/>
                  </a:cubicBezTo>
                  <a:cubicBezTo>
                    <a:pt x="4" y="1"/>
                    <a:pt x="3" y="2"/>
                    <a:pt x="3" y="2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5"/>
                    <a:pt x="3" y="5"/>
                    <a:pt x="3" y="5"/>
                  </a:cubicBezTo>
                  <a:close/>
                  <a:moveTo>
                    <a:pt x="0" y="9"/>
                  </a:move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9"/>
                    <a:pt x="4" y="9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8"/>
                    <a:pt x="1" y="7"/>
                  </a:cubicBezTo>
                  <a:cubicBezTo>
                    <a:pt x="1" y="7"/>
                    <a:pt x="0" y="7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6" y="0"/>
                    <a:pt x="6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3"/>
                    <a:pt x="7" y="4"/>
                    <a:pt x="7" y="5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7" y="9"/>
                    <a:pt x="7" y="9"/>
                  </a:cubicBezTo>
                  <a:cubicBezTo>
                    <a:pt x="7" y="10"/>
                    <a:pt x="7" y="10"/>
                    <a:pt x="7" y="11"/>
                  </a:cubicBezTo>
                  <a:cubicBezTo>
                    <a:pt x="6" y="11"/>
                    <a:pt x="6" y="12"/>
                    <a:pt x="6" y="12"/>
                  </a:cubicBezTo>
                  <a:cubicBezTo>
                    <a:pt x="5" y="12"/>
                    <a:pt x="4" y="12"/>
                    <a:pt x="4" y="12"/>
                  </a:cubicBezTo>
                  <a:cubicBezTo>
                    <a:pt x="3" y="12"/>
                    <a:pt x="2" y="12"/>
                    <a:pt x="2" y="12"/>
                  </a:cubicBezTo>
                  <a:cubicBezTo>
                    <a:pt x="1" y="11"/>
                    <a:pt x="1" y="11"/>
                    <a:pt x="0" y="11"/>
                  </a:cubicBezTo>
                  <a:cubicBezTo>
                    <a:pt x="0" y="10"/>
                    <a:pt x="0" y="9"/>
                    <a:pt x="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5" name="išḻïde"/>
            <p:cNvSpPr/>
            <p:nvPr/>
          </p:nvSpPr>
          <p:spPr bwMode="auto">
            <a:xfrm>
              <a:off x="3679825" y="3816351"/>
              <a:ext cx="66675" cy="112713"/>
            </a:xfrm>
            <a:custGeom>
              <a:avLst/>
              <a:gdLst>
                <a:gd name="T0" fmla="*/ 7 w 7"/>
                <a:gd name="T1" fmla="*/ 10 h 12"/>
                <a:gd name="T2" fmla="*/ 7 w 7"/>
                <a:gd name="T3" fmla="*/ 12 h 12"/>
                <a:gd name="T4" fmla="*/ 0 w 7"/>
                <a:gd name="T5" fmla="*/ 12 h 12"/>
                <a:gd name="T6" fmla="*/ 0 w 7"/>
                <a:gd name="T7" fmla="*/ 10 h 12"/>
                <a:gd name="T8" fmla="*/ 4 w 7"/>
                <a:gd name="T9" fmla="*/ 4 h 12"/>
                <a:gd name="T10" fmla="*/ 4 w 7"/>
                <a:gd name="T11" fmla="*/ 2 h 12"/>
                <a:gd name="T12" fmla="*/ 4 w 7"/>
                <a:gd name="T13" fmla="*/ 2 h 12"/>
                <a:gd name="T14" fmla="*/ 4 w 7"/>
                <a:gd name="T15" fmla="*/ 1 h 12"/>
                <a:gd name="T16" fmla="*/ 3 w 7"/>
                <a:gd name="T17" fmla="*/ 2 h 12"/>
                <a:gd name="T18" fmla="*/ 3 w 7"/>
                <a:gd name="T19" fmla="*/ 3 h 12"/>
                <a:gd name="T20" fmla="*/ 3 w 7"/>
                <a:gd name="T21" fmla="*/ 4 h 12"/>
                <a:gd name="T22" fmla="*/ 0 w 7"/>
                <a:gd name="T23" fmla="*/ 4 h 12"/>
                <a:gd name="T24" fmla="*/ 0 w 7"/>
                <a:gd name="T25" fmla="*/ 3 h 12"/>
                <a:gd name="T26" fmla="*/ 0 w 7"/>
                <a:gd name="T27" fmla="*/ 2 h 12"/>
                <a:gd name="T28" fmla="*/ 1 w 7"/>
                <a:gd name="T29" fmla="*/ 1 h 12"/>
                <a:gd name="T30" fmla="*/ 2 w 7"/>
                <a:gd name="T31" fmla="*/ 0 h 12"/>
                <a:gd name="T32" fmla="*/ 4 w 7"/>
                <a:gd name="T33" fmla="*/ 0 h 12"/>
                <a:gd name="T34" fmla="*/ 6 w 7"/>
                <a:gd name="T35" fmla="*/ 0 h 12"/>
                <a:gd name="T36" fmla="*/ 7 w 7"/>
                <a:gd name="T37" fmla="*/ 3 h 12"/>
                <a:gd name="T38" fmla="*/ 7 w 7"/>
                <a:gd name="T39" fmla="*/ 5 h 12"/>
                <a:gd name="T40" fmla="*/ 4 w 7"/>
                <a:gd name="T41" fmla="*/ 10 h 12"/>
                <a:gd name="T42" fmla="*/ 7 w 7"/>
                <a:gd name="T43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" h="12">
                  <a:moveTo>
                    <a:pt x="7" y="10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" y="7"/>
                    <a:pt x="3" y="5"/>
                    <a:pt x="4" y="4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1"/>
                    <a:pt x="4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7" y="1"/>
                    <a:pt x="7" y="2"/>
                    <a:pt x="7" y="3"/>
                  </a:cubicBezTo>
                  <a:cubicBezTo>
                    <a:pt x="7" y="3"/>
                    <a:pt x="7" y="4"/>
                    <a:pt x="7" y="5"/>
                  </a:cubicBezTo>
                  <a:cubicBezTo>
                    <a:pt x="6" y="6"/>
                    <a:pt x="5" y="7"/>
                    <a:pt x="4" y="10"/>
                  </a:cubicBezTo>
                  <a:cubicBezTo>
                    <a:pt x="7" y="10"/>
                    <a:pt x="7" y="10"/>
                    <a:pt x="7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6" name="îṣľíḑé"/>
            <p:cNvSpPr/>
            <p:nvPr/>
          </p:nvSpPr>
          <p:spPr bwMode="auto">
            <a:xfrm>
              <a:off x="3783013" y="3816351"/>
              <a:ext cx="65088" cy="112713"/>
            </a:xfrm>
            <a:custGeom>
              <a:avLst/>
              <a:gdLst>
                <a:gd name="T0" fmla="*/ 4 w 7"/>
                <a:gd name="T1" fmla="*/ 3 h 12"/>
                <a:gd name="T2" fmla="*/ 4 w 7"/>
                <a:gd name="T3" fmla="*/ 2 h 12"/>
                <a:gd name="T4" fmla="*/ 4 w 7"/>
                <a:gd name="T5" fmla="*/ 1 h 12"/>
                <a:gd name="T6" fmla="*/ 3 w 7"/>
                <a:gd name="T7" fmla="*/ 2 h 12"/>
                <a:gd name="T8" fmla="*/ 3 w 7"/>
                <a:gd name="T9" fmla="*/ 3 h 12"/>
                <a:gd name="T10" fmla="*/ 3 w 7"/>
                <a:gd name="T11" fmla="*/ 9 h 12"/>
                <a:gd name="T12" fmla="*/ 3 w 7"/>
                <a:gd name="T13" fmla="*/ 10 h 12"/>
                <a:gd name="T14" fmla="*/ 4 w 7"/>
                <a:gd name="T15" fmla="*/ 10 h 12"/>
                <a:gd name="T16" fmla="*/ 4 w 7"/>
                <a:gd name="T17" fmla="*/ 10 h 12"/>
                <a:gd name="T18" fmla="*/ 4 w 7"/>
                <a:gd name="T19" fmla="*/ 9 h 12"/>
                <a:gd name="T20" fmla="*/ 4 w 7"/>
                <a:gd name="T21" fmla="*/ 3 h 12"/>
                <a:gd name="T22" fmla="*/ 7 w 7"/>
                <a:gd name="T23" fmla="*/ 4 h 12"/>
                <a:gd name="T24" fmla="*/ 7 w 7"/>
                <a:gd name="T25" fmla="*/ 8 h 12"/>
                <a:gd name="T26" fmla="*/ 7 w 7"/>
                <a:gd name="T27" fmla="*/ 10 h 12"/>
                <a:gd name="T28" fmla="*/ 6 w 7"/>
                <a:gd name="T29" fmla="*/ 11 h 12"/>
                <a:gd name="T30" fmla="*/ 5 w 7"/>
                <a:gd name="T31" fmla="*/ 12 h 12"/>
                <a:gd name="T32" fmla="*/ 4 w 7"/>
                <a:gd name="T33" fmla="*/ 12 h 12"/>
                <a:gd name="T34" fmla="*/ 2 w 7"/>
                <a:gd name="T35" fmla="*/ 12 h 12"/>
                <a:gd name="T36" fmla="*/ 1 w 7"/>
                <a:gd name="T37" fmla="*/ 11 h 12"/>
                <a:gd name="T38" fmla="*/ 0 w 7"/>
                <a:gd name="T39" fmla="*/ 10 h 12"/>
                <a:gd name="T40" fmla="*/ 0 w 7"/>
                <a:gd name="T41" fmla="*/ 8 h 12"/>
                <a:gd name="T42" fmla="*/ 0 w 7"/>
                <a:gd name="T43" fmla="*/ 4 h 12"/>
                <a:gd name="T44" fmla="*/ 0 w 7"/>
                <a:gd name="T45" fmla="*/ 1 h 12"/>
                <a:gd name="T46" fmla="*/ 2 w 7"/>
                <a:gd name="T47" fmla="*/ 0 h 12"/>
                <a:gd name="T48" fmla="*/ 4 w 7"/>
                <a:gd name="T49" fmla="*/ 0 h 12"/>
                <a:gd name="T50" fmla="*/ 5 w 7"/>
                <a:gd name="T51" fmla="*/ 0 h 12"/>
                <a:gd name="T52" fmla="*/ 6 w 7"/>
                <a:gd name="T53" fmla="*/ 1 h 12"/>
                <a:gd name="T54" fmla="*/ 7 w 7"/>
                <a:gd name="T55" fmla="*/ 2 h 12"/>
                <a:gd name="T56" fmla="*/ 7 w 7"/>
                <a:gd name="T5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" h="12">
                  <a:moveTo>
                    <a:pt x="4" y="3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1"/>
                    <a:pt x="4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10"/>
                    <a:pt x="3" y="10"/>
                  </a:cubicBezTo>
                  <a:cubicBezTo>
                    <a:pt x="3" y="10"/>
                    <a:pt x="3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9"/>
                    <a:pt x="4" y="9"/>
                  </a:cubicBezTo>
                  <a:cubicBezTo>
                    <a:pt x="4" y="3"/>
                    <a:pt x="4" y="3"/>
                    <a:pt x="4" y="3"/>
                  </a:cubicBezTo>
                  <a:close/>
                  <a:moveTo>
                    <a:pt x="7" y="4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7" y="9"/>
                    <a:pt x="7" y="9"/>
                    <a:pt x="7" y="10"/>
                  </a:cubicBezTo>
                  <a:cubicBezTo>
                    <a:pt x="7" y="10"/>
                    <a:pt x="7" y="11"/>
                    <a:pt x="6" y="11"/>
                  </a:cubicBezTo>
                  <a:cubicBezTo>
                    <a:pt x="6" y="11"/>
                    <a:pt x="6" y="12"/>
                    <a:pt x="5" y="12"/>
                  </a:cubicBezTo>
                  <a:cubicBezTo>
                    <a:pt x="5" y="12"/>
                    <a:pt x="4" y="12"/>
                    <a:pt x="4" y="12"/>
                  </a:cubicBezTo>
                  <a:cubicBezTo>
                    <a:pt x="3" y="12"/>
                    <a:pt x="2" y="12"/>
                    <a:pt x="2" y="12"/>
                  </a:cubicBezTo>
                  <a:cubicBezTo>
                    <a:pt x="2" y="12"/>
                    <a:pt x="1" y="11"/>
                    <a:pt x="1" y="11"/>
                  </a:cubicBezTo>
                  <a:cubicBezTo>
                    <a:pt x="1" y="11"/>
                    <a:pt x="0" y="10"/>
                    <a:pt x="0" y="10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1" y="1"/>
                    <a:pt x="1" y="0"/>
                    <a:pt x="2" y="0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7" y="1"/>
                    <a:pt x="7" y="1"/>
                    <a:pt x="7" y="2"/>
                  </a:cubicBezTo>
                  <a:cubicBezTo>
                    <a:pt x="7" y="2"/>
                    <a:pt x="7" y="3"/>
                    <a:pt x="7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7" name="ïṧļíḑè"/>
            <p:cNvSpPr/>
            <p:nvPr/>
          </p:nvSpPr>
          <p:spPr bwMode="auto">
            <a:xfrm>
              <a:off x="3167063" y="3967163"/>
              <a:ext cx="158750" cy="150813"/>
            </a:xfrm>
            <a:custGeom>
              <a:avLst/>
              <a:gdLst>
                <a:gd name="T0" fmla="*/ 13 w 17"/>
                <a:gd name="T1" fmla="*/ 10 h 16"/>
                <a:gd name="T2" fmla="*/ 10 w 17"/>
                <a:gd name="T3" fmla="*/ 5 h 16"/>
                <a:gd name="T4" fmla="*/ 11 w 17"/>
                <a:gd name="T5" fmla="*/ 5 h 16"/>
                <a:gd name="T6" fmla="*/ 1 w 17"/>
                <a:gd name="T7" fmla="*/ 4 h 16"/>
                <a:gd name="T8" fmla="*/ 2 w 17"/>
                <a:gd name="T9" fmla="*/ 4 h 16"/>
                <a:gd name="T10" fmla="*/ 5 w 17"/>
                <a:gd name="T11" fmla="*/ 4 h 16"/>
                <a:gd name="T12" fmla="*/ 5 w 17"/>
                <a:gd name="T13" fmla="*/ 2 h 16"/>
                <a:gd name="T14" fmla="*/ 7 w 17"/>
                <a:gd name="T15" fmla="*/ 3 h 16"/>
                <a:gd name="T16" fmla="*/ 7 w 17"/>
                <a:gd name="T17" fmla="*/ 5 h 16"/>
                <a:gd name="T18" fmla="*/ 5 w 17"/>
                <a:gd name="T19" fmla="*/ 8 h 16"/>
                <a:gd name="T20" fmla="*/ 7 w 17"/>
                <a:gd name="T21" fmla="*/ 7 h 16"/>
                <a:gd name="T22" fmla="*/ 8 w 17"/>
                <a:gd name="T23" fmla="*/ 6 h 16"/>
                <a:gd name="T24" fmla="*/ 7 w 17"/>
                <a:gd name="T25" fmla="*/ 4 h 16"/>
                <a:gd name="T26" fmla="*/ 7 w 17"/>
                <a:gd name="T27" fmla="*/ 3 h 16"/>
                <a:gd name="T28" fmla="*/ 8 w 17"/>
                <a:gd name="T29" fmla="*/ 1 h 16"/>
                <a:gd name="T30" fmla="*/ 10 w 17"/>
                <a:gd name="T31" fmla="*/ 1 h 16"/>
                <a:gd name="T32" fmla="*/ 12 w 17"/>
                <a:gd name="T33" fmla="*/ 1 h 16"/>
                <a:gd name="T34" fmla="*/ 15 w 17"/>
                <a:gd name="T35" fmla="*/ 2 h 16"/>
                <a:gd name="T36" fmla="*/ 16 w 17"/>
                <a:gd name="T37" fmla="*/ 1 h 16"/>
                <a:gd name="T38" fmla="*/ 16 w 17"/>
                <a:gd name="T39" fmla="*/ 4 h 16"/>
                <a:gd name="T40" fmla="*/ 16 w 17"/>
                <a:gd name="T41" fmla="*/ 5 h 16"/>
                <a:gd name="T42" fmla="*/ 15 w 17"/>
                <a:gd name="T43" fmla="*/ 6 h 16"/>
                <a:gd name="T44" fmla="*/ 12 w 17"/>
                <a:gd name="T45" fmla="*/ 6 h 16"/>
                <a:gd name="T46" fmla="*/ 11 w 17"/>
                <a:gd name="T47" fmla="*/ 6 h 16"/>
                <a:gd name="T48" fmla="*/ 10 w 17"/>
                <a:gd name="T49" fmla="*/ 8 h 16"/>
                <a:gd name="T50" fmla="*/ 11 w 17"/>
                <a:gd name="T51" fmla="*/ 10 h 16"/>
                <a:gd name="T52" fmla="*/ 9 w 17"/>
                <a:gd name="T53" fmla="*/ 11 h 16"/>
                <a:gd name="T54" fmla="*/ 12 w 17"/>
                <a:gd name="T55" fmla="*/ 9 h 16"/>
                <a:gd name="T56" fmla="*/ 13 w 17"/>
                <a:gd name="T57" fmla="*/ 7 h 16"/>
                <a:gd name="T58" fmla="*/ 14 w 17"/>
                <a:gd name="T59" fmla="*/ 9 h 16"/>
                <a:gd name="T60" fmla="*/ 14 w 17"/>
                <a:gd name="T61" fmla="*/ 12 h 16"/>
                <a:gd name="T62" fmla="*/ 13 w 17"/>
                <a:gd name="T63" fmla="*/ 12 h 16"/>
                <a:gd name="T64" fmla="*/ 10 w 17"/>
                <a:gd name="T65" fmla="*/ 12 h 16"/>
                <a:gd name="T66" fmla="*/ 11 w 17"/>
                <a:gd name="T67" fmla="*/ 14 h 16"/>
                <a:gd name="T68" fmla="*/ 11 w 17"/>
                <a:gd name="T69" fmla="*/ 16 h 16"/>
                <a:gd name="T70" fmla="*/ 10 w 17"/>
                <a:gd name="T71" fmla="*/ 16 h 16"/>
                <a:gd name="T72" fmla="*/ 8 w 17"/>
                <a:gd name="T73" fmla="*/ 15 h 16"/>
                <a:gd name="T74" fmla="*/ 5 w 17"/>
                <a:gd name="T75" fmla="*/ 13 h 16"/>
                <a:gd name="T76" fmla="*/ 7 w 17"/>
                <a:gd name="T77" fmla="*/ 12 h 16"/>
                <a:gd name="T78" fmla="*/ 8 w 17"/>
                <a:gd name="T79" fmla="*/ 11 h 16"/>
                <a:gd name="T80" fmla="*/ 7 w 17"/>
                <a:gd name="T81" fmla="*/ 12 h 16"/>
                <a:gd name="T82" fmla="*/ 7 w 17"/>
                <a:gd name="T83" fmla="*/ 9 h 16"/>
                <a:gd name="T84" fmla="*/ 8 w 17"/>
                <a:gd name="T85" fmla="*/ 9 h 16"/>
                <a:gd name="T86" fmla="*/ 5 w 17"/>
                <a:gd name="T87" fmla="*/ 9 h 16"/>
                <a:gd name="T88" fmla="*/ 4 w 17"/>
                <a:gd name="T89" fmla="*/ 9 h 16"/>
                <a:gd name="T90" fmla="*/ 1 w 17"/>
                <a:gd name="T91" fmla="*/ 9 h 16"/>
                <a:gd name="T92" fmla="*/ 1 w 17"/>
                <a:gd name="T93" fmla="*/ 10 h 16"/>
                <a:gd name="T94" fmla="*/ 0 w 17"/>
                <a:gd name="T95" fmla="*/ 8 h 16"/>
                <a:gd name="T96" fmla="*/ 3 w 17"/>
                <a:gd name="T97" fmla="*/ 6 h 16"/>
                <a:gd name="T98" fmla="*/ 1 w 17"/>
                <a:gd name="T9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" h="16">
                  <a:moveTo>
                    <a:pt x="13" y="10"/>
                  </a:moveTo>
                  <a:cubicBezTo>
                    <a:pt x="13" y="10"/>
                    <a:pt x="12" y="10"/>
                    <a:pt x="12" y="11"/>
                  </a:cubicBezTo>
                  <a:cubicBezTo>
                    <a:pt x="12" y="11"/>
                    <a:pt x="13" y="11"/>
                    <a:pt x="13" y="11"/>
                  </a:cubicBezTo>
                  <a:cubicBezTo>
                    <a:pt x="13" y="11"/>
                    <a:pt x="13" y="10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lose/>
                  <a:moveTo>
                    <a:pt x="11" y="4"/>
                  </a:moveTo>
                  <a:cubicBezTo>
                    <a:pt x="11" y="4"/>
                    <a:pt x="10" y="4"/>
                    <a:pt x="10" y="4"/>
                  </a:cubicBezTo>
                  <a:cubicBezTo>
                    <a:pt x="10" y="4"/>
                    <a:pt x="10" y="4"/>
                    <a:pt x="10" y="5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5"/>
                    <a:pt x="10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lose/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5"/>
                    <a:pt x="4" y="4"/>
                    <a:pt x="4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2"/>
                  </a:cubicBezTo>
                  <a:cubicBezTo>
                    <a:pt x="5" y="2"/>
                    <a:pt x="5" y="3"/>
                    <a:pt x="5" y="2"/>
                  </a:cubicBezTo>
                  <a:cubicBezTo>
                    <a:pt x="6" y="3"/>
                    <a:pt x="6" y="2"/>
                    <a:pt x="6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6" y="5"/>
                    <a:pt x="7" y="6"/>
                    <a:pt x="7" y="6"/>
                  </a:cubicBezTo>
                  <a:cubicBezTo>
                    <a:pt x="7" y="6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7"/>
                    <a:pt x="5" y="7"/>
                    <a:pt x="5" y="8"/>
                  </a:cubicBezTo>
                  <a:cubicBezTo>
                    <a:pt x="5" y="8"/>
                    <a:pt x="5" y="7"/>
                    <a:pt x="5" y="7"/>
                  </a:cubicBezTo>
                  <a:cubicBezTo>
                    <a:pt x="5" y="7"/>
                    <a:pt x="5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5"/>
                    <a:pt x="8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8" y="4"/>
                    <a:pt x="8" y="4"/>
                  </a:cubicBezTo>
                  <a:cubicBezTo>
                    <a:pt x="8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2"/>
                    <a:pt x="10" y="1"/>
                    <a:pt x="10" y="1"/>
                  </a:cubicBezTo>
                  <a:cubicBezTo>
                    <a:pt x="11" y="1"/>
                    <a:pt x="10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1"/>
                    <a:pt x="12" y="1"/>
                  </a:cubicBezTo>
                  <a:cubicBezTo>
                    <a:pt x="12" y="1"/>
                    <a:pt x="11" y="1"/>
                    <a:pt x="11" y="2"/>
                  </a:cubicBezTo>
                  <a:cubicBezTo>
                    <a:pt x="12" y="2"/>
                    <a:pt x="13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2"/>
                    <a:pt x="14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7" y="2"/>
                    <a:pt x="17" y="2"/>
                    <a:pt x="17" y="3"/>
                  </a:cubicBezTo>
                  <a:cubicBezTo>
                    <a:pt x="17" y="3"/>
                    <a:pt x="17" y="3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5" y="4"/>
                  </a:cubicBezTo>
                  <a:cubicBezTo>
                    <a:pt x="15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6"/>
                    <a:pt x="16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4" y="6"/>
                    <a:pt x="14" y="6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2" y="7"/>
                    <a:pt x="11" y="7"/>
                  </a:cubicBezTo>
                  <a:cubicBezTo>
                    <a:pt x="11" y="7"/>
                    <a:pt x="11" y="8"/>
                    <a:pt x="11" y="8"/>
                  </a:cubicBezTo>
                  <a:cubicBezTo>
                    <a:pt x="11" y="8"/>
                    <a:pt x="11" y="7"/>
                    <a:pt x="11" y="7"/>
                  </a:cubicBezTo>
                  <a:cubicBezTo>
                    <a:pt x="11" y="7"/>
                    <a:pt x="11" y="8"/>
                    <a:pt x="10" y="8"/>
                  </a:cubicBezTo>
                  <a:cubicBezTo>
                    <a:pt x="10" y="7"/>
                    <a:pt x="10" y="7"/>
                    <a:pt x="9" y="8"/>
                  </a:cubicBezTo>
                  <a:cubicBezTo>
                    <a:pt x="10" y="8"/>
                    <a:pt x="10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9"/>
                    <a:pt x="11" y="9"/>
                    <a:pt x="11" y="10"/>
                  </a:cubicBezTo>
                  <a:cubicBezTo>
                    <a:pt x="11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9" y="10"/>
                    <a:pt x="9" y="10"/>
                    <a:pt x="8" y="10"/>
                  </a:cubicBezTo>
                  <a:cubicBezTo>
                    <a:pt x="8" y="11"/>
                    <a:pt x="9" y="11"/>
                    <a:pt x="9" y="11"/>
                  </a:cubicBezTo>
                  <a:cubicBezTo>
                    <a:pt x="9" y="11"/>
                    <a:pt x="10" y="11"/>
                    <a:pt x="10" y="10"/>
                  </a:cubicBezTo>
                  <a:cubicBezTo>
                    <a:pt x="10" y="10"/>
                    <a:pt x="10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7"/>
                  </a:cubicBezTo>
                  <a:cubicBezTo>
                    <a:pt x="13" y="7"/>
                    <a:pt x="13" y="7"/>
                    <a:pt x="14" y="7"/>
                  </a:cubicBezTo>
                  <a:cubicBezTo>
                    <a:pt x="14" y="7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1" y="12"/>
                    <a:pt x="11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9" y="12"/>
                    <a:pt x="9" y="13"/>
                  </a:cubicBezTo>
                  <a:cubicBezTo>
                    <a:pt x="9" y="13"/>
                    <a:pt x="9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2" y="15"/>
                    <a:pt x="11" y="16"/>
                    <a:pt x="11" y="16"/>
                  </a:cubicBezTo>
                  <a:cubicBezTo>
                    <a:pt x="11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9" y="16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4"/>
                    <a:pt x="7" y="14"/>
                    <a:pt x="7" y="14"/>
                  </a:cubicBezTo>
                  <a:cubicBezTo>
                    <a:pt x="7" y="14"/>
                    <a:pt x="7" y="14"/>
                    <a:pt x="6" y="14"/>
                  </a:cubicBezTo>
                  <a:cubicBezTo>
                    <a:pt x="6" y="14"/>
                    <a:pt x="5" y="14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4"/>
                    <a:pt x="7" y="13"/>
                  </a:cubicBezTo>
                  <a:cubicBezTo>
                    <a:pt x="7" y="13"/>
                    <a:pt x="6" y="13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0"/>
                    <a:pt x="7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6" y="12"/>
                    <a:pt x="5" y="12"/>
                    <a:pt x="5" y="11"/>
                  </a:cubicBezTo>
                  <a:cubicBezTo>
                    <a:pt x="5" y="11"/>
                    <a:pt x="5" y="11"/>
                    <a:pt x="5" y="10"/>
                  </a:cubicBezTo>
                  <a:cubicBezTo>
                    <a:pt x="5" y="10"/>
                    <a:pt x="5" y="10"/>
                    <a:pt x="6" y="10"/>
                  </a:cubicBezTo>
                  <a:cubicBezTo>
                    <a:pt x="6" y="9"/>
                    <a:pt x="6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9"/>
                    <a:pt x="7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4" y="10"/>
                    <a:pt x="4" y="10"/>
                  </a:cubicBezTo>
                  <a:cubicBezTo>
                    <a:pt x="3" y="10"/>
                    <a:pt x="4" y="9"/>
                    <a:pt x="4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10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1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7"/>
                    <a:pt x="1" y="8"/>
                    <a:pt x="1" y="8"/>
                  </a:cubicBezTo>
                  <a:cubicBezTo>
                    <a:pt x="1" y="7"/>
                    <a:pt x="2" y="7"/>
                    <a:pt x="2" y="7"/>
                  </a:cubicBezTo>
                  <a:cubicBezTo>
                    <a:pt x="3" y="7"/>
                    <a:pt x="3" y="7"/>
                    <a:pt x="3" y="6"/>
                  </a:cubicBezTo>
                  <a:cubicBezTo>
                    <a:pt x="3" y="6"/>
                    <a:pt x="2" y="6"/>
                    <a:pt x="2" y="6"/>
                  </a:cubicBezTo>
                  <a:cubicBezTo>
                    <a:pt x="2" y="6"/>
                    <a:pt x="2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8" name="iSḻidê"/>
            <p:cNvSpPr/>
            <p:nvPr/>
          </p:nvSpPr>
          <p:spPr bwMode="auto">
            <a:xfrm>
              <a:off x="3184525" y="4079876"/>
              <a:ext cx="66675" cy="66675"/>
            </a:xfrm>
            <a:custGeom>
              <a:avLst/>
              <a:gdLst>
                <a:gd name="T0" fmla="*/ 7 w 7"/>
                <a:gd name="T1" fmla="*/ 6 h 7"/>
                <a:gd name="T2" fmla="*/ 7 w 7"/>
                <a:gd name="T3" fmla="*/ 7 h 7"/>
                <a:gd name="T4" fmla="*/ 6 w 7"/>
                <a:gd name="T5" fmla="*/ 7 h 7"/>
                <a:gd name="T6" fmla="*/ 5 w 7"/>
                <a:gd name="T7" fmla="*/ 6 h 7"/>
                <a:gd name="T8" fmla="*/ 5 w 7"/>
                <a:gd name="T9" fmla="*/ 5 h 7"/>
                <a:gd name="T10" fmla="*/ 5 w 7"/>
                <a:gd name="T11" fmla="*/ 5 h 7"/>
                <a:gd name="T12" fmla="*/ 4 w 7"/>
                <a:gd name="T13" fmla="*/ 4 h 7"/>
                <a:gd name="T14" fmla="*/ 4 w 7"/>
                <a:gd name="T15" fmla="*/ 3 h 7"/>
                <a:gd name="T16" fmla="*/ 3 w 7"/>
                <a:gd name="T17" fmla="*/ 3 h 7"/>
                <a:gd name="T18" fmla="*/ 2 w 7"/>
                <a:gd name="T19" fmla="*/ 3 h 7"/>
                <a:gd name="T20" fmla="*/ 1 w 7"/>
                <a:gd name="T21" fmla="*/ 3 h 7"/>
                <a:gd name="T22" fmla="*/ 1 w 7"/>
                <a:gd name="T23" fmla="*/ 3 h 7"/>
                <a:gd name="T24" fmla="*/ 0 w 7"/>
                <a:gd name="T25" fmla="*/ 2 h 7"/>
                <a:gd name="T26" fmla="*/ 0 w 7"/>
                <a:gd name="T27" fmla="*/ 1 h 7"/>
                <a:gd name="T28" fmla="*/ 0 w 7"/>
                <a:gd name="T29" fmla="*/ 1 h 7"/>
                <a:gd name="T30" fmla="*/ 0 w 7"/>
                <a:gd name="T31" fmla="*/ 0 h 7"/>
                <a:gd name="T32" fmla="*/ 1 w 7"/>
                <a:gd name="T33" fmla="*/ 0 h 7"/>
                <a:gd name="T34" fmla="*/ 1 w 7"/>
                <a:gd name="T35" fmla="*/ 1 h 7"/>
                <a:gd name="T36" fmla="*/ 2 w 7"/>
                <a:gd name="T37" fmla="*/ 1 h 7"/>
                <a:gd name="T38" fmla="*/ 2 w 7"/>
                <a:gd name="T39" fmla="*/ 1 h 7"/>
                <a:gd name="T40" fmla="*/ 2 w 7"/>
                <a:gd name="T41" fmla="*/ 2 h 7"/>
                <a:gd name="T42" fmla="*/ 4 w 7"/>
                <a:gd name="T43" fmla="*/ 3 h 7"/>
                <a:gd name="T44" fmla="*/ 4 w 7"/>
                <a:gd name="T45" fmla="*/ 3 h 7"/>
                <a:gd name="T46" fmla="*/ 4 w 7"/>
                <a:gd name="T47" fmla="*/ 3 h 7"/>
                <a:gd name="T48" fmla="*/ 5 w 7"/>
                <a:gd name="T49" fmla="*/ 4 h 7"/>
                <a:gd name="T50" fmla="*/ 5 w 7"/>
                <a:gd name="T51" fmla="*/ 4 h 7"/>
                <a:gd name="T52" fmla="*/ 6 w 7"/>
                <a:gd name="T53" fmla="*/ 4 h 7"/>
                <a:gd name="T54" fmla="*/ 6 w 7"/>
                <a:gd name="T55" fmla="*/ 4 h 7"/>
                <a:gd name="T56" fmla="*/ 6 w 7"/>
                <a:gd name="T57" fmla="*/ 5 h 7"/>
                <a:gd name="T58" fmla="*/ 7 w 7"/>
                <a:gd name="T59" fmla="*/ 5 h 7"/>
                <a:gd name="T60" fmla="*/ 7 w 7"/>
                <a:gd name="T61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" h="7">
                  <a:moveTo>
                    <a:pt x="7" y="6"/>
                  </a:moveTo>
                  <a:cubicBezTo>
                    <a:pt x="7" y="6"/>
                    <a:pt x="7" y="6"/>
                    <a:pt x="7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6"/>
                    <a:pt x="5" y="6"/>
                  </a:cubicBezTo>
                  <a:cubicBezTo>
                    <a:pt x="5" y="6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4" y="4"/>
                  </a:cubicBezTo>
                  <a:cubicBezTo>
                    <a:pt x="4" y="4"/>
                    <a:pt x="4" y="4"/>
                    <a:pt x="4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7" y="5"/>
                  </a:cubicBezTo>
                  <a:cubicBezTo>
                    <a:pt x="7" y="5"/>
                    <a:pt x="7" y="5"/>
                    <a:pt x="7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9" name="í$1íḓe"/>
            <p:cNvSpPr/>
            <p:nvPr/>
          </p:nvSpPr>
          <p:spPr bwMode="auto">
            <a:xfrm>
              <a:off x="3148013" y="4062413"/>
              <a:ext cx="28575" cy="26988"/>
            </a:xfrm>
            <a:custGeom>
              <a:avLst/>
              <a:gdLst>
                <a:gd name="T0" fmla="*/ 3 w 3"/>
                <a:gd name="T1" fmla="*/ 2 h 3"/>
                <a:gd name="T2" fmla="*/ 3 w 3"/>
                <a:gd name="T3" fmla="*/ 2 h 3"/>
                <a:gd name="T4" fmla="*/ 3 w 3"/>
                <a:gd name="T5" fmla="*/ 2 h 3"/>
                <a:gd name="T6" fmla="*/ 3 w 3"/>
                <a:gd name="T7" fmla="*/ 2 h 3"/>
                <a:gd name="T8" fmla="*/ 2 w 3"/>
                <a:gd name="T9" fmla="*/ 3 h 3"/>
                <a:gd name="T10" fmla="*/ 2 w 3"/>
                <a:gd name="T11" fmla="*/ 2 h 3"/>
                <a:gd name="T12" fmla="*/ 2 w 3"/>
                <a:gd name="T13" fmla="*/ 3 h 3"/>
                <a:gd name="T14" fmla="*/ 1 w 3"/>
                <a:gd name="T15" fmla="*/ 2 h 3"/>
                <a:gd name="T16" fmla="*/ 1 w 3"/>
                <a:gd name="T17" fmla="*/ 1 h 3"/>
                <a:gd name="T18" fmla="*/ 0 w 3"/>
                <a:gd name="T19" fmla="*/ 1 h 3"/>
                <a:gd name="T20" fmla="*/ 1 w 3"/>
                <a:gd name="T21" fmla="*/ 1 h 3"/>
                <a:gd name="T22" fmla="*/ 0 w 3"/>
                <a:gd name="T23" fmla="*/ 1 h 3"/>
                <a:gd name="T24" fmla="*/ 0 w 3"/>
                <a:gd name="T25" fmla="*/ 0 h 3"/>
                <a:gd name="T26" fmla="*/ 1 w 3"/>
                <a:gd name="T27" fmla="*/ 0 h 3"/>
                <a:gd name="T28" fmla="*/ 1 w 3"/>
                <a:gd name="T29" fmla="*/ 0 h 3"/>
                <a:gd name="T30" fmla="*/ 1 w 3"/>
                <a:gd name="T31" fmla="*/ 0 h 3"/>
                <a:gd name="T32" fmla="*/ 1 w 3"/>
                <a:gd name="T33" fmla="*/ 0 h 3"/>
                <a:gd name="T34" fmla="*/ 2 w 3"/>
                <a:gd name="T35" fmla="*/ 1 h 3"/>
                <a:gd name="T36" fmla="*/ 2 w 3"/>
                <a:gd name="T37" fmla="*/ 1 h 3"/>
                <a:gd name="T38" fmla="*/ 2 w 3"/>
                <a:gd name="T39" fmla="*/ 1 h 3"/>
                <a:gd name="T40" fmla="*/ 2 w 3"/>
                <a:gd name="T41" fmla="*/ 1 h 3"/>
                <a:gd name="T42" fmla="*/ 3 w 3"/>
                <a:gd name="T43" fmla="*/ 1 h 3"/>
                <a:gd name="T44" fmla="*/ 3 w 3"/>
                <a:gd name="T45" fmla="*/ 1 h 3"/>
                <a:gd name="T46" fmla="*/ 3 w 3"/>
                <a:gd name="T4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" h="3"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3"/>
                    <a:pt x="1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0" name="isľíḑê"/>
            <p:cNvSpPr/>
            <p:nvPr/>
          </p:nvSpPr>
          <p:spPr bwMode="auto">
            <a:xfrm>
              <a:off x="3436938" y="4137026"/>
              <a:ext cx="103188" cy="76200"/>
            </a:xfrm>
            <a:custGeom>
              <a:avLst/>
              <a:gdLst>
                <a:gd name="T0" fmla="*/ 10 w 11"/>
                <a:gd name="T1" fmla="*/ 6 h 8"/>
                <a:gd name="T2" fmla="*/ 9 w 11"/>
                <a:gd name="T3" fmla="*/ 5 h 8"/>
                <a:gd name="T4" fmla="*/ 9 w 11"/>
                <a:gd name="T5" fmla="*/ 5 h 8"/>
                <a:gd name="T6" fmla="*/ 8 w 11"/>
                <a:gd name="T7" fmla="*/ 4 h 8"/>
                <a:gd name="T8" fmla="*/ 9 w 11"/>
                <a:gd name="T9" fmla="*/ 4 h 8"/>
                <a:gd name="T10" fmla="*/ 9 w 11"/>
                <a:gd name="T11" fmla="*/ 3 h 8"/>
                <a:gd name="T12" fmla="*/ 9 w 11"/>
                <a:gd name="T13" fmla="*/ 2 h 8"/>
                <a:gd name="T14" fmla="*/ 9 w 11"/>
                <a:gd name="T15" fmla="*/ 1 h 8"/>
                <a:gd name="T16" fmla="*/ 8 w 11"/>
                <a:gd name="T17" fmla="*/ 0 h 8"/>
                <a:gd name="T18" fmla="*/ 8 w 11"/>
                <a:gd name="T19" fmla="*/ 0 h 8"/>
                <a:gd name="T20" fmla="*/ 8 w 11"/>
                <a:gd name="T21" fmla="*/ 0 h 8"/>
                <a:gd name="T22" fmla="*/ 7 w 11"/>
                <a:gd name="T23" fmla="*/ 0 h 8"/>
                <a:gd name="T24" fmla="*/ 6 w 11"/>
                <a:gd name="T25" fmla="*/ 2 h 8"/>
                <a:gd name="T26" fmla="*/ 5 w 11"/>
                <a:gd name="T27" fmla="*/ 3 h 8"/>
                <a:gd name="T28" fmla="*/ 5 w 11"/>
                <a:gd name="T29" fmla="*/ 4 h 8"/>
                <a:gd name="T30" fmla="*/ 5 w 11"/>
                <a:gd name="T31" fmla="*/ 4 h 8"/>
                <a:gd name="T32" fmla="*/ 4 w 11"/>
                <a:gd name="T33" fmla="*/ 4 h 8"/>
                <a:gd name="T34" fmla="*/ 4 w 11"/>
                <a:gd name="T35" fmla="*/ 4 h 8"/>
                <a:gd name="T36" fmla="*/ 4 w 11"/>
                <a:gd name="T37" fmla="*/ 2 h 8"/>
                <a:gd name="T38" fmla="*/ 4 w 11"/>
                <a:gd name="T39" fmla="*/ 1 h 8"/>
                <a:gd name="T40" fmla="*/ 4 w 11"/>
                <a:gd name="T41" fmla="*/ 1 h 8"/>
                <a:gd name="T42" fmla="*/ 3 w 11"/>
                <a:gd name="T43" fmla="*/ 2 h 8"/>
                <a:gd name="T44" fmla="*/ 1 w 11"/>
                <a:gd name="T45" fmla="*/ 3 h 8"/>
                <a:gd name="T46" fmla="*/ 1 w 11"/>
                <a:gd name="T47" fmla="*/ 3 h 8"/>
                <a:gd name="T48" fmla="*/ 0 w 11"/>
                <a:gd name="T49" fmla="*/ 3 h 8"/>
                <a:gd name="T50" fmla="*/ 0 w 11"/>
                <a:gd name="T51" fmla="*/ 4 h 8"/>
                <a:gd name="T52" fmla="*/ 1 w 11"/>
                <a:gd name="T53" fmla="*/ 5 h 8"/>
                <a:gd name="T54" fmla="*/ 1 w 11"/>
                <a:gd name="T55" fmla="*/ 6 h 8"/>
                <a:gd name="T56" fmla="*/ 1 w 11"/>
                <a:gd name="T57" fmla="*/ 6 h 8"/>
                <a:gd name="T58" fmla="*/ 2 w 11"/>
                <a:gd name="T59" fmla="*/ 6 h 8"/>
                <a:gd name="T60" fmla="*/ 2 w 11"/>
                <a:gd name="T61" fmla="*/ 6 h 8"/>
                <a:gd name="T62" fmla="*/ 2 w 11"/>
                <a:gd name="T63" fmla="*/ 6 h 8"/>
                <a:gd name="T64" fmla="*/ 3 w 11"/>
                <a:gd name="T65" fmla="*/ 6 h 8"/>
                <a:gd name="T66" fmla="*/ 3 w 11"/>
                <a:gd name="T67" fmla="*/ 5 h 8"/>
                <a:gd name="T68" fmla="*/ 5 w 11"/>
                <a:gd name="T69" fmla="*/ 6 h 8"/>
                <a:gd name="T70" fmla="*/ 7 w 11"/>
                <a:gd name="T71" fmla="*/ 6 h 8"/>
                <a:gd name="T72" fmla="*/ 8 w 11"/>
                <a:gd name="T73" fmla="*/ 7 h 8"/>
                <a:gd name="T74" fmla="*/ 9 w 11"/>
                <a:gd name="T75" fmla="*/ 7 h 8"/>
                <a:gd name="T76" fmla="*/ 10 w 11"/>
                <a:gd name="T77" fmla="*/ 7 h 8"/>
                <a:gd name="T78" fmla="*/ 10 w 11"/>
                <a:gd name="T7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" h="8">
                  <a:moveTo>
                    <a:pt x="10" y="6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5"/>
                    <a:pt x="8" y="5"/>
                    <a:pt x="8" y="4"/>
                  </a:cubicBezTo>
                  <a:cubicBezTo>
                    <a:pt x="8" y="4"/>
                    <a:pt x="8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7" y="0"/>
                    <a:pt x="7" y="0"/>
                    <a:pt x="6" y="0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6" y="2"/>
                    <a:pt x="6" y="3"/>
                    <a:pt x="6" y="3"/>
                  </a:cubicBezTo>
                  <a:cubicBezTo>
                    <a:pt x="6" y="3"/>
                    <a:pt x="6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1" y="5"/>
                    <a:pt x="1" y="5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7"/>
                    <a:pt x="2" y="7"/>
                  </a:cubicBezTo>
                  <a:cubicBezTo>
                    <a:pt x="2" y="7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4" y="5"/>
                    <a:pt x="4" y="5"/>
                  </a:cubicBezTo>
                  <a:cubicBezTo>
                    <a:pt x="4" y="6"/>
                    <a:pt x="4" y="6"/>
                    <a:pt x="5" y="6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9" y="7"/>
                  </a:cubicBezTo>
                  <a:cubicBezTo>
                    <a:pt x="9" y="7"/>
                    <a:pt x="10" y="8"/>
                    <a:pt x="10" y="8"/>
                  </a:cubicBezTo>
                  <a:cubicBezTo>
                    <a:pt x="10" y="8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1" y="7"/>
                    <a:pt x="10" y="7"/>
                  </a:cubicBezTo>
                  <a:cubicBezTo>
                    <a:pt x="10" y="6"/>
                    <a:pt x="10" y="6"/>
                    <a:pt x="10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1" name="îšḷíḓe"/>
            <p:cNvSpPr/>
            <p:nvPr/>
          </p:nvSpPr>
          <p:spPr bwMode="auto">
            <a:xfrm>
              <a:off x="3530600" y="4165601"/>
              <a:ext cx="38100" cy="57150"/>
            </a:xfrm>
            <a:custGeom>
              <a:avLst/>
              <a:gdLst>
                <a:gd name="T0" fmla="*/ 4 w 4"/>
                <a:gd name="T1" fmla="*/ 3 h 6"/>
                <a:gd name="T2" fmla="*/ 4 w 4"/>
                <a:gd name="T3" fmla="*/ 2 h 6"/>
                <a:gd name="T4" fmla="*/ 4 w 4"/>
                <a:gd name="T5" fmla="*/ 2 h 6"/>
                <a:gd name="T6" fmla="*/ 4 w 4"/>
                <a:gd name="T7" fmla="*/ 2 h 6"/>
                <a:gd name="T8" fmla="*/ 4 w 4"/>
                <a:gd name="T9" fmla="*/ 2 h 6"/>
                <a:gd name="T10" fmla="*/ 3 w 4"/>
                <a:gd name="T11" fmla="*/ 1 h 6"/>
                <a:gd name="T12" fmla="*/ 3 w 4"/>
                <a:gd name="T13" fmla="*/ 1 h 6"/>
                <a:gd name="T14" fmla="*/ 3 w 4"/>
                <a:gd name="T15" fmla="*/ 0 h 6"/>
                <a:gd name="T16" fmla="*/ 3 w 4"/>
                <a:gd name="T17" fmla="*/ 0 h 6"/>
                <a:gd name="T18" fmla="*/ 3 w 4"/>
                <a:gd name="T19" fmla="*/ 0 h 6"/>
                <a:gd name="T20" fmla="*/ 2 w 4"/>
                <a:gd name="T21" fmla="*/ 1 h 6"/>
                <a:gd name="T22" fmla="*/ 2 w 4"/>
                <a:gd name="T23" fmla="*/ 1 h 6"/>
                <a:gd name="T24" fmla="*/ 2 w 4"/>
                <a:gd name="T25" fmla="*/ 1 h 6"/>
                <a:gd name="T26" fmla="*/ 2 w 4"/>
                <a:gd name="T27" fmla="*/ 2 h 6"/>
                <a:gd name="T28" fmla="*/ 2 w 4"/>
                <a:gd name="T29" fmla="*/ 2 h 6"/>
                <a:gd name="T30" fmla="*/ 2 w 4"/>
                <a:gd name="T31" fmla="*/ 3 h 6"/>
                <a:gd name="T32" fmla="*/ 1 w 4"/>
                <a:gd name="T33" fmla="*/ 3 h 6"/>
                <a:gd name="T34" fmla="*/ 1 w 4"/>
                <a:gd name="T35" fmla="*/ 4 h 6"/>
                <a:gd name="T36" fmla="*/ 1 w 4"/>
                <a:gd name="T37" fmla="*/ 4 h 6"/>
                <a:gd name="T38" fmla="*/ 1 w 4"/>
                <a:gd name="T39" fmla="*/ 5 h 6"/>
                <a:gd name="T40" fmla="*/ 2 w 4"/>
                <a:gd name="T41" fmla="*/ 6 h 6"/>
                <a:gd name="T42" fmla="*/ 2 w 4"/>
                <a:gd name="T43" fmla="*/ 6 h 6"/>
                <a:gd name="T44" fmla="*/ 2 w 4"/>
                <a:gd name="T45" fmla="*/ 6 h 6"/>
                <a:gd name="T46" fmla="*/ 2 w 4"/>
                <a:gd name="T47" fmla="*/ 6 h 6"/>
                <a:gd name="T48" fmla="*/ 3 w 4"/>
                <a:gd name="T49" fmla="*/ 5 h 6"/>
                <a:gd name="T50" fmla="*/ 3 w 4"/>
                <a:gd name="T51" fmla="*/ 5 h 6"/>
                <a:gd name="T52" fmla="*/ 3 w 4"/>
                <a:gd name="T53" fmla="*/ 4 h 6"/>
                <a:gd name="T54" fmla="*/ 4 w 4"/>
                <a:gd name="T55" fmla="*/ 3 h 6"/>
                <a:gd name="T56" fmla="*/ 4 w 4"/>
                <a:gd name="T5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" h="6">
                  <a:moveTo>
                    <a:pt x="4" y="3"/>
                  </a:moveTo>
                  <a:cubicBezTo>
                    <a:pt x="4" y="3"/>
                    <a:pt x="4" y="3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0" y="5"/>
                    <a:pt x="1" y="5"/>
                  </a:cubicBezTo>
                  <a:cubicBezTo>
                    <a:pt x="1" y="5"/>
                    <a:pt x="1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4"/>
                  </a:cubicBezTo>
                  <a:cubicBezTo>
                    <a:pt x="3" y="4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2" name="ïśḻîḑe"/>
            <p:cNvSpPr/>
            <p:nvPr/>
          </p:nvSpPr>
          <p:spPr bwMode="auto">
            <a:xfrm>
              <a:off x="4025900" y="4079876"/>
              <a:ext cx="38100" cy="38100"/>
            </a:xfrm>
            <a:custGeom>
              <a:avLst/>
              <a:gdLst>
                <a:gd name="T0" fmla="*/ 1 w 4"/>
                <a:gd name="T1" fmla="*/ 1 h 4"/>
                <a:gd name="T2" fmla="*/ 2 w 4"/>
                <a:gd name="T3" fmla="*/ 0 h 4"/>
                <a:gd name="T4" fmla="*/ 2 w 4"/>
                <a:gd name="T5" fmla="*/ 0 h 4"/>
                <a:gd name="T6" fmla="*/ 3 w 4"/>
                <a:gd name="T7" fmla="*/ 2 h 4"/>
                <a:gd name="T8" fmla="*/ 4 w 4"/>
                <a:gd name="T9" fmla="*/ 2 h 4"/>
                <a:gd name="T10" fmla="*/ 4 w 4"/>
                <a:gd name="T11" fmla="*/ 3 h 4"/>
                <a:gd name="T12" fmla="*/ 4 w 4"/>
                <a:gd name="T13" fmla="*/ 4 h 4"/>
                <a:gd name="T14" fmla="*/ 3 w 4"/>
                <a:gd name="T15" fmla="*/ 4 h 4"/>
                <a:gd name="T16" fmla="*/ 2 w 4"/>
                <a:gd name="T17" fmla="*/ 4 h 4"/>
                <a:gd name="T18" fmla="*/ 2 w 4"/>
                <a:gd name="T19" fmla="*/ 4 h 4"/>
                <a:gd name="T20" fmla="*/ 2 w 4"/>
                <a:gd name="T21" fmla="*/ 3 h 4"/>
                <a:gd name="T22" fmla="*/ 1 w 4"/>
                <a:gd name="T23" fmla="*/ 2 h 4"/>
                <a:gd name="T24" fmla="*/ 0 w 4"/>
                <a:gd name="T25" fmla="*/ 1 h 4"/>
                <a:gd name="T26" fmla="*/ 1 w 4"/>
                <a:gd name="T2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4">
                  <a:moveTo>
                    <a:pt x="1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3" y="1"/>
                    <a:pt x="3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4" y="4"/>
                    <a:pt x="3" y="4"/>
                    <a:pt x="3" y="4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3" name="îṩ1îďé"/>
            <p:cNvSpPr/>
            <p:nvPr/>
          </p:nvSpPr>
          <p:spPr bwMode="auto">
            <a:xfrm>
              <a:off x="4016375" y="3967163"/>
              <a:ext cx="158750" cy="169863"/>
            </a:xfrm>
            <a:custGeom>
              <a:avLst/>
              <a:gdLst>
                <a:gd name="T0" fmla="*/ 13 w 17"/>
                <a:gd name="T1" fmla="*/ 16 h 18"/>
                <a:gd name="T2" fmla="*/ 12 w 17"/>
                <a:gd name="T3" fmla="*/ 14 h 18"/>
                <a:gd name="T4" fmla="*/ 12 w 17"/>
                <a:gd name="T5" fmla="*/ 15 h 18"/>
                <a:gd name="T6" fmla="*/ 12 w 17"/>
                <a:gd name="T7" fmla="*/ 16 h 18"/>
                <a:gd name="T8" fmla="*/ 8 w 17"/>
                <a:gd name="T9" fmla="*/ 6 h 18"/>
                <a:gd name="T10" fmla="*/ 6 w 17"/>
                <a:gd name="T11" fmla="*/ 6 h 18"/>
                <a:gd name="T12" fmla="*/ 7 w 17"/>
                <a:gd name="T13" fmla="*/ 5 h 18"/>
                <a:gd name="T14" fmla="*/ 7 w 17"/>
                <a:gd name="T15" fmla="*/ 4 h 18"/>
                <a:gd name="T16" fmla="*/ 4 w 17"/>
                <a:gd name="T17" fmla="*/ 0 h 18"/>
                <a:gd name="T18" fmla="*/ 4 w 17"/>
                <a:gd name="T19" fmla="*/ 2 h 18"/>
                <a:gd name="T20" fmla="*/ 3 w 17"/>
                <a:gd name="T21" fmla="*/ 4 h 18"/>
                <a:gd name="T22" fmla="*/ 5 w 17"/>
                <a:gd name="T23" fmla="*/ 4 h 18"/>
                <a:gd name="T24" fmla="*/ 7 w 17"/>
                <a:gd name="T25" fmla="*/ 4 h 18"/>
                <a:gd name="T26" fmla="*/ 5 w 17"/>
                <a:gd name="T27" fmla="*/ 3 h 18"/>
                <a:gd name="T28" fmla="*/ 4 w 17"/>
                <a:gd name="T29" fmla="*/ 3 h 18"/>
                <a:gd name="T30" fmla="*/ 6 w 17"/>
                <a:gd name="T31" fmla="*/ 1 h 18"/>
                <a:gd name="T32" fmla="*/ 7 w 17"/>
                <a:gd name="T33" fmla="*/ 2 h 18"/>
                <a:gd name="T34" fmla="*/ 9 w 17"/>
                <a:gd name="T35" fmla="*/ 5 h 18"/>
                <a:gd name="T36" fmla="*/ 9 w 17"/>
                <a:gd name="T37" fmla="*/ 5 h 18"/>
                <a:gd name="T38" fmla="*/ 12 w 17"/>
                <a:gd name="T39" fmla="*/ 3 h 18"/>
                <a:gd name="T40" fmla="*/ 12 w 17"/>
                <a:gd name="T41" fmla="*/ 6 h 18"/>
                <a:gd name="T42" fmla="*/ 12 w 17"/>
                <a:gd name="T43" fmla="*/ 9 h 18"/>
                <a:gd name="T44" fmla="*/ 11 w 17"/>
                <a:gd name="T45" fmla="*/ 12 h 18"/>
                <a:gd name="T46" fmla="*/ 14 w 17"/>
                <a:gd name="T47" fmla="*/ 11 h 18"/>
                <a:gd name="T48" fmla="*/ 17 w 17"/>
                <a:gd name="T49" fmla="*/ 11 h 18"/>
                <a:gd name="T50" fmla="*/ 16 w 17"/>
                <a:gd name="T51" fmla="*/ 12 h 18"/>
                <a:gd name="T52" fmla="*/ 14 w 17"/>
                <a:gd name="T53" fmla="*/ 13 h 18"/>
                <a:gd name="T54" fmla="*/ 13 w 17"/>
                <a:gd name="T55" fmla="*/ 17 h 18"/>
                <a:gd name="T56" fmla="*/ 12 w 17"/>
                <a:gd name="T57" fmla="*/ 17 h 18"/>
                <a:gd name="T58" fmla="*/ 10 w 17"/>
                <a:gd name="T59" fmla="*/ 16 h 18"/>
                <a:gd name="T60" fmla="*/ 11 w 17"/>
                <a:gd name="T61" fmla="*/ 15 h 18"/>
                <a:gd name="T62" fmla="*/ 11 w 17"/>
                <a:gd name="T63" fmla="*/ 13 h 18"/>
                <a:gd name="T64" fmla="*/ 10 w 17"/>
                <a:gd name="T65" fmla="*/ 12 h 18"/>
                <a:gd name="T66" fmla="*/ 9 w 17"/>
                <a:gd name="T67" fmla="*/ 12 h 18"/>
                <a:gd name="T68" fmla="*/ 7 w 17"/>
                <a:gd name="T69" fmla="*/ 13 h 18"/>
                <a:gd name="T70" fmla="*/ 9 w 17"/>
                <a:gd name="T71" fmla="*/ 10 h 18"/>
                <a:gd name="T72" fmla="*/ 10 w 17"/>
                <a:gd name="T73" fmla="*/ 9 h 18"/>
                <a:gd name="T74" fmla="*/ 10 w 17"/>
                <a:gd name="T75" fmla="*/ 7 h 18"/>
                <a:gd name="T76" fmla="*/ 8 w 17"/>
                <a:gd name="T77" fmla="*/ 8 h 18"/>
                <a:gd name="T78" fmla="*/ 6 w 17"/>
                <a:gd name="T79" fmla="*/ 11 h 18"/>
                <a:gd name="T80" fmla="*/ 5 w 17"/>
                <a:gd name="T81" fmla="*/ 12 h 18"/>
                <a:gd name="T82" fmla="*/ 4 w 17"/>
                <a:gd name="T83" fmla="*/ 11 h 18"/>
                <a:gd name="T84" fmla="*/ 1 w 17"/>
                <a:gd name="T85" fmla="*/ 10 h 18"/>
                <a:gd name="T86" fmla="*/ 1 w 17"/>
                <a:gd name="T87" fmla="*/ 9 h 18"/>
                <a:gd name="T88" fmla="*/ 0 w 17"/>
                <a:gd name="T89" fmla="*/ 8 h 18"/>
                <a:gd name="T90" fmla="*/ 2 w 17"/>
                <a:gd name="T91" fmla="*/ 8 h 18"/>
                <a:gd name="T92" fmla="*/ 3 w 17"/>
                <a:gd name="T93" fmla="*/ 9 h 18"/>
                <a:gd name="T94" fmla="*/ 4 w 17"/>
                <a:gd name="T95" fmla="*/ 10 h 18"/>
                <a:gd name="T96" fmla="*/ 4 w 17"/>
                <a:gd name="T97" fmla="*/ 9 h 18"/>
                <a:gd name="T98" fmla="*/ 2 w 17"/>
                <a:gd name="T99" fmla="*/ 7 h 18"/>
                <a:gd name="T100" fmla="*/ 1 w 17"/>
                <a:gd name="T101" fmla="*/ 5 h 18"/>
                <a:gd name="T102" fmla="*/ 5 w 17"/>
                <a:gd name="T103" fmla="*/ 9 h 18"/>
                <a:gd name="T104" fmla="*/ 5 w 17"/>
                <a:gd name="T105" fmla="*/ 8 h 18"/>
                <a:gd name="T106" fmla="*/ 4 w 17"/>
                <a:gd name="T107" fmla="*/ 6 h 18"/>
                <a:gd name="T108" fmla="*/ 4 w 17"/>
                <a:gd name="T109" fmla="*/ 6 h 18"/>
                <a:gd name="T110" fmla="*/ 5 w 17"/>
                <a:gd name="T111" fmla="*/ 7 h 18"/>
                <a:gd name="T112" fmla="*/ 6 w 17"/>
                <a:gd name="T113" fmla="*/ 8 h 18"/>
                <a:gd name="T114" fmla="*/ 5 w 17"/>
                <a:gd name="T115" fmla="*/ 6 h 18"/>
                <a:gd name="T116" fmla="*/ 3 w 17"/>
                <a:gd name="T117" fmla="*/ 5 h 18"/>
                <a:gd name="T118" fmla="*/ 1 w 17"/>
                <a:gd name="T119" fmla="*/ 3 h 18"/>
                <a:gd name="T120" fmla="*/ 2 w 17"/>
                <a:gd name="T121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" h="18">
                  <a:moveTo>
                    <a:pt x="12" y="16"/>
                  </a:moveTo>
                  <a:cubicBezTo>
                    <a:pt x="12" y="16"/>
                    <a:pt x="12" y="16"/>
                    <a:pt x="12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5"/>
                    <a:pt x="13" y="15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1" y="15"/>
                    <a:pt x="11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6"/>
                    <a:pt x="12" y="16"/>
                  </a:cubicBezTo>
                  <a:close/>
                  <a:moveTo>
                    <a:pt x="6" y="5"/>
                  </a:moveTo>
                  <a:cubicBezTo>
                    <a:pt x="6" y="6"/>
                    <a:pt x="6" y="7"/>
                    <a:pt x="7" y="7"/>
                  </a:cubicBezTo>
                  <a:cubicBezTo>
                    <a:pt x="7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6" y="6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lose/>
                  <a:moveTo>
                    <a:pt x="7" y="5"/>
                  </a:move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5"/>
                  </a:cubicBezTo>
                  <a:close/>
                  <a:moveTo>
                    <a:pt x="3" y="1"/>
                  </a:moveTo>
                  <a:cubicBezTo>
                    <a:pt x="3" y="1"/>
                    <a:pt x="3" y="1"/>
                    <a:pt x="4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6" y="4"/>
                  </a:cubicBezTo>
                  <a:cubicBezTo>
                    <a:pt x="6" y="3"/>
                    <a:pt x="6" y="3"/>
                    <a:pt x="7" y="4"/>
                  </a:cubicBezTo>
                  <a:cubicBezTo>
                    <a:pt x="6" y="3"/>
                    <a:pt x="6" y="3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4"/>
                    <a:pt x="5" y="4"/>
                    <a:pt x="4" y="4"/>
                  </a:cubicBezTo>
                  <a:cubicBezTo>
                    <a:pt x="4" y="4"/>
                    <a:pt x="4" y="4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2"/>
                    <a:pt x="4" y="1"/>
                    <a:pt x="5" y="1"/>
                  </a:cubicBezTo>
                  <a:cubicBezTo>
                    <a:pt x="5" y="1"/>
                    <a:pt x="5" y="1"/>
                    <a:pt x="6" y="1"/>
                  </a:cubicBezTo>
                  <a:cubicBezTo>
                    <a:pt x="6" y="1"/>
                    <a:pt x="6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8" y="2"/>
                    <a:pt x="8" y="3"/>
                  </a:cubicBezTo>
                  <a:cubicBezTo>
                    <a:pt x="8" y="3"/>
                    <a:pt x="8" y="4"/>
                    <a:pt x="8" y="4"/>
                  </a:cubicBezTo>
                  <a:cubicBezTo>
                    <a:pt x="8" y="4"/>
                    <a:pt x="9" y="4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1" y="4"/>
                    <a:pt x="11" y="4"/>
                  </a:cubicBezTo>
                  <a:cubicBezTo>
                    <a:pt x="12" y="4"/>
                    <a:pt x="12" y="3"/>
                    <a:pt x="12" y="3"/>
                  </a:cubicBezTo>
                  <a:cubicBezTo>
                    <a:pt x="12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5"/>
                    <a:pt x="12" y="5"/>
                    <a:pt x="12" y="6"/>
                  </a:cubicBezTo>
                  <a:cubicBezTo>
                    <a:pt x="12" y="7"/>
                    <a:pt x="11" y="7"/>
                    <a:pt x="11" y="8"/>
                  </a:cubicBezTo>
                  <a:cubicBezTo>
                    <a:pt x="11" y="8"/>
                    <a:pt x="11" y="9"/>
                    <a:pt x="11" y="9"/>
                  </a:cubicBezTo>
                  <a:cubicBezTo>
                    <a:pt x="11" y="9"/>
                    <a:pt x="12" y="9"/>
                    <a:pt x="12" y="9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1"/>
                    <a:pt x="11" y="11"/>
                  </a:cubicBezTo>
                  <a:cubicBezTo>
                    <a:pt x="11" y="11"/>
                    <a:pt x="11" y="12"/>
                    <a:pt x="11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1"/>
                    <a:pt x="14" y="11"/>
                    <a:pt x="14" y="11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6" y="10"/>
                    <a:pt x="16" y="10"/>
                  </a:cubicBezTo>
                  <a:cubicBezTo>
                    <a:pt x="16" y="10"/>
                    <a:pt x="17" y="10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6" y="11"/>
                    <a:pt x="16" y="11"/>
                  </a:cubicBezTo>
                  <a:cubicBezTo>
                    <a:pt x="16" y="11"/>
                    <a:pt x="16" y="11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2"/>
                    <a:pt x="15" y="12"/>
                    <a:pt x="15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5" y="14"/>
                    <a:pt x="15" y="14"/>
                  </a:cubicBezTo>
                  <a:cubicBezTo>
                    <a:pt x="15" y="15"/>
                    <a:pt x="14" y="15"/>
                    <a:pt x="14" y="16"/>
                  </a:cubicBezTo>
                  <a:cubicBezTo>
                    <a:pt x="14" y="16"/>
                    <a:pt x="14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2" y="17"/>
                    <a:pt x="12" y="17"/>
                  </a:cubicBezTo>
                  <a:cubicBezTo>
                    <a:pt x="12" y="18"/>
                    <a:pt x="12" y="17"/>
                    <a:pt x="12" y="17"/>
                  </a:cubicBezTo>
                  <a:cubicBezTo>
                    <a:pt x="12" y="18"/>
                    <a:pt x="12" y="17"/>
                    <a:pt x="11" y="18"/>
                  </a:cubicBezTo>
                  <a:cubicBezTo>
                    <a:pt x="11" y="17"/>
                    <a:pt x="11" y="17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1" y="15"/>
                    <a:pt x="11" y="15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10" y="12"/>
                    <a:pt x="10" y="11"/>
                  </a:cubicBezTo>
                  <a:cubicBezTo>
                    <a:pt x="9" y="11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8" y="13"/>
                    <a:pt x="8" y="14"/>
                    <a:pt x="8" y="14"/>
                  </a:cubicBezTo>
                  <a:cubicBezTo>
                    <a:pt x="8" y="13"/>
                    <a:pt x="8" y="13"/>
                    <a:pt x="7" y="13"/>
                  </a:cubicBezTo>
                  <a:cubicBezTo>
                    <a:pt x="7" y="13"/>
                    <a:pt x="8" y="12"/>
                    <a:pt x="8" y="12"/>
                  </a:cubicBezTo>
                  <a:cubicBezTo>
                    <a:pt x="8" y="11"/>
                    <a:pt x="8" y="11"/>
                    <a:pt x="8" y="10"/>
                  </a:cubicBezTo>
                  <a:cubicBezTo>
                    <a:pt x="8" y="10"/>
                    <a:pt x="8" y="10"/>
                    <a:pt x="9" y="10"/>
                  </a:cubicBezTo>
                  <a:cubicBezTo>
                    <a:pt x="9" y="10"/>
                    <a:pt x="9" y="9"/>
                    <a:pt x="9" y="9"/>
                  </a:cubicBezTo>
                  <a:cubicBezTo>
                    <a:pt x="9" y="9"/>
                    <a:pt x="9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1" y="6"/>
                    <a:pt x="10" y="6"/>
                  </a:cubicBezTo>
                  <a:cubicBezTo>
                    <a:pt x="10" y="6"/>
                    <a:pt x="9" y="7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9"/>
                    <a:pt x="7" y="9"/>
                  </a:cubicBezTo>
                  <a:cubicBezTo>
                    <a:pt x="7" y="9"/>
                    <a:pt x="7" y="10"/>
                    <a:pt x="6" y="10"/>
                  </a:cubicBezTo>
                  <a:cubicBezTo>
                    <a:pt x="6" y="10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3" y="12"/>
                    <a:pt x="4" y="12"/>
                    <a:pt x="4" y="11"/>
                  </a:cubicBezTo>
                  <a:cubicBezTo>
                    <a:pt x="4" y="11"/>
                    <a:pt x="3" y="11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1" y="10"/>
                    <a:pt x="1" y="10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0" y="9"/>
                    <a:pt x="0" y="9"/>
                  </a:cubicBezTo>
                  <a:cubicBezTo>
                    <a:pt x="0" y="9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1" y="8"/>
                    <a:pt x="1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4" y="9"/>
                  </a:cubicBezTo>
                  <a:cubicBezTo>
                    <a:pt x="4" y="9"/>
                    <a:pt x="4" y="9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9"/>
                    <a:pt x="4" y="9"/>
                    <a:pt x="4" y="9"/>
                  </a:cubicBezTo>
                  <a:cubicBezTo>
                    <a:pt x="3" y="9"/>
                    <a:pt x="3" y="8"/>
                    <a:pt x="3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5"/>
                    <a:pt x="1" y="5"/>
                  </a:cubicBezTo>
                  <a:cubicBezTo>
                    <a:pt x="2" y="5"/>
                    <a:pt x="2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7"/>
                    <a:pt x="4" y="8"/>
                    <a:pt x="5" y="9"/>
                  </a:cubicBezTo>
                  <a:cubicBezTo>
                    <a:pt x="6" y="9"/>
                    <a:pt x="5" y="9"/>
                    <a:pt x="5" y="9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4" y="8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5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5"/>
                    <a:pt x="4" y="5"/>
                    <a:pt x="4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3" y="5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2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4" name="işḷiḑê"/>
            <p:cNvSpPr/>
            <p:nvPr/>
          </p:nvSpPr>
          <p:spPr bwMode="auto">
            <a:xfrm>
              <a:off x="3763963" y="4108451"/>
              <a:ext cx="131763" cy="133350"/>
            </a:xfrm>
            <a:custGeom>
              <a:avLst/>
              <a:gdLst>
                <a:gd name="T0" fmla="*/ 13 w 14"/>
                <a:gd name="T1" fmla="*/ 10 h 14"/>
                <a:gd name="T2" fmla="*/ 11 w 14"/>
                <a:gd name="T3" fmla="*/ 11 h 14"/>
                <a:gd name="T4" fmla="*/ 9 w 14"/>
                <a:gd name="T5" fmla="*/ 11 h 14"/>
                <a:gd name="T6" fmla="*/ 10 w 14"/>
                <a:gd name="T7" fmla="*/ 10 h 14"/>
                <a:gd name="T8" fmla="*/ 8 w 14"/>
                <a:gd name="T9" fmla="*/ 9 h 14"/>
                <a:gd name="T10" fmla="*/ 7 w 14"/>
                <a:gd name="T11" fmla="*/ 10 h 14"/>
                <a:gd name="T12" fmla="*/ 6 w 14"/>
                <a:gd name="T13" fmla="*/ 10 h 14"/>
                <a:gd name="T14" fmla="*/ 5 w 14"/>
                <a:gd name="T15" fmla="*/ 10 h 14"/>
                <a:gd name="T16" fmla="*/ 3 w 14"/>
                <a:gd name="T17" fmla="*/ 14 h 14"/>
                <a:gd name="T18" fmla="*/ 2 w 14"/>
                <a:gd name="T19" fmla="*/ 14 h 14"/>
                <a:gd name="T20" fmla="*/ 2 w 14"/>
                <a:gd name="T21" fmla="*/ 11 h 14"/>
                <a:gd name="T22" fmla="*/ 2 w 14"/>
                <a:gd name="T23" fmla="*/ 12 h 14"/>
                <a:gd name="T24" fmla="*/ 3 w 14"/>
                <a:gd name="T25" fmla="*/ 9 h 14"/>
                <a:gd name="T26" fmla="*/ 3 w 14"/>
                <a:gd name="T27" fmla="*/ 7 h 14"/>
                <a:gd name="T28" fmla="*/ 4 w 14"/>
                <a:gd name="T29" fmla="*/ 6 h 14"/>
                <a:gd name="T30" fmla="*/ 3 w 14"/>
                <a:gd name="T31" fmla="*/ 6 h 14"/>
                <a:gd name="T32" fmla="*/ 1 w 14"/>
                <a:gd name="T33" fmla="*/ 7 h 14"/>
                <a:gd name="T34" fmla="*/ 1 w 14"/>
                <a:gd name="T35" fmla="*/ 5 h 14"/>
                <a:gd name="T36" fmla="*/ 2 w 14"/>
                <a:gd name="T37" fmla="*/ 5 h 14"/>
                <a:gd name="T38" fmla="*/ 3 w 14"/>
                <a:gd name="T39" fmla="*/ 4 h 14"/>
                <a:gd name="T40" fmla="*/ 4 w 14"/>
                <a:gd name="T41" fmla="*/ 2 h 14"/>
                <a:gd name="T42" fmla="*/ 4 w 14"/>
                <a:gd name="T43" fmla="*/ 1 h 14"/>
                <a:gd name="T44" fmla="*/ 5 w 14"/>
                <a:gd name="T45" fmla="*/ 0 h 14"/>
                <a:gd name="T46" fmla="*/ 7 w 14"/>
                <a:gd name="T47" fmla="*/ 1 h 14"/>
                <a:gd name="T48" fmla="*/ 6 w 14"/>
                <a:gd name="T49" fmla="*/ 1 h 14"/>
                <a:gd name="T50" fmla="*/ 7 w 14"/>
                <a:gd name="T51" fmla="*/ 2 h 14"/>
                <a:gd name="T52" fmla="*/ 8 w 14"/>
                <a:gd name="T53" fmla="*/ 1 h 14"/>
                <a:gd name="T54" fmla="*/ 10 w 14"/>
                <a:gd name="T55" fmla="*/ 2 h 14"/>
                <a:gd name="T56" fmla="*/ 9 w 14"/>
                <a:gd name="T57" fmla="*/ 3 h 14"/>
                <a:gd name="T58" fmla="*/ 8 w 14"/>
                <a:gd name="T59" fmla="*/ 3 h 14"/>
                <a:gd name="T60" fmla="*/ 6 w 14"/>
                <a:gd name="T61" fmla="*/ 4 h 14"/>
                <a:gd name="T62" fmla="*/ 6 w 14"/>
                <a:gd name="T63" fmla="*/ 5 h 14"/>
                <a:gd name="T64" fmla="*/ 5 w 14"/>
                <a:gd name="T65" fmla="*/ 7 h 14"/>
                <a:gd name="T66" fmla="*/ 5 w 14"/>
                <a:gd name="T67" fmla="*/ 8 h 14"/>
                <a:gd name="T68" fmla="*/ 5 w 14"/>
                <a:gd name="T69" fmla="*/ 9 h 14"/>
                <a:gd name="T70" fmla="*/ 6 w 14"/>
                <a:gd name="T71" fmla="*/ 9 h 14"/>
                <a:gd name="T72" fmla="*/ 12 w 14"/>
                <a:gd name="T73" fmla="*/ 7 h 14"/>
                <a:gd name="T74" fmla="*/ 13 w 14"/>
                <a:gd name="T75" fmla="*/ 8 h 14"/>
                <a:gd name="T76" fmla="*/ 14 w 14"/>
                <a:gd name="T77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" h="14">
                  <a:moveTo>
                    <a:pt x="14" y="10"/>
                  </a:moveTo>
                  <a:cubicBezTo>
                    <a:pt x="14" y="10"/>
                    <a:pt x="13" y="10"/>
                    <a:pt x="13" y="10"/>
                  </a:cubicBezTo>
                  <a:cubicBezTo>
                    <a:pt x="13" y="10"/>
                    <a:pt x="12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0" y="11"/>
                    <a:pt x="10" y="11"/>
                  </a:cubicBezTo>
                  <a:cubicBezTo>
                    <a:pt x="10" y="11"/>
                    <a:pt x="9" y="11"/>
                    <a:pt x="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10" y="10"/>
                    <a:pt x="10" y="10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9"/>
                    <a:pt x="9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8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5" y="10"/>
                    <a:pt x="5" y="10"/>
                  </a:cubicBezTo>
                  <a:cubicBezTo>
                    <a:pt x="5" y="10"/>
                    <a:pt x="5" y="11"/>
                    <a:pt x="5" y="12"/>
                  </a:cubicBezTo>
                  <a:cubicBezTo>
                    <a:pt x="4" y="13"/>
                    <a:pt x="4" y="13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2" y="14"/>
                    <a:pt x="2" y="14"/>
                  </a:cubicBezTo>
                  <a:cubicBezTo>
                    <a:pt x="2" y="14"/>
                    <a:pt x="1" y="12"/>
                    <a:pt x="1" y="12"/>
                  </a:cubicBezTo>
                  <a:cubicBezTo>
                    <a:pt x="1" y="12"/>
                    <a:pt x="2" y="12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2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0"/>
                    <a:pt x="3" y="10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7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5"/>
                    <a:pt x="4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2" y="6"/>
                  </a:cubicBezTo>
                  <a:cubicBezTo>
                    <a:pt x="2" y="6"/>
                    <a:pt x="2" y="7"/>
                    <a:pt x="1" y="7"/>
                  </a:cubicBezTo>
                  <a:cubicBezTo>
                    <a:pt x="1" y="7"/>
                    <a:pt x="1" y="6"/>
                    <a:pt x="1" y="6"/>
                  </a:cubicBezTo>
                  <a:cubicBezTo>
                    <a:pt x="0" y="6"/>
                    <a:pt x="0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2" y="5"/>
                  </a:cubicBezTo>
                  <a:cubicBezTo>
                    <a:pt x="2" y="5"/>
                    <a:pt x="2" y="5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4" y="4"/>
                    <a:pt x="4" y="4"/>
                  </a:cubicBezTo>
                  <a:cubicBezTo>
                    <a:pt x="4" y="4"/>
                    <a:pt x="4" y="3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1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6" y="0"/>
                  </a:cubicBezTo>
                  <a:cubicBezTo>
                    <a:pt x="6" y="0"/>
                    <a:pt x="6" y="0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7" y="2"/>
                    <a:pt x="7" y="2"/>
                  </a:cubicBezTo>
                  <a:cubicBezTo>
                    <a:pt x="7" y="2"/>
                    <a:pt x="7" y="1"/>
                    <a:pt x="7" y="1"/>
                  </a:cubicBezTo>
                  <a:cubicBezTo>
                    <a:pt x="7" y="1"/>
                    <a:pt x="8" y="1"/>
                    <a:pt x="8" y="1"/>
                  </a:cubicBezTo>
                  <a:cubicBezTo>
                    <a:pt x="8" y="2"/>
                    <a:pt x="9" y="1"/>
                    <a:pt x="9" y="1"/>
                  </a:cubicBezTo>
                  <a:cubicBezTo>
                    <a:pt x="9" y="1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8" y="3"/>
                    <a:pt x="8" y="3"/>
                  </a:cubicBezTo>
                  <a:cubicBezTo>
                    <a:pt x="8" y="3"/>
                    <a:pt x="7" y="4"/>
                    <a:pt x="7" y="4"/>
                  </a:cubicBezTo>
                  <a:cubicBezTo>
                    <a:pt x="7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6"/>
                    <a:pt x="6" y="6"/>
                  </a:cubicBezTo>
                  <a:cubicBezTo>
                    <a:pt x="6" y="6"/>
                    <a:pt x="5" y="6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6" y="9"/>
                    <a:pt x="6" y="9"/>
                  </a:cubicBezTo>
                  <a:cubicBezTo>
                    <a:pt x="6" y="9"/>
                    <a:pt x="7" y="8"/>
                    <a:pt x="7" y="8"/>
                  </a:cubicBezTo>
                  <a:cubicBezTo>
                    <a:pt x="8" y="8"/>
                    <a:pt x="11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3" y="7"/>
                    <a:pt x="13" y="8"/>
                    <a:pt x="13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9"/>
                  </a:cubicBezTo>
                  <a:cubicBezTo>
                    <a:pt x="14" y="9"/>
                    <a:pt x="14" y="9"/>
                    <a:pt x="14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5" name="ïsḻiḍè"/>
            <p:cNvSpPr/>
            <p:nvPr/>
          </p:nvSpPr>
          <p:spPr bwMode="auto">
            <a:xfrm>
              <a:off x="3792538" y="424180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6" name="iṩlîḓê"/>
            <p:cNvSpPr/>
            <p:nvPr/>
          </p:nvSpPr>
          <p:spPr bwMode="auto">
            <a:xfrm>
              <a:off x="3082925" y="3182938"/>
              <a:ext cx="1185863" cy="76200"/>
            </a:xfrm>
            <a:custGeom>
              <a:avLst/>
              <a:gdLst>
                <a:gd name="T0" fmla="*/ 747 w 747"/>
                <a:gd name="T1" fmla="*/ 48 h 48"/>
                <a:gd name="T2" fmla="*/ 730 w 747"/>
                <a:gd name="T3" fmla="*/ 24 h 48"/>
                <a:gd name="T4" fmla="*/ 730 w 747"/>
                <a:gd name="T5" fmla="*/ 18 h 48"/>
                <a:gd name="T6" fmla="*/ 12 w 747"/>
                <a:gd name="T7" fmla="*/ 0 h 48"/>
                <a:gd name="T8" fmla="*/ 12 w 747"/>
                <a:gd name="T9" fmla="*/ 0 h 48"/>
                <a:gd name="T10" fmla="*/ 0 w 747"/>
                <a:gd name="T11" fmla="*/ 30 h 48"/>
                <a:gd name="T12" fmla="*/ 0 w 747"/>
                <a:gd name="T13" fmla="*/ 30 h 48"/>
                <a:gd name="T14" fmla="*/ 0 w 747"/>
                <a:gd name="T15" fmla="*/ 36 h 48"/>
                <a:gd name="T16" fmla="*/ 741 w 747"/>
                <a:gd name="T17" fmla="*/ 48 h 48"/>
                <a:gd name="T18" fmla="*/ 747 w 747"/>
                <a:gd name="T19" fmla="*/ 48 h 48"/>
                <a:gd name="T20" fmla="*/ 747 w 747"/>
                <a:gd name="T2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7" h="48">
                  <a:moveTo>
                    <a:pt x="747" y="48"/>
                  </a:moveTo>
                  <a:lnTo>
                    <a:pt x="730" y="24"/>
                  </a:lnTo>
                  <a:lnTo>
                    <a:pt x="730" y="18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741" y="48"/>
                  </a:lnTo>
                  <a:lnTo>
                    <a:pt x="747" y="48"/>
                  </a:lnTo>
                  <a:lnTo>
                    <a:pt x="747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7" name="ïṥlïdê"/>
            <p:cNvSpPr/>
            <p:nvPr/>
          </p:nvSpPr>
          <p:spPr bwMode="auto">
            <a:xfrm>
              <a:off x="3054350" y="3278188"/>
              <a:ext cx="1223963" cy="84138"/>
            </a:xfrm>
            <a:custGeom>
              <a:avLst/>
              <a:gdLst>
                <a:gd name="T0" fmla="*/ 771 w 771"/>
                <a:gd name="T1" fmla="*/ 47 h 53"/>
                <a:gd name="T2" fmla="*/ 771 w 771"/>
                <a:gd name="T3" fmla="*/ 24 h 53"/>
                <a:gd name="T4" fmla="*/ 771 w 771"/>
                <a:gd name="T5" fmla="*/ 24 h 53"/>
                <a:gd name="T6" fmla="*/ 6 w 771"/>
                <a:gd name="T7" fmla="*/ 0 h 53"/>
                <a:gd name="T8" fmla="*/ 6 w 771"/>
                <a:gd name="T9" fmla="*/ 6 h 53"/>
                <a:gd name="T10" fmla="*/ 0 w 771"/>
                <a:gd name="T11" fmla="*/ 30 h 53"/>
                <a:gd name="T12" fmla="*/ 0 w 771"/>
                <a:gd name="T13" fmla="*/ 30 h 53"/>
                <a:gd name="T14" fmla="*/ 0 w 771"/>
                <a:gd name="T15" fmla="*/ 36 h 53"/>
                <a:gd name="T16" fmla="*/ 771 w 771"/>
                <a:gd name="T17" fmla="*/ 53 h 53"/>
                <a:gd name="T18" fmla="*/ 771 w 771"/>
                <a:gd name="T19" fmla="*/ 47 h 53"/>
                <a:gd name="T20" fmla="*/ 771 w 771"/>
                <a:gd name="T21" fmla="*/ 4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1" h="53">
                  <a:moveTo>
                    <a:pt x="771" y="47"/>
                  </a:moveTo>
                  <a:lnTo>
                    <a:pt x="771" y="24"/>
                  </a:lnTo>
                  <a:lnTo>
                    <a:pt x="771" y="24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771" y="53"/>
                  </a:lnTo>
                  <a:lnTo>
                    <a:pt x="771" y="47"/>
                  </a:lnTo>
                  <a:lnTo>
                    <a:pt x="771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8" name="ïŝļïḓè"/>
            <p:cNvSpPr/>
            <p:nvPr/>
          </p:nvSpPr>
          <p:spPr bwMode="auto">
            <a:xfrm>
              <a:off x="3054350" y="3381376"/>
              <a:ext cx="1233488" cy="85725"/>
            </a:xfrm>
            <a:custGeom>
              <a:avLst/>
              <a:gdLst>
                <a:gd name="T0" fmla="*/ 771 w 777"/>
                <a:gd name="T1" fmla="*/ 24 h 54"/>
                <a:gd name="T2" fmla="*/ 0 w 777"/>
                <a:gd name="T3" fmla="*/ 0 h 54"/>
                <a:gd name="T4" fmla="*/ 0 w 777"/>
                <a:gd name="T5" fmla="*/ 6 h 54"/>
                <a:gd name="T6" fmla="*/ 0 w 777"/>
                <a:gd name="T7" fmla="*/ 6 h 54"/>
                <a:gd name="T8" fmla="*/ 0 w 777"/>
                <a:gd name="T9" fmla="*/ 30 h 54"/>
                <a:gd name="T10" fmla="*/ 0 w 777"/>
                <a:gd name="T11" fmla="*/ 36 h 54"/>
                <a:gd name="T12" fmla="*/ 771 w 777"/>
                <a:gd name="T13" fmla="*/ 54 h 54"/>
                <a:gd name="T14" fmla="*/ 777 w 777"/>
                <a:gd name="T15" fmla="*/ 48 h 54"/>
                <a:gd name="T16" fmla="*/ 777 w 777"/>
                <a:gd name="T17" fmla="*/ 24 h 54"/>
                <a:gd name="T18" fmla="*/ 771 w 777"/>
                <a:gd name="T19" fmla="*/ 24 h 54"/>
                <a:gd name="T20" fmla="*/ 771 w 777"/>
                <a:gd name="T21" fmla="*/ 2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7" h="54">
                  <a:moveTo>
                    <a:pt x="771" y="24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771" y="54"/>
                  </a:lnTo>
                  <a:lnTo>
                    <a:pt x="777" y="48"/>
                  </a:lnTo>
                  <a:lnTo>
                    <a:pt x="777" y="24"/>
                  </a:lnTo>
                  <a:lnTo>
                    <a:pt x="771" y="24"/>
                  </a:lnTo>
                  <a:lnTo>
                    <a:pt x="771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9" name="iṩlïḋé"/>
            <p:cNvSpPr/>
            <p:nvPr/>
          </p:nvSpPr>
          <p:spPr bwMode="auto">
            <a:xfrm>
              <a:off x="3063875" y="3486151"/>
              <a:ext cx="1214438" cy="74613"/>
            </a:xfrm>
            <a:custGeom>
              <a:avLst/>
              <a:gdLst>
                <a:gd name="T0" fmla="*/ 0 w 765"/>
                <a:gd name="T1" fmla="*/ 0 h 47"/>
                <a:gd name="T2" fmla="*/ 0 w 765"/>
                <a:gd name="T3" fmla="*/ 0 h 47"/>
                <a:gd name="T4" fmla="*/ 0 w 765"/>
                <a:gd name="T5" fmla="*/ 29 h 47"/>
                <a:gd name="T6" fmla="*/ 0 w 765"/>
                <a:gd name="T7" fmla="*/ 29 h 47"/>
                <a:gd name="T8" fmla="*/ 0 w 765"/>
                <a:gd name="T9" fmla="*/ 35 h 47"/>
                <a:gd name="T10" fmla="*/ 759 w 765"/>
                <a:gd name="T11" fmla="*/ 47 h 47"/>
                <a:gd name="T12" fmla="*/ 759 w 765"/>
                <a:gd name="T13" fmla="*/ 47 h 47"/>
                <a:gd name="T14" fmla="*/ 765 w 765"/>
                <a:gd name="T15" fmla="*/ 23 h 47"/>
                <a:gd name="T16" fmla="*/ 765 w 765"/>
                <a:gd name="T17" fmla="*/ 18 h 47"/>
                <a:gd name="T18" fmla="*/ 0 w 765"/>
                <a:gd name="T19" fmla="*/ 0 h 47"/>
                <a:gd name="T20" fmla="*/ 0 w 765"/>
                <a:gd name="T2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5" h="47">
                  <a:moveTo>
                    <a:pt x="0" y="0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35"/>
                  </a:lnTo>
                  <a:lnTo>
                    <a:pt x="759" y="47"/>
                  </a:lnTo>
                  <a:lnTo>
                    <a:pt x="759" y="47"/>
                  </a:lnTo>
                  <a:lnTo>
                    <a:pt x="765" y="23"/>
                  </a:lnTo>
                  <a:lnTo>
                    <a:pt x="765" y="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0" name="iṣlïḑé"/>
            <p:cNvSpPr/>
            <p:nvPr/>
          </p:nvSpPr>
          <p:spPr bwMode="auto">
            <a:xfrm>
              <a:off x="3082925" y="3589338"/>
              <a:ext cx="1176338" cy="76200"/>
            </a:xfrm>
            <a:custGeom>
              <a:avLst/>
              <a:gdLst>
                <a:gd name="T0" fmla="*/ 0 w 741"/>
                <a:gd name="T1" fmla="*/ 0 h 48"/>
                <a:gd name="T2" fmla="*/ 0 w 741"/>
                <a:gd name="T3" fmla="*/ 6 h 48"/>
                <a:gd name="T4" fmla="*/ 0 w 741"/>
                <a:gd name="T5" fmla="*/ 6 h 48"/>
                <a:gd name="T6" fmla="*/ 0 w 741"/>
                <a:gd name="T7" fmla="*/ 30 h 48"/>
                <a:gd name="T8" fmla="*/ 0 w 741"/>
                <a:gd name="T9" fmla="*/ 30 h 48"/>
                <a:gd name="T10" fmla="*/ 724 w 741"/>
                <a:gd name="T11" fmla="*/ 48 h 48"/>
                <a:gd name="T12" fmla="*/ 730 w 741"/>
                <a:gd name="T13" fmla="*/ 48 h 48"/>
                <a:gd name="T14" fmla="*/ 741 w 741"/>
                <a:gd name="T15" fmla="*/ 24 h 48"/>
                <a:gd name="T16" fmla="*/ 735 w 741"/>
                <a:gd name="T17" fmla="*/ 18 h 48"/>
                <a:gd name="T18" fmla="*/ 0 w 741"/>
                <a:gd name="T19" fmla="*/ 0 h 48"/>
                <a:gd name="T20" fmla="*/ 0 w 741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1" h="48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724" y="48"/>
                  </a:lnTo>
                  <a:lnTo>
                    <a:pt x="730" y="48"/>
                  </a:lnTo>
                  <a:lnTo>
                    <a:pt x="741" y="24"/>
                  </a:lnTo>
                  <a:lnTo>
                    <a:pt x="735" y="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1" name="iŝḻíḍe"/>
            <p:cNvSpPr/>
            <p:nvPr/>
          </p:nvSpPr>
          <p:spPr bwMode="auto">
            <a:xfrm>
              <a:off x="3109913" y="3694113"/>
              <a:ext cx="971550" cy="55563"/>
            </a:xfrm>
            <a:custGeom>
              <a:avLst/>
              <a:gdLst>
                <a:gd name="T0" fmla="*/ 0 w 612"/>
                <a:gd name="T1" fmla="*/ 0 h 35"/>
                <a:gd name="T2" fmla="*/ 18 w 612"/>
                <a:gd name="T3" fmla="*/ 35 h 35"/>
                <a:gd name="T4" fmla="*/ 18 w 612"/>
                <a:gd name="T5" fmla="*/ 29 h 35"/>
                <a:gd name="T6" fmla="*/ 612 w 612"/>
                <a:gd name="T7" fmla="*/ 23 h 35"/>
                <a:gd name="T8" fmla="*/ 0 w 612"/>
                <a:gd name="T9" fmla="*/ 0 h 35"/>
                <a:gd name="T10" fmla="*/ 0 w 612"/>
                <a:gd name="T11" fmla="*/ 0 h 35"/>
                <a:gd name="T12" fmla="*/ 0 w 612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2" h="35">
                  <a:moveTo>
                    <a:pt x="0" y="0"/>
                  </a:moveTo>
                  <a:lnTo>
                    <a:pt x="18" y="35"/>
                  </a:lnTo>
                  <a:lnTo>
                    <a:pt x="18" y="29"/>
                  </a:lnTo>
                  <a:lnTo>
                    <a:pt x="612" y="2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2" name="ïşḷiďè"/>
            <p:cNvSpPr/>
            <p:nvPr/>
          </p:nvSpPr>
          <p:spPr bwMode="auto">
            <a:xfrm>
              <a:off x="3260725" y="3108326"/>
              <a:ext cx="971550" cy="55563"/>
            </a:xfrm>
            <a:custGeom>
              <a:avLst/>
              <a:gdLst>
                <a:gd name="T0" fmla="*/ 612 w 612"/>
                <a:gd name="T1" fmla="*/ 35 h 35"/>
                <a:gd name="T2" fmla="*/ 594 w 612"/>
                <a:gd name="T3" fmla="*/ 0 h 35"/>
                <a:gd name="T4" fmla="*/ 594 w 612"/>
                <a:gd name="T5" fmla="*/ 0 h 35"/>
                <a:gd name="T6" fmla="*/ 0 w 612"/>
                <a:gd name="T7" fmla="*/ 12 h 35"/>
                <a:gd name="T8" fmla="*/ 612 w 612"/>
                <a:gd name="T9" fmla="*/ 35 h 35"/>
                <a:gd name="T10" fmla="*/ 612 w 612"/>
                <a:gd name="T11" fmla="*/ 35 h 35"/>
                <a:gd name="T12" fmla="*/ 612 w 612"/>
                <a:gd name="T1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2" h="35">
                  <a:moveTo>
                    <a:pt x="612" y="35"/>
                  </a:moveTo>
                  <a:lnTo>
                    <a:pt x="594" y="0"/>
                  </a:lnTo>
                  <a:lnTo>
                    <a:pt x="594" y="0"/>
                  </a:lnTo>
                  <a:lnTo>
                    <a:pt x="0" y="12"/>
                  </a:lnTo>
                  <a:lnTo>
                    <a:pt x="612" y="35"/>
                  </a:lnTo>
                  <a:lnTo>
                    <a:pt x="612" y="35"/>
                  </a:lnTo>
                  <a:lnTo>
                    <a:pt x="612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3" name="íśḷiḋê"/>
            <p:cNvSpPr/>
            <p:nvPr/>
          </p:nvSpPr>
          <p:spPr bwMode="auto">
            <a:xfrm>
              <a:off x="3157538" y="3127376"/>
              <a:ext cx="1027113" cy="519113"/>
            </a:xfrm>
            <a:custGeom>
              <a:avLst/>
              <a:gdLst>
                <a:gd name="T0" fmla="*/ 105 w 110"/>
                <a:gd name="T1" fmla="*/ 15 h 55"/>
                <a:gd name="T2" fmla="*/ 57 w 110"/>
                <a:gd name="T3" fmla="*/ 24 h 55"/>
                <a:gd name="T4" fmla="*/ 55 w 110"/>
                <a:gd name="T5" fmla="*/ 24 h 55"/>
                <a:gd name="T6" fmla="*/ 53 w 110"/>
                <a:gd name="T7" fmla="*/ 24 h 55"/>
                <a:gd name="T8" fmla="*/ 4 w 110"/>
                <a:gd name="T9" fmla="*/ 15 h 55"/>
                <a:gd name="T10" fmla="*/ 0 w 110"/>
                <a:gd name="T11" fmla="*/ 48 h 55"/>
                <a:gd name="T12" fmla="*/ 50 w 110"/>
                <a:gd name="T13" fmla="*/ 55 h 55"/>
                <a:gd name="T14" fmla="*/ 55 w 110"/>
                <a:gd name="T15" fmla="*/ 55 h 55"/>
                <a:gd name="T16" fmla="*/ 60 w 110"/>
                <a:gd name="T17" fmla="*/ 55 h 55"/>
                <a:gd name="T18" fmla="*/ 110 w 110"/>
                <a:gd name="T19" fmla="*/ 48 h 55"/>
                <a:gd name="T20" fmla="*/ 105 w 110"/>
                <a:gd name="T21" fmla="*/ 1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0" h="55">
                  <a:moveTo>
                    <a:pt x="105" y="15"/>
                  </a:moveTo>
                  <a:cubicBezTo>
                    <a:pt x="85" y="17"/>
                    <a:pt x="77" y="0"/>
                    <a:pt x="57" y="24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32" y="0"/>
                    <a:pt x="24" y="16"/>
                    <a:pt x="4" y="15"/>
                  </a:cubicBezTo>
                  <a:cubicBezTo>
                    <a:pt x="4" y="15"/>
                    <a:pt x="2" y="37"/>
                    <a:pt x="0" y="48"/>
                  </a:cubicBezTo>
                  <a:cubicBezTo>
                    <a:pt x="25" y="49"/>
                    <a:pt x="31" y="33"/>
                    <a:pt x="50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79" y="33"/>
                    <a:pt x="85" y="49"/>
                    <a:pt x="110" y="48"/>
                  </a:cubicBezTo>
                  <a:cubicBezTo>
                    <a:pt x="107" y="37"/>
                    <a:pt x="105" y="15"/>
                    <a:pt x="105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4" name="işlîďê"/>
            <p:cNvSpPr/>
            <p:nvPr/>
          </p:nvSpPr>
          <p:spPr bwMode="auto">
            <a:xfrm>
              <a:off x="3128963" y="3211513"/>
              <a:ext cx="1074738" cy="434975"/>
            </a:xfrm>
            <a:custGeom>
              <a:avLst/>
              <a:gdLst>
                <a:gd name="T0" fmla="*/ 53 w 115"/>
                <a:gd name="T1" fmla="*/ 43 h 46"/>
                <a:gd name="T2" fmla="*/ 62 w 115"/>
                <a:gd name="T3" fmla="*/ 43 h 46"/>
                <a:gd name="T4" fmla="*/ 81 w 115"/>
                <a:gd name="T5" fmla="*/ 32 h 46"/>
                <a:gd name="T6" fmla="*/ 92 w 115"/>
                <a:gd name="T7" fmla="*/ 34 h 46"/>
                <a:gd name="T8" fmla="*/ 109 w 115"/>
                <a:gd name="T9" fmla="*/ 36 h 46"/>
                <a:gd name="T10" fmla="*/ 111 w 115"/>
                <a:gd name="T11" fmla="*/ 36 h 46"/>
                <a:gd name="T12" fmla="*/ 107 w 115"/>
                <a:gd name="T13" fmla="*/ 7 h 46"/>
                <a:gd name="T14" fmla="*/ 106 w 115"/>
                <a:gd name="T15" fmla="*/ 7 h 46"/>
                <a:gd name="T16" fmla="*/ 91 w 115"/>
                <a:gd name="T17" fmla="*/ 5 h 46"/>
                <a:gd name="T18" fmla="*/ 81 w 115"/>
                <a:gd name="T19" fmla="*/ 3 h 46"/>
                <a:gd name="T20" fmla="*/ 61 w 115"/>
                <a:gd name="T21" fmla="*/ 15 h 46"/>
                <a:gd name="T22" fmla="*/ 60 w 115"/>
                <a:gd name="T23" fmla="*/ 16 h 46"/>
                <a:gd name="T24" fmla="*/ 58 w 115"/>
                <a:gd name="T25" fmla="*/ 16 h 46"/>
                <a:gd name="T26" fmla="*/ 55 w 115"/>
                <a:gd name="T27" fmla="*/ 16 h 46"/>
                <a:gd name="T28" fmla="*/ 54 w 115"/>
                <a:gd name="T29" fmla="*/ 15 h 46"/>
                <a:gd name="T30" fmla="*/ 34 w 115"/>
                <a:gd name="T31" fmla="*/ 3 h 46"/>
                <a:gd name="T32" fmla="*/ 24 w 115"/>
                <a:gd name="T33" fmla="*/ 5 h 46"/>
                <a:gd name="T34" fmla="*/ 9 w 115"/>
                <a:gd name="T35" fmla="*/ 7 h 46"/>
                <a:gd name="T36" fmla="*/ 8 w 115"/>
                <a:gd name="T37" fmla="*/ 7 h 46"/>
                <a:gd name="T38" fmla="*/ 4 w 115"/>
                <a:gd name="T39" fmla="*/ 36 h 46"/>
                <a:gd name="T40" fmla="*/ 6 w 115"/>
                <a:gd name="T41" fmla="*/ 36 h 46"/>
                <a:gd name="T42" fmla="*/ 23 w 115"/>
                <a:gd name="T43" fmla="*/ 34 h 46"/>
                <a:gd name="T44" fmla="*/ 34 w 115"/>
                <a:gd name="T45" fmla="*/ 32 h 46"/>
                <a:gd name="T46" fmla="*/ 53 w 115"/>
                <a:gd name="T47" fmla="*/ 43 h 46"/>
                <a:gd name="T48" fmla="*/ 63 w 115"/>
                <a:gd name="T49" fmla="*/ 46 h 46"/>
                <a:gd name="T50" fmla="*/ 52 w 115"/>
                <a:gd name="T51" fmla="*/ 46 h 46"/>
                <a:gd name="T52" fmla="*/ 51 w 115"/>
                <a:gd name="T53" fmla="*/ 46 h 46"/>
                <a:gd name="T54" fmla="*/ 34 w 115"/>
                <a:gd name="T55" fmla="*/ 35 h 46"/>
                <a:gd name="T56" fmla="*/ 24 w 115"/>
                <a:gd name="T57" fmla="*/ 37 h 46"/>
                <a:gd name="T58" fmla="*/ 6 w 115"/>
                <a:gd name="T59" fmla="*/ 39 h 46"/>
                <a:gd name="T60" fmla="*/ 2 w 115"/>
                <a:gd name="T61" fmla="*/ 39 h 46"/>
                <a:gd name="T62" fmla="*/ 0 w 115"/>
                <a:gd name="T63" fmla="*/ 39 h 46"/>
                <a:gd name="T64" fmla="*/ 1 w 115"/>
                <a:gd name="T65" fmla="*/ 37 h 46"/>
                <a:gd name="T66" fmla="*/ 5 w 115"/>
                <a:gd name="T67" fmla="*/ 5 h 46"/>
                <a:gd name="T68" fmla="*/ 5 w 115"/>
                <a:gd name="T69" fmla="*/ 4 h 46"/>
                <a:gd name="T70" fmla="*/ 7 w 115"/>
                <a:gd name="T71" fmla="*/ 4 h 46"/>
                <a:gd name="T72" fmla="*/ 9 w 115"/>
                <a:gd name="T73" fmla="*/ 4 h 46"/>
                <a:gd name="T74" fmla="*/ 23 w 115"/>
                <a:gd name="T75" fmla="*/ 2 h 46"/>
                <a:gd name="T76" fmla="*/ 34 w 115"/>
                <a:gd name="T77" fmla="*/ 0 h 46"/>
                <a:gd name="T78" fmla="*/ 56 w 115"/>
                <a:gd name="T79" fmla="*/ 13 h 46"/>
                <a:gd name="T80" fmla="*/ 58 w 115"/>
                <a:gd name="T81" fmla="*/ 13 h 46"/>
                <a:gd name="T82" fmla="*/ 59 w 115"/>
                <a:gd name="T83" fmla="*/ 13 h 46"/>
                <a:gd name="T84" fmla="*/ 81 w 115"/>
                <a:gd name="T85" fmla="*/ 0 h 46"/>
                <a:gd name="T86" fmla="*/ 92 w 115"/>
                <a:gd name="T87" fmla="*/ 2 h 46"/>
                <a:gd name="T88" fmla="*/ 106 w 115"/>
                <a:gd name="T89" fmla="*/ 4 h 46"/>
                <a:gd name="T90" fmla="*/ 108 w 115"/>
                <a:gd name="T91" fmla="*/ 4 h 46"/>
                <a:gd name="T92" fmla="*/ 110 w 115"/>
                <a:gd name="T93" fmla="*/ 4 h 46"/>
                <a:gd name="T94" fmla="*/ 110 w 115"/>
                <a:gd name="T95" fmla="*/ 5 h 46"/>
                <a:gd name="T96" fmla="*/ 114 w 115"/>
                <a:gd name="T97" fmla="*/ 37 h 46"/>
                <a:gd name="T98" fmla="*/ 115 w 115"/>
                <a:gd name="T99" fmla="*/ 39 h 46"/>
                <a:gd name="T100" fmla="*/ 113 w 115"/>
                <a:gd name="T101" fmla="*/ 39 h 46"/>
                <a:gd name="T102" fmla="*/ 109 w 115"/>
                <a:gd name="T103" fmla="*/ 39 h 46"/>
                <a:gd name="T104" fmla="*/ 91 w 115"/>
                <a:gd name="T105" fmla="*/ 37 h 46"/>
                <a:gd name="T106" fmla="*/ 81 w 115"/>
                <a:gd name="T107" fmla="*/ 35 h 46"/>
                <a:gd name="T108" fmla="*/ 64 w 115"/>
                <a:gd name="T109" fmla="*/ 46 h 46"/>
                <a:gd name="T110" fmla="*/ 63 w 115"/>
                <a:gd name="T111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5" h="46">
                  <a:moveTo>
                    <a:pt x="53" y="43"/>
                  </a:moveTo>
                  <a:cubicBezTo>
                    <a:pt x="62" y="43"/>
                    <a:pt x="62" y="43"/>
                    <a:pt x="62" y="43"/>
                  </a:cubicBezTo>
                  <a:cubicBezTo>
                    <a:pt x="69" y="35"/>
                    <a:pt x="75" y="32"/>
                    <a:pt x="81" y="32"/>
                  </a:cubicBezTo>
                  <a:cubicBezTo>
                    <a:pt x="85" y="32"/>
                    <a:pt x="88" y="33"/>
                    <a:pt x="92" y="34"/>
                  </a:cubicBezTo>
                  <a:cubicBezTo>
                    <a:pt x="97" y="35"/>
                    <a:pt x="102" y="36"/>
                    <a:pt x="109" y="36"/>
                  </a:cubicBezTo>
                  <a:cubicBezTo>
                    <a:pt x="110" y="36"/>
                    <a:pt x="110" y="36"/>
                    <a:pt x="111" y="36"/>
                  </a:cubicBezTo>
                  <a:cubicBezTo>
                    <a:pt x="109" y="27"/>
                    <a:pt x="107" y="12"/>
                    <a:pt x="107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0" y="7"/>
                    <a:pt x="95" y="6"/>
                    <a:pt x="91" y="5"/>
                  </a:cubicBezTo>
                  <a:cubicBezTo>
                    <a:pt x="88" y="4"/>
                    <a:pt x="84" y="3"/>
                    <a:pt x="81" y="3"/>
                  </a:cubicBezTo>
                  <a:cubicBezTo>
                    <a:pt x="77" y="3"/>
                    <a:pt x="70" y="4"/>
                    <a:pt x="61" y="15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45" y="4"/>
                    <a:pt x="38" y="3"/>
                    <a:pt x="34" y="3"/>
                  </a:cubicBezTo>
                  <a:cubicBezTo>
                    <a:pt x="31" y="3"/>
                    <a:pt x="27" y="4"/>
                    <a:pt x="24" y="5"/>
                  </a:cubicBezTo>
                  <a:cubicBezTo>
                    <a:pt x="20" y="6"/>
                    <a:pt x="15" y="7"/>
                    <a:pt x="9" y="7"/>
                  </a:cubicBezTo>
                  <a:cubicBezTo>
                    <a:pt x="9" y="7"/>
                    <a:pt x="9" y="7"/>
                    <a:pt x="8" y="7"/>
                  </a:cubicBezTo>
                  <a:cubicBezTo>
                    <a:pt x="8" y="12"/>
                    <a:pt x="7" y="27"/>
                    <a:pt x="4" y="36"/>
                  </a:cubicBezTo>
                  <a:cubicBezTo>
                    <a:pt x="5" y="36"/>
                    <a:pt x="5" y="36"/>
                    <a:pt x="6" y="36"/>
                  </a:cubicBezTo>
                  <a:cubicBezTo>
                    <a:pt x="13" y="36"/>
                    <a:pt x="18" y="35"/>
                    <a:pt x="23" y="34"/>
                  </a:cubicBezTo>
                  <a:cubicBezTo>
                    <a:pt x="27" y="33"/>
                    <a:pt x="30" y="32"/>
                    <a:pt x="34" y="32"/>
                  </a:cubicBezTo>
                  <a:cubicBezTo>
                    <a:pt x="40" y="32"/>
                    <a:pt x="46" y="35"/>
                    <a:pt x="53" y="43"/>
                  </a:cubicBezTo>
                  <a:close/>
                  <a:moveTo>
                    <a:pt x="63" y="46"/>
                  </a:moveTo>
                  <a:cubicBezTo>
                    <a:pt x="52" y="46"/>
                    <a:pt x="52" y="46"/>
                    <a:pt x="52" y="46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43" y="36"/>
                    <a:pt x="38" y="35"/>
                    <a:pt x="34" y="35"/>
                  </a:cubicBezTo>
                  <a:cubicBezTo>
                    <a:pt x="31" y="35"/>
                    <a:pt x="28" y="36"/>
                    <a:pt x="24" y="37"/>
                  </a:cubicBezTo>
                  <a:cubicBezTo>
                    <a:pt x="19" y="38"/>
                    <a:pt x="13" y="39"/>
                    <a:pt x="6" y="39"/>
                  </a:cubicBezTo>
                  <a:cubicBezTo>
                    <a:pt x="5" y="39"/>
                    <a:pt x="4" y="39"/>
                    <a:pt x="2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4" y="27"/>
                    <a:pt x="5" y="5"/>
                    <a:pt x="5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4"/>
                    <a:pt x="9" y="4"/>
                    <a:pt x="9" y="4"/>
                  </a:cubicBezTo>
                  <a:cubicBezTo>
                    <a:pt x="14" y="4"/>
                    <a:pt x="19" y="3"/>
                    <a:pt x="23" y="2"/>
                  </a:cubicBezTo>
                  <a:cubicBezTo>
                    <a:pt x="27" y="1"/>
                    <a:pt x="30" y="0"/>
                    <a:pt x="34" y="0"/>
                  </a:cubicBezTo>
                  <a:cubicBezTo>
                    <a:pt x="41" y="0"/>
                    <a:pt x="48" y="4"/>
                    <a:pt x="56" y="13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67" y="4"/>
                    <a:pt x="74" y="0"/>
                    <a:pt x="81" y="0"/>
                  </a:cubicBezTo>
                  <a:cubicBezTo>
                    <a:pt x="85" y="0"/>
                    <a:pt x="88" y="1"/>
                    <a:pt x="92" y="2"/>
                  </a:cubicBezTo>
                  <a:cubicBezTo>
                    <a:pt x="96" y="3"/>
                    <a:pt x="100" y="4"/>
                    <a:pt x="106" y="4"/>
                  </a:cubicBezTo>
                  <a:cubicBezTo>
                    <a:pt x="106" y="4"/>
                    <a:pt x="107" y="4"/>
                    <a:pt x="108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2" y="27"/>
                    <a:pt x="114" y="37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2" y="39"/>
                    <a:pt x="110" y="39"/>
                    <a:pt x="109" y="39"/>
                  </a:cubicBezTo>
                  <a:cubicBezTo>
                    <a:pt x="102" y="39"/>
                    <a:pt x="96" y="38"/>
                    <a:pt x="91" y="37"/>
                  </a:cubicBezTo>
                  <a:cubicBezTo>
                    <a:pt x="88" y="36"/>
                    <a:pt x="84" y="35"/>
                    <a:pt x="81" y="35"/>
                  </a:cubicBezTo>
                  <a:cubicBezTo>
                    <a:pt x="77" y="35"/>
                    <a:pt x="72" y="36"/>
                    <a:pt x="64" y="46"/>
                  </a:cubicBezTo>
                  <a:cubicBezTo>
                    <a:pt x="63" y="46"/>
                    <a:pt x="63" y="46"/>
                    <a:pt x="63" y="46"/>
                  </a:cubicBez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96" name="矩形 95"/>
          <p:cNvSpPr/>
          <p:nvPr/>
        </p:nvSpPr>
        <p:spPr>
          <a:xfrm>
            <a:off x="2454275" y="5638165"/>
            <a:ext cx="733234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rgbClr val="071F6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小组成员： 乔翱</a:t>
            </a:r>
            <a:endParaRPr kumimoji="1"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custDataLst>
      <p:tags r:id="rId4"/>
    </p:custDataLst>
  </p:cSld>
  <p:clrMapOvr>
    <a:masterClrMapping/>
  </p:clrMapOvr>
  <p:transition spd="med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标题 4"/>
          <p:cNvSpPr>
            <a:spLocks noGrp="1"/>
          </p:cNvSpPr>
          <p:nvPr/>
        </p:nvSpPr>
        <p:spPr>
          <a:xfrm>
            <a:off x="1049354" y="83558"/>
            <a:ext cx="11056060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baseline="0">
                <a:solidFill>
                  <a:srgbClr val="071F65"/>
                </a:solidFill>
                <a:effectLst/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071F65"/>
                </a:solidFill>
              </a:rPr>
              <a:t>算法设计</a:t>
            </a:r>
            <a:endParaRPr lang="zh-CN" altLang="en-US" dirty="0">
              <a:solidFill>
                <a:srgbClr val="071F65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95" y="99747"/>
            <a:ext cx="760650" cy="760650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3185433" y="6399718"/>
            <a:ext cx="58220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燕山大学 信息科学与工程学院（软件学院）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292224" y="6399718"/>
            <a:ext cx="58220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厚德、博学、求是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680B-B80A-2545-AB30-B9870FE9052E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iŝľíḋê"/>
          <p:cNvSpPr txBox="1"/>
          <p:nvPr/>
        </p:nvSpPr>
        <p:spPr>
          <a:xfrm>
            <a:off x="1049406" y="1259825"/>
            <a:ext cx="1398453" cy="752685"/>
          </a:xfrm>
          <a:prstGeom prst="rect">
            <a:avLst/>
          </a:prstGeom>
          <a:noFill/>
        </p:spPr>
        <p:txBody>
          <a:bodyPr wrap="none" anchor="ctr" anchorCtr="0">
            <a:normAutofit/>
          </a:bodyPr>
          <a:p>
            <a:r>
              <a:rPr lang="en-US" altLang="zh-CN" sz="3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</a:t>
            </a:r>
            <a:endParaRPr lang="en-US" altLang="zh-CN" sz="36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73742856" name="图片 1073742855" descr="在线制图- (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685" y="465455"/>
            <a:ext cx="6127115" cy="56318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标题 4"/>
          <p:cNvSpPr>
            <a:spLocks noGrp="1"/>
          </p:cNvSpPr>
          <p:nvPr/>
        </p:nvSpPr>
        <p:spPr>
          <a:xfrm>
            <a:off x="1049354" y="83558"/>
            <a:ext cx="11056060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baseline="0">
                <a:solidFill>
                  <a:srgbClr val="071F65"/>
                </a:solidFill>
                <a:effectLst/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071F65"/>
                </a:solidFill>
              </a:rPr>
              <a:t>算法设计</a:t>
            </a:r>
            <a:endParaRPr lang="zh-CN" altLang="en-US" dirty="0">
              <a:solidFill>
                <a:srgbClr val="071F65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95" y="99747"/>
            <a:ext cx="760650" cy="760650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3185433" y="6399718"/>
            <a:ext cx="58220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燕山大学 信息科学与工程学院（软件学院）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292224" y="6399718"/>
            <a:ext cx="58220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厚德、博学、求是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680B-B80A-2545-AB30-B9870FE9052E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iŝľíḋê"/>
          <p:cNvSpPr txBox="1"/>
          <p:nvPr/>
        </p:nvSpPr>
        <p:spPr>
          <a:xfrm>
            <a:off x="1049406" y="1259825"/>
            <a:ext cx="1398453" cy="752685"/>
          </a:xfrm>
          <a:prstGeom prst="rect">
            <a:avLst/>
          </a:prstGeom>
          <a:noFill/>
        </p:spPr>
        <p:txBody>
          <a:bodyPr wrap="none" anchor="ctr" anchorCtr="0">
            <a:normAutofit/>
          </a:bodyPr>
          <a:p>
            <a:r>
              <a:rPr lang="en-US" altLang="zh-CN" sz="3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CLOCK</a:t>
            </a:r>
            <a:endParaRPr lang="en-US" altLang="zh-CN" sz="36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73742857" name="图片 1073742856" descr="在线制图- (5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665" y="327025"/>
            <a:ext cx="6238240" cy="607250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41371" y="2829666"/>
            <a:ext cx="11850624" cy="1106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sz="6600" b="1" dirty="0">
                <a:solidFill>
                  <a:srgbClr val="071F65"/>
                </a:solidFill>
                <a:latin typeface="+mj-ea"/>
                <a:ea typeface="+mj-ea"/>
              </a:rPr>
              <a:t>创新点</a:t>
            </a:r>
            <a:endParaRPr lang="zh-CN" sz="6600" b="1" dirty="0">
              <a:solidFill>
                <a:srgbClr val="071F65"/>
              </a:solidFill>
              <a:latin typeface="+mj-ea"/>
              <a:ea typeface="+mj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1893426" y="4271010"/>
            <a:ext cx="85651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4"/>
          <p:cNvGrpSpPr>
            <a:grpSpLocks noChangeAspect="1"/>
          </p:cNvGrpSpPr>
          <p:nvPr/>
        </p:nvGrpSpPr>
        <p:grpSpPr bwMode="auto">
          <a:xfrm>
            <a:off x="10029463" y="577569"/>
            <a:ext cx="1063839" cy="990801"/>
            <a:chOff x="1164" y="687"/>
            <a:chExt cx="3219" cy="299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Freeform 6"/>
            <p:cNvSpPr/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solidFill>
              <a:srgbClr val="071F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19" name="Freeform 7"/>
            <p:cNvSpPr/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solidFill>
              <a:srgbClr val="071F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</p:grpSp>
      <p:grpSp>
        <p:nvGrpSpPr>
          <p:cNvPr id="15" name="cfb9174f-c964-4f52-8efa-323e2eb824d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77890"/>
            <a:ext cx="4863186" cy="1367484"/>
            <a:chOff x="2736850" y="2484438"/>
            <a:chExt cx="6718301" cy="1889125"/>
          </a:xfrm>
        </p:grpSpPr>
        <p:sp>
          <p:nvSpPr>
            <p:cNvPr id="16" name="íśliḍê"/>
            <p:cNvSpPr/>
            <p:nvPr/>
          </p:nvSpPr>
          <p:spPr bwMode="auto">
            <a:xfrm>
              <a:off x="5026025" y="2589213"/>
              <a:ext cx="906463" cy="1000125"/>
            </a:xfrm>
            <a:custGeom>
              <a:avLst/>
              <a:gdLst>
                <a:gd name="T0" fmla="*/ 82 w 97"/>
                <a:gd name="T1" fmla="*/ 58 h 106"/>
                <a:gd name="T2" fmla="*/ 45 w 97"/>
                <a:gd name="T3" fmla="*/ 42 h 106"/>
                <a:gd name="T4" fmla="*/ 48 w 97"/>
                <a:gd name="T5" fmla="*/ 40 h 106"/>
                <a:gd name="T6" fmla="*/ 0 w 97"/>
                <a:gd name="T7" fmla="*/ 75 h 106"/>
                <a:gd name="T8" fmla="*/ 5 w 97"/>
                <a:gd name="T9" fmla="*/ 72 h 106"/>
                <a:gd name="T10" fmla="*/ 16 w 97"/>
                <a:gd name="T11" fmla="*/ 59 h 106"/>
                <a:gd name="T12" fmla="*/ 14 w 97"/>
                <a:gd name="T13" fmla="*/ 50 h 106"/>
                <a:gd name="T14" fmla="*/ 22 w 97"/>
                <a:gd name="T15" fmla="*/ 48 h 106"/>
                <a:gd name="T16" fmla="*/ 30 w 97"/>
                <a:gd name="T17" fmla="*/ 57 h 106"/>
                <a:gd name="T18" fmla="*/ 32 w 97"/>
                <a:gd name="T19" fmla="*/ 77 h 106"/>
                <a:gd name="T20" fmla="*/ 40 w 97"/>
                <a:gd name="T21" fmla="*/ 65 h 106"/>
                <a:gd name="T22" fmla="*/ 37 w 97"/>
                <a:gd name="T23" fmla="*/ 57 h 106"/>
                <a:gd name="T24" fmla="*/ 32 w 97"/>
                <a:gd name="T25" fmla="*/ 52 h 106"/>
                <a:gd name="T26" fmla="*/ 26 w 97"/>
                <a:gd name="T27" fmla="*/ 45 h 106"/>
                <a:gd name="T28" fmla="*/ 20 w 97"/>
                <a:gd name="T29" fmla="*/ 33 h 106"/>
                <a:gd name="T30" fmla="*/ 32 w 97"/>
                <a:gd name="T31" fmla="*/ 26 h 106"/>
                <a:gd name="T32" fmla="*/ 38 w 97"/>
                <a:gd name="T33" fmla="*/ 17 h 106"/>
                <a:gd name="T34" fmla="*/ 57 w 97"/>
                <a:gd name="T35" fmla="*/ 11 h 106"/>
                <a:gd name="T36" fmla="*/ 57 w 97"/>
                <a:gd name="T37" fmla="*/ 2 h 106"/>
                <a:gd name="T38" fmla="*/ 71 w 97"/>
                <a:gd name="T39" fmla="*/ 16 h 106"/>
                <a:gd name="T40" fmla="*/ 76 w 97"/>
                <a:gd name="T41" fmla="*/ 20 h 106"/>
                <a:gd name="T42" fmla="*/ 77 w 97"/>
                <a:gd name="T43" fmla="*/ 30 h 106"/>
                <a:gd name="T44" fmla="*/ 61 w 97"/>
                <a:gd name="T45" fmla="*/ 37 h 106"/>
                <a:gd name="T46" fmla="*/ 55 w 97"/>
                <a:gd name="T47" fmla="*/ 44 h 106"/>
                <a:gd name="T48" fmla="*/ 59 w 97"/>
                <a:gd name="T49" fmla="*/ 55 h 106"/>
                <a:gd name="T50" fmla="*/ 71 w 97"/>
                <a:gd name="T51" fmla="*/ 62 h 106"/>
                <a:gd name="T52" fmla="*/ 64 w 97"/>
                <a:gd name="T53" fmla="*/ 76 h 106"/>
                <a:gd name="T54" fmla="*/ 72 w 97"/>
                <a:gd name="T55" fmla="*/ 56 h 106"/>
                <a:gd name="T56" fmla="*/ 72 w 97"/>
                <a:gd name="T57" fmla="*/ 43 h 106"/>
                <a:gd name="T58" fmla="*/ 85 w 97"/>
                <a:gd name="T59" fmla="*/ 46 h 106"/>
                <a:gd name="T60" fmla="*/ 94 w 97"/>
                <a:gd name="T61" fmla="*/ 64 h 106"/>
                <a:gd name="T62" fmla="*/ 91 w 97"/>
                <a:gd name="T63" fmla="*/ 68 h 106"/>
                <a:gd name="T64" fmla="*/ 76 w 97"/>
                <a:gd name="T65" fmla="*/ 78 h 106"/>
                <a:gd name="T66" fmla="*/ 87 w 97"/>
                <a:gd name="T67" fmla="*/ 83 h 106"/>
                <a:gd name="T68" fmla="*/ 96 w 97"/>
                <a:gd name="T69" fmla="*/ 92 h 106"/>
                <a:gd name="T70" fmla="*/ 88 w 97"/>
                <a:gd name="T71" fmla="*/ 97 h 106"/>
                <a:gd name="T72" fmla="*/ 75 w 97"/>
                <a:gd name="T73" fmla="*/ 99 h 106"/>
                <a:gd name="T74" fmla="*/ 59 w 97"/>
                <a:gd name="T75" fmla="*/ 103 h 106"/>
                <a:gd name="T76" fmla="*/ 63 w 97"/>
                <a:gd name="T77" fmla="*/ 88 h 106"/>
                <a:gd name="T78" fmla="*/ 58 w 97"/>
                <a:gd name="T79" fmla="*/ 81 h 106"/>
                <a:gd name="T80" fmla="*/ 57 w 97"/>
                <a:gd name="T81" fmla="*/ 90 h 106"/>
                <a:gd name="T82" fmla="*/ 48 w 97"/>
                <a:gd name="T83" fmla="*/ 79 h 106"/>
                <a:gd name="T84" fmla="*/ 51 w 97"/>
                <a:gd name="T85" fmla="*/ 72 h 106"/>
                <a:gd name="T86" fmla="*/ 42 w 97"/>
                <a:gd name="T87" fmla="*/ 83 h 106"/>
                <a:gd name="T88" fmla="*/ 32 w 97"/>
                <a:gd name="T89" fmla="*/ 89 h 106"/>
                <a:gd name="T90" fmla="*/ 22 w 97"/>
                <a:gd name="T91" fmla="*/ 102 h 106"/>
                <a:gd name="T92" fmla="*/ 20 w 97"/>
                <a:gd name="T93" fmla="*/ 104 h 106"/>
                <a:gd name="T94" fmla="*/ 11 w 97"/>
                <a:gd name="T95" fmla="*/ 100 h 106"/>
                <a:gd name="T96" fmla="*/ 19 w 97"/>
                <a:gd name="T97" fmla="*/ 78 h 106"/>
                <a:gd name="T98" fmla="*/ 4 w 97"/>
                <a:gd name="T99" fmla="*/ 79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7" h="106">
                  <a:moveTo>
                    <a:pt x="81" y="59"/>
                  </a:moveTo>
                  <a:cubicBezTo>
                    <a:pt x="81" y="60"/>
                    <a:pt x="81" y="61"/>
                    <a:pt x="81" y="62"/>
                  </a:cubicBezTo>
                  <a:cubicBezTo>
                    <a:pt x="82" y="61"/>
                    <a:pt x="82" y="61"/>
                    <a:pt x="83" y="61"/>
                  </a:cubicBezTo>
                  <a:cubicBezTo>
                    <a:pt x="83" y="60"/>
                    <a:pt x="82" y="59"/>
                    <a:pt x="82" y="58"/>
                  </a:cubicBezTo>
                  <a:cubicBezTo>
                    <a:pt x="81" y="59"/>
                    <a:pt x="81" y="59"/>
                    <a:pt x="81" y="59"/>
                  </a:cubicBezTo>
                  <a:close/>
                  <a:moveTo>
                    <a:pt x="49" y="38"/>
                  </a:moveTo>
                  <a:cubicBezTo>
                    <a:pt x="48" y="37"/>
                    <a:pt x="45" y="38"/>
                    <a:pt x="45" y="39"/>
                  </a:cubicBezTo>
                  <a:cubicBezTo>
                    <a:pt x="45" y="41"/>
                    <a:pt x="44" y="41"/>
                    <a:pt x="45" y="42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5" y="44"/>
                    <a:pt x="43" y="47"/>
                    <a:pt x="44" y="48"/>
                  </a:cubicBezTo>
                  <a:cubicBezTo>
                    <a:pt x="45" y="46"/>
                    <a:pt x="47" y="43"/>
                    <a:pt x="49" y="41"/>
                  </a:cubicBezTo>
                  <a:cubicBezTo>
                    <a:pt x="49" y="41"/>
                    <a:pt x="48" y="41"/>
                    <a:pt x="48" y="40"/>
                  </a:cubicBezTo>
                  <a:cubicBezTo>
                    <a:pt x="49" y="40"/>
                    <a:pt x="50" y="39"/>
                    <a:pt x="50" y="38"/>
                  </a:cubicBezTo>
                  <a:cubicBezTo>
                    <a:pt x="50" y="38"/>
                    <a:pt x="49" y="37"/>
                    <a:pt x="49" y="37"/>
                  </a:cubicBezTo>
                  <a:cubicBezTo>
                    <a:pt x="49" y="37"/>
                    <a:pt x="49" y="37"/>
                    <a:pt x="49" y="38"/>
                  </a:cubicBezTo>
                  <a:close/>
                  <a:moveTo>
                    <a:pt x="0" y="75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4"/>
                    <a:pt x="0" y="74"/>
                  </a:cubicBezTo>
                  <a:cubicBezTo>
                    <a:pt x="1" y="73"/>
                    <a:pt x="1" y="72"/>
                    <a:pt x="2" y="72"/>
                  </a:cubicBezTo>
                  <a:cubicBezTo>
                    <a:pt x="3" y="72"/>
                    <a:pt x="4" y="72"/>
                    <a:pt x="5" y="72"/>
                  </a:cubicBezTo>
                  <a:cubicBezTo>
                    <a:pt x="6" y="72"/>
                    <a:pt x="7" y="71"/>
                    <a:pt x="8" y="70"/>
                  </a:cubicBezTo>
                  <a:cubicBezTo>
                    <a:pt x="9" y="70"/>
                    <a:pt x="10" y="69"/>
                    <a:pt x="11" y="69"/>
                  </a:cubicBezTo>
                  <a:cubicBezTo>
                    <a:pt x="14" y="68"/>
                    <a:pt x="16" y="66"/>
                    <a:pt x="18" y="65"/>
                  </a:cubicBezTo>
                  <a:cubicBezTo>
                    <a:pt x="19" y="62"/>
                    <a:pt x="18" y="60"/>
                    <a:pt x="16" y="59"/>
                  </a:cubicBezTo>
                  <a:cubicBezTo>
                    <a:pt x="16" y="57"/>
                    <a:pt x="16" y="56"/>
                    <a:pt x="15" y="55"/>
                  </a:cubicBezTo>
                  <a:cubicBezTo>
                    <a:pt x="14" y="55"/>
                    <a:pt x="13" y="55"/>
                    <a:pt x="13" y="55"/>
                  </a:cubicBezTo>
                  <a:cubicBezTo>
                    <a:pt x="12" y="54"/>
                    <a:pt x="12" y="53"/>
                    <a:pt x="11" y="53"/>
                  </a:cubicBezTo>
                  <a:cubicBezTo>
                    <a:pt x="12" y="52"/>
                    <a:pt x="14" y="52"/>
                    <a:pt x="14" y="50"/>
                  </a:cubicBezTo>
                  <a:cubicBezTo>
                    <a:pt x="16" y="50"/>
                    <a:pt x="16" y="47"/>
                    <a:pt x="18" y="47"/>
                  </a:cubicBezTo>
                  <a:cubicBezTo>
                    <a:pt x="19" y="47"/>
                    <a:pt x="20" y="47"/>
                    <a:pt x="21" y="48"/>
                  </a:cubicBezTo>
                  <a:cubicBezTo>
                    <a:pt x="21" y="47"/>
                    <a:pt x="22" y="48"/>
                    <a:pt x="23" y="47"/>
                  </a:cubicBezTo>
                  <a:cubicBezTo>
                    <a:pt x="23" y="48"/>
                    <a:pt x="23" y="48"/>
                    <a:pt x="22" y="48"/>
                  </a:cubicBezTo>
                  <a:cubicBezTo>
                    <a:pt x="24" y="48"/>
                    <a:pt x="25" y="49"/>
                    <a:pt x="27" y="50"/>
                  </a:cubicBezTo>
                  <a:cubicBezTo>
                    <a:pt x="28" y="51"/>
                    <a:pt x="29" y="51"/>
                    <a:pt x="30" y="53"/>
                  </a:cubicBezTo>
                  <a:cubicBezTo>
                    <a:pt x="30" y="54"/>
                    <a:pt x="30" y="56"/>
                    <a:pt x="31" y="57"/>
                  </a:cubicBezTo>
                  <a:cubicBezTo>
                    <a:pt x="31" y="57"/>
                    <a:pt x="31" y="57"/>
                    <a:pt x="30" y="57"/>
                  </a:cubicBezTo>
                  <a:cubicBezTo>
                    <a:pt x="31" y="59"/>
                    <a:pt x="33" y="61"/>
                    <a:pt x="35" y="62"/>
                  </a:cubicBezTo>
                  <a:cubicBezTo>
                    <a:pt x="35" y="63"/>
                    <a:pt x="36" y="66"/>
                    <a:pt x="35" y="67"/>
                  </a:cubicBezTo>
                  <a:cubicBezTo>
                    <a:pt x="34" y="68"/>
                    <a:pt x="33" y="68"/>
                    <a:pt x="33" y="68"/>
                  </a:cubicBezTo>
                  <a:cubicBezTo>
                    <a:pt x="31" y="70"/>
                    <a:pt x="30" y="75"/>
                    <a:pt x="32" y="77"/>
                  </a:cubicBezTo>
                  <a:cubicBezTo>
                    <a:pt x="33" y="77"/>
                    <a:pt x="33" y="76"/>
                    <a:pt x="34" y="75"/>
                  </a:cubicBezTo>
                  <a:cubicBezTo>
                    <a:pt x="34" y="74"/>
                    <a:pt x="34" y="73"/>
                    <a:pt x="35" y="72"/>
                  </a:cubicBezTo>
                  <a:cubicBezTo>
                    <a:pt x="35" y="71"/>
                    <a:pt x="35" y="68"/>
                    <a:pt x="36" y="67"/>
                  </a:cubicBezTo>
                  <a:cubicBezTo>
                    <a:pt x="37" y="66"/>
                    <a:pt x="39" y="66"/>
                    <a:pt x="40" y="65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40" y="62"/>
                    <a:pt x="41" y="61"/>
                    <a:pt x="42" y="61"/>
                  </a:cubicBezTo>
                  <a:cubicBezTo>
                    <a:pt x="42" y="59"/>
                    <a:pt x="40" y="58"/>
                    <a:pt x="40" y="57"/>
                  </a:cubicBezTo>
                  <a:cubicBezTo>
                    <a:pt x="39" y="57"/>
                    <a:pt x="38" y="57"/>
                    <a:pt x="37" y="57"/>
                  </a:cubicBezTo>
                  <a:cubicBezTo>
                    <a:pt x="37" y="57"/>
                    <a:pt x="36" y="56"/>
                    <a:pt x="36" y="55"/>
                  </a:cubicBezTo>
                  <a:cubicBezTo>
                    <a:pt x="35" y="54"/>
                    <a:pt x="34" y="54"/>
                    <a:pt x="33" y="54"/>
                  </a:cubicBezTo>
                  <a:cubicBezTo>
                    <a:pt x="33" y="53"/>
                    <a:pt x="33" y="53"/>
                    <a:pt x="33" y="52"/>
                  </a:cubicBezTo>
                  <a:cubicBezTo>
                    <a:pt x="33" y="52"/>
                    <a:pt x="32" y="52"/>
                    <a:pt x="32" y="52"/>
                  </a:cubicBezTo>
                  <a:cubicBezTo>
                    <a:pt x="32" y="52"/>
                    <a:pt x="32" y="51"/>
                    <a:pt x="32" y="51"/>
                  </a:cubicBezTo>
                  <a:cubicBezTo>
                    <a:pt x="31" y="50"/>
                    <a:pt x="30" y="48"/>
                    <a:pt x="29" y="47"/>
                  </a:cubicBezTo>
                  <a:cubicBezTo>
                    <a:pt x="29" y="46"/>
                    <a:pt x="28" y="46"/>
                    <a:pt x="27" y="46"/>
                  </a:cubicBezTo>
                  <a:cubicBezTo>
                    <a:pt x="27" y="46"/>
                    <a:pt x="26" y="45"/>
                    <a:pt x="26" y="45"/>
                  </a:cubicBezTo>
                  <a:cubicBezTo>
                    <a:pt x="25" y="44"/>
                    <a:pt x="24" y="44"/>
                    <a:pt x="24" y="43"/>
                  </a:cubicBezTo>
                  <a:cubicBezTo>
                    <a:pt x="23" y="42"/>
                    <a:pt x="23" y="41"/>
                    <a:pt x="22" y="40"/>
                  </a:cubicBezTo>
                  <a:cubicBezTo>
                    <a:pt x="21" y="40"/>
                    <a:pt x="21" y="40"/>
                    <a:pt x="20" y="40"/>
                  </a:cubicBezTo>
                  <a:cubicBezTo>
                    <a:pt x="19" y="38"/>
                    <a:pt x="19" y="35"/>
                    <a:pt x="20" y="33"/>
                  </a:cubicBezTo>
                  <a:cubicBezTo>
                    <a:pt x="21" y="33"/>
                    <a:pt x="22" y="32"/>
                    <a:pt x="24" y="32"/>
                  </a:cubicBezTo>
                  <a:cubicBezTo>
                    <a:pt x="25" y="31"/>
                    <a:pt x="26" y="30"/>
                    <a:pt x="27" y="30"/>
                  </a:cubicBezTo>
                  <a:cubicBezTo>
                    <a:pt x="28" y="29"/>
                    <a:pt x="28" y="30"/>
                    <a:pt x="29" y="30"/>
                  </a:cubicBezTo>
                  <a:cubicBezTo>
                    <a:pt x="30" y="29"/>
                    <a:pt x="31" y="27"/>
                    <a:pt x="32" y="26"/>
                  </a:cubicBezTo>
                  <a:cubicBezTo>
                    <a:pt x="33" y="22"/>
                    <a:pt x="30" y="21"/>
                    <a:pt x="29" y="18"/>
                  </a:cubicBezTo>
                  <a:cubicBezTo>
                    <a:pt x="30" y="17"/>
                    <a:pt x="30" y="15"/>
                    <a:pt x="32" y="15"/>
                  </a:cubicBezTo>
                  <a:cubicBezTo>
                    <a:pt x="33" y="15"/>
                    <a:pt x="32" y="15"/>
                    <a:pt x="33" y="16"/>
                  </a:cubicBezTo>
                  <a:cubicBezTo>
                    <a:pt x="35" y="16"/>
                    <a:pt x="36" y="17"/>
                    <a:pt x="38" y="17"/>
                  </a:cubicBezTo>
                  <a:cubicBezTo>
                    <a:pt x="39" y="19"/>
                    <a:pt x="39" y="22"/>
                    <a:pt x="40" y="23"/>
                  </a:cubicBezTo>
                  <a:cubicBezTo>
                    <a:pt x="46" y="24"/>
                    <a:pt x="52" y="22"/>
                    <a:pt x="56" y="21"/>
                  </a:cubicBezTo>
                  <a:cubicBezTo>
                    <a:pt x="56" y="18"/>
                    <a:pt x="58" y="17"/>
                    <a:pt x="58" y="15"/>
                  </a:cubicBezTo>
                  <a:cubicBezTo>
                    <a:pt x="58" y="14"/>
                    <a:pt x="58" y="13"/>
                    <a:pt x="57" y="11"/>
                  </a:cubicBezTo>
                  <a:cubicBezTo>
                    <a:pt x="57" y="11"/>
                    <a:pt x="57" y="11"/>
                    <a:pt x="57" y="10"/>
                  </a:cubicBezTo>
                  <a:cubicBezTo>
                    <a:pt x="57" y="9"/>
                    <a:pt x="55" y="8"/>
                    <a:pt x="54" y="7"/>
                  </a:cubicBezTo>
                  <a:cubicBezTo>
                    <a:pt x="54" y="6"/>
                    <a:pt x="54" y="5"/>
                    <a:pt x="55" y="4"/>
                  </a:cubicBezTo>
                  <a:cubicBezTo>
                    <a:pt x="56" y="3"/>
                    <a:pt x="56" y="2"/>
                    <a:pt x="57" y="2"/>
                  </a:cubicBezTo>
                  <a:cubicBezTo>
                    <a:pt x="58" y="1"/>
                    <a:pt x="61" y="0"/>
                    <a:pt x="62" y="0"/>
                  </a:cubicBezTo>
                  <a:cubicBezTo>
                    <a:pt x="66" y="0"/>
                    <a:pt x="68" y="3"/>
                    <a:pt x="69" y="6"/>
                  </a:cubicBezTo>
                  <a:cubicBezTo>
                    <a:pt x="71" y="7"/>
                    <a:pt x="73" y="9"/>
                    <a:pt x="73" y="12"/>
                  </a:cubicBezTo>
                  <a:cubicBezTo>
                    <a:pt x="73" y="13"/>
                    <a:pt x="72" y="14"/>
                    <a:pt x="71" y="16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1" y="17"/>
                    <a:pt x="70" y="17"/>
                    <a:pt x="71" y="18"/>
                  </a:cubicBezTo>
                  <a:cubicBezTo>
                    <a:pt x="71" y="20"/>
                    <a:pt x="74" y="18"/>
                    <a:pt x="76" y="18"/>
                  </a:cubicBezTo>
                  <a:cubicBezTo>
                    <a:pt x="76" y="19"/>
                    <a:pt x="76" y="19"/>
                    <a:pt x="76" y="20"/>
                  </a:cubicBezTo>
                  <a:cubicBezTo>
                    <a:pt x="76" y="20"/>
                    <a:pt x="76" y="19"/>
                    <a:pt x="76" y="20"/>
                  </a:cubicBezTo>
                  <a:cubicBezTo>
                    <a:pt x="78" y="22"/>
                    <a:pt x="81" y="24"/>
                    <a:pt x="79" y="28"/>
                  </a:cubicBezTo>
                  <a:cubicBezTo>
                    <a:pt x="79" y="28"/>
                    <a:pt x="79" y="28"/>
                    <a:pt x="79" y="29"/>
                  </a:cubicBezTo>
                  <a:cubicBezTo>
                    <a:pt x="78" y="29"/>
                    <a:pt x="78" y="30"/>
                    <a:pt x="77" y="30"/>
                  </a:cubicBezTo>
                  <a:cubicBezTo>
                    <a:pt x="74" y="31"/>
                    <a:pt x="70" y="30"/>
                    <a:pt x="67" y="31"/>
                  </a:cubicBezTo>
                  <a:cubicBezTo>
                    <a:pt x="66" y="32"/>
                    <a:pt x="65" y="33"/>
                    <a:pt x="63" y="34"/>
                  </a:cubicBezTo>
                  <a:cubicBezTo>
                    <a:pt x="63" y="34"/>
                    <a:pt x="62" y="35"/>
                    <a:pt x="62" y="35"/>
                  </a:cubicBezTo>
                  <a:cubicBezTo>
                    <a:pt x="61" y="36"/>
                    <a:pt x="61" y="36"/>
                    <a:pt x="61" y="37"/>
                  </a:cubicBezTo>
                  <a:cubicBezTo>
                    <a:pt x="60" y="38"/>
                    <a:pt x="58" y="39"/>
                    <a:pt x="57" y="40"/>
                  </a:cubicBezTo>
                  <a:cubicBezTo>
                    <a:pt x="56" y="41"/>
                    <a:pt x="56" y="42"/>
                    <a:pt x="55" y="42"/>
                  </a:cubicBezTo>
                  <a:cubicBezTo>
                    <a:pt x="55" y="43"/>
                    <a:pt x="54" y="44"/>
                    <a:pt x="54" y="45"/>
                  </a:cubicBezTo>
                  <a:cubicBezTo>
                    <a:pt x="55" y="45"/>
                    <a:pt x="55" y="44"/>
                    <a:pt x="55" y="44"/>
                  </a:cubicBezTo>
                  <a:cubicBezTo>
                    <a:pt x="58" y="43"/>
                    <a:pt x="62" y="46"/>
                    <a:pt x="63" y="48"/>
                  </a:cubicBezTo>
                  <a:cubicBezTo>
                    <a:pt x="63" y="49"/>
                    <a:pt x="63" y="51"/>
                    <a:pt x="63" y="52"/>
                  </a:cubicBezTo>
                  <a:cubicBezTo>
                    <a:pt x="62" y="52"/>
                    <a:pt x="61" y="52"/>
                    <a:pt x="61" y="52"/>
                  </a:cubicBezTo>
                  <a:cubicBezTo>
                    <a:pt x="60" y="53"/>
                    <a:pt x="60" y="54"/>
                    <a:pt x="59" y="55"/>
                  </a:cubicBezTo>
                  <a:cubicBezTo>
                    <a:pt x="57" y="56"/>
                    <a:pt x="56" y="57"/>
                    <a:pt x="55" y="59"/>
                  </a:cubicBezTo>
                  <a:cubicBezTo>
                    <a:pt x="59" y="58"/>
                    <a:pt x="62" y="57"/>
                    <a:pt x="63" y="54"/>
                  </a:cubicBezTo>
                  <a:cubicBezTo>
                    <a:pt x="64" y="54"/>
                    <a:pt x="65" y="54"/>
                    <a:pt x="65" y="54"/>
                  </a:cubicBezTo>
                  <a:cubicBezTo>
                    <a:pt x="67" y="58"/>
                    <a:pt x="71" y="58"/>
                    <a:pt x="71" y="62"/>
                  </a:cubicBezTo>
                  <a:cubicBezTo>
                    <a:pt x="71" y="66"/>
                    <a:pt x="68" y="67"/>
                    <a:pt x="67" y="70"/>
                  </a:cubicBezTo>
                  <a:cubicBezTo>
                    <a:pt x="67" y="70"/>
                    <a:pt x="66" y="70"/>
                    <a:pt x="66" y="70"/>
                  </a:cubicBezTo>
                  <a:cubicBezTo>
                    <a:pt x="64" y="72"/>
                    <a:pt x="62" y="74"/>
                    <a:pt x="61" y="77"/>
                  </a:cubicBezTo>
                  <a:cubicBezTo>
                    <a:pt x="62" y="78"/>
                    <a:pt x="63" y="76"/>
                    <a:pt x="64" y="76"/>
                  </a:cubicBezTo>
                  <a:cubicBezTo>
                    <a:pt x="66" y="75"/>
                    <a:pt x="67" y="73"/>
                    <a:pt x="69" y="71"/>
                  </a:cubicBezTo>
                  <a:cubicBezTo>
                    <a:pt x="69" y="70"/>
                    <a:pt x="71" y="68"/>
                    <a:pt x="71" y="67"/>
                  </a:cubicBezTo>
                  <a:cubicBezTo>
                    <a:pt x="72" y="66"/>
                    <a:pt x="72" y="64"/>
                    <a:pt x="72" y="62"/>
                  </a:cubicBezTo>
                  <a:cubicBezTo>
                    <a:pt x="72" y="60"/>
                    <a:pt x="72" y="58"/>
                    <a:pt x="72" y="56"/>
                  </a:cubicBezTo>
                  <a:cubicBezTo>
                    <a:pt x="73" y="55"/>
                    <a:pt x="73" y="54"/>
                    <a:pt x="73" y="53"/>
                  </a:cubicBezTo>
                  <a:cubicBezTo>
                    <a:pt x="73" y="53"/>
                    <a:pt x="73" y="52"/>
                    <a:pt x="73" y="51"/>
                  </a:cubicBezTo>
                  <a:cubicBezTo>
                    <a:pt x="73" y="50"/>
                    <a:pt x="74" y="48"/>
                    <a:pt x="74" y="47"/>
                  </a:cubicBezTo>
                  <a:cubicBezTo>
                    <a:pt x="73" y="46"/>
                    <a:pt x="72" y="44"/>
                    <a:pt x="72" y="43"/>
                  </a:cubicBezTo>
                  <a:cubicBezTo>
                    <a:pt x="73" y="42"/>
                    <a:pt x="73" y="42"/>
                    <a:pt x="74" y="40"/>
                  </a:cubicBezTo>
                  <a:cubicBezTo>
                    <a:pt x="75" y="40"/>
                    <a:pt x="77" y="39"/>
                    <a:pt x="79" y="40"/>
                  </a:cubicBezTo>
                  <a:cubicBezTo>
                    <a:pt x="80" y="40"/>
                    <a:pt x="81" y="41"/>
                    <a:pt x="82" y="41"/>
                  </a:cubicBezTo>
                  <a:cubicBezTo>
                    <a:pt x="82" y="43"/>
                    <a:pt x="84" y="44"/>
                    <a:pt x="85" y="46"/>
                  </a:cubicBezTo>
                  <a:cubicBezTo>
                    <a:pt x="84" y="48"/>
                    <a:pt x="83" y="49"/>
                    <a:pt x="84" y="51"/>
                  </a:cubicBezTo>
                  <a:cubicBezTo>
                    <a:pt x="84" y="53"/>
                    <a:pt x="86" y="53"/>
                    <a:pt x="87" y="54"/>
                  </a:cubicBezTo>
                  <a:cubicBezTo>
                    <a:pt x="89" y="55"/>
                    <a:pt x="90" y="57"/>
                    <a:pt x="91" y="58"/>
                  </a:cubicBezTo>
                  <a:cubicBezTo>
                    <a:pt x="93" y="60"/>
                    <a:pt x="94" y="61"/>
                    <a:pt x="94" y="64"/>
                  </a:cubicBezTo>
                  <a:cubicBezTo>
                    <a:pt x="94" y="64"/>
                    <a:pt x="94" y="64"/>
                    <a:pt x="93" y="64"/>
                  </a:cubicBezTo>
                  <a:cubicBezTo>
                    <a:pt x="93" y="64"/>
                    <a:pt x="93" y="65"/>
                    <a:pt x="93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2" y="67"/>
                    <a:pt x="92" y="67"/>
                    <a:pt x="91" y="68"/>
                  </a:cubicBezTo>
                  <a:cubicBezTo>
                    <a:pt x="90" y="69"/>
                    <a:pt x="89" y="70"/>
                    <a:pt x="88" y="70"/>
                  </a:cubicBezTo>
                  <a:cubicBezTo>
                    <a:pt x="86" y="71"/>
                    <a:pt x="85" y="71"/>
                    <a:pt x="84" y="72"/>
                  </a:cubicBezTo>
                  <a:cubicBezTo>
                    <a:pt x="81" y="73"/>
                    <a:pt x="80" y="76"/>
                    <a:pt x="77" y="78"/>
                  </a:cubicBezTo>
                  <a:cubicBezTo>
                    <a:pt x="77" y="78"/>
                    <a:pt x="77" y="78"/>
                    <a:pt x="76" y="78"/>
                  </a:cubicBezTo>
                  <a:cubicBezTo>
                    <a:pt x="75" y="78"/>
                    <a:pt x="71" y="85"/>
                    <a:pt x="74" y="87"/>
                  </a:cubicBezTo>
                  <a:cubicBezTo>
                    <a:pt x="76" y="87"/>
                    <a:pt x="78" y="86"/>
                    <a:pt x="80" y="85"/>
                  </a:cubicBezTo>
                  <a:cubicBezTo>
                    <a:pt x="81" y="85"/>
                    <a:pt x="82" y="84"/>
                    <a:pt x="83" y="83"/>
                  </a:cubicBezTo>
                  <a:cubicBezTo>
                    <a:pt x="84" y="83"/>
                    <a:pt x="86" y="83"/>
                    <a:pt x="87" y="83"/>
                  </a:cubicBezTo>
                  <a:cubicBezTo>
                    <a:pt x="88" y="83"/>
                    <a:pt x="90" y="83"/>
                    <a:pt x="91" y="83"/>
                  </a:cubicBezTo>
                  <a:cubicBezTo>
                    <a:pt x="92" y="83"/>
                    <a:pt x="92" y="84"/>
                    <a:pt x="92" y="84"/>
                  </a:cubicBezTo>
                  <a:cubicBezTo>
                    <a:pt x="92" y="84"/>
                    <a:pt x="93" y="84"/>
                    <a:pt x="93" y="85"/>
                  </a:cubicBezTo>
                  <a:cubicBezTo>
                    <a:pt x="95" y="85"/>
                    <a:pt x="97" y="90"/>
                    <a:pt x="96" y="92"/>
                  </a:cubicBezTo>
                  <a:cubicBezTo>
                    <a:pt x="96" y="94"/>
                    <a:pt x="94" y="96"/>
                    <a:pt x="92" y="95"/>
                  </a:cubicBezTo>
                  <a:cubicBezTo>
                    <a:pt x="92" y="95"/>
                    <a:pt x="92" y="96"/>
                    <a:pt x="91" y="96"/>
                  </a:cubicBezTo>
                  <a:cubicBezTo>
                    <a:pt x="91" y="96"/>
                    <a:pt x="90" y="96"/>
                    <a:pt x="89" y="96"/>
                  </a:cubicBezTo>
                  <a:cubicBezTo>
                    <a:pt x="88" y="96"/>
                    <a:pt x="88" y="97"/>
                    <a:pt x="88" y="97"/>
                  </a:cubicBezTo>
                  <a:cubicBezTo>
                    <a:pt x="87" y="97"/>
                    <a:pt x="86" y="97"/>
                    <a:pt x="85" y="98"/>
                  </a:cubicBezTo>
                  <a:cubicBezTo>
                    <a:pt x="84" y="98"/>
                    <a:pt x="83" y="98"/>
                    <a:pt x="82" y="98"/>
                  </a:cubicBezTo>
                  <a:cubicBezTo>
                    <a:pt x="81" y="98"/>
                    <a:pt x="80" y="98"/>
                    <a:pt x="78" y="98"/>
                  </a:cubicBezTo>
                  <a:cubicBezTo>
                    <a:pt x="78" y="98"/>
                    <a:pt x="76" y="100"/>
                    <a:pt x="75" y="99"/>
                  </a:cubicBezTo>
                  <a:cubicBezTo>
                    <a:pt x="74" y="100"/>
                    <a:pt x="73" y="101"/>
                    <a:pt x="72" y="101"/>
                  </a:cubicBezTo>
                  <a:cubicBezTo>
                    <a:pt x="70" y="102"/>
                    <a:pt x="67" y="102"/>
                    <a:pt x="64" y="103"/>
                  </a:cubicBezTo>
                  <a:cubicBezTo>
                    <a:pt x="62" y="104"/>
                    <a:pt x="60" y="106"/>
                    <a:pt x="57" y="105"/>
                  </a:cubicBezTo>
                  <a:cubicBezTo>
                    <a:pt x="57" y="104"/>
                    <a:pt x="58" y="104"/>
                    <a:pt x="59" y="103"/>
                  </a:cubicBezTo>
                  <a:cubicBezTo>
                    <a:pt x="60" y="102"/>
                    <a:pt x="61" y="101"/>
                    <a:pt x="63" y="100"/>
                  </a:cubicBezTo>
                  <a:cubicBezTo>
                    <a:pt x="63" y="100"/>
                    <a:pt x="64" y="100"/>
                    <a:pt x="65" y="99"/>
                  </a:cubicBezTo>
                  <a:cubicBezTo>
                    <a:pt x="63" y="97"/>
                    <a:pt x="61" y="95"/>
                    <a:pt x="62" y="93"/>
                  </a:cubicBezTo>
                  <a:cubicBezTo>
                    <a:pt x="62" y="91"/>
                    <a:pt x="63" y="90"/>
                    <a:pt x="63" y="88"/>
                  </a:cubicBezTo>
                  <a:cubicBezTo>
                    <a:pt x="64" y="87"/>
                    <a:pt x="64" y="86"/>
                    <a:pt x="64" y="85"/>
                  </a:cubicBezTo>
                  <a:cubicBezTo>
                    <a:pt x="63" y="83"/>
                    <a:pt x="62" y="84"/>
                    <a:pt x="60" y="83"/>
                  </a:cubicBezTo>
                  <a:cubicBezTo>
                    <a:pt x="59" y="83"/>
                    <a:pt x="60" y="81"/>
                    <a:pt x="58" y="82"/>
                  </a:cubicBezTo>
                  <a:cubicBezTo>
                    <a:pt x="59" y="81"/>
                    <a:pt x="58" y="81"/>
                    <a:pt x="58" y="81"/>
                  </a:cubicBezTo>
                  <a:cubicBezTo>
                    <a:pt x="56" y="81"/>
                    <a:pt x="58" y="85"/>
                    <a:pt x="57" y="86"/>
                  </a:cubicBezTo>
                  <a:cubicBezTo>
                    <a:pt x="57" y="87"/>
                    <a:pt x="57" y="87"/>
                    <a:pt x="57" y="87"/>
                  </a:cubicBezTo>
                  <a:cubicBezTo>
                    <a:pt x="57" y="87"/>
                    <a:pt x="57" y="89"/>
                    <a:pt x="58" y="89"/>
                  </a:cubicBezTo>
                  <a:cubicBezTo>
                    <a:pt x="58" y="90"/>
                    <a:pt x="57" y="89"/>
                    <a:pt x="57" y="90"/>
                  </a:cubicBezTo>
                  <a:cubicBezTo>
                    <a:pt x="59" y="94"/>
                    <a:pt x="53" y="96"/>
                    <a:pt x="50" y="94"/>
                  </a:cubicBezTo>
                  <a:cubicBezTo>
                    <a:pt x="49" y="92"/>
                    <a:pt x="46" y="92"/>
                    <a:pt x="44" y="90"/>
                  </a:cubicBezTo>
                  <a:cubicBezTo>
                    <a:pt x="44" y="88"/>
                    <a:pt x="44" y="87"/>
                    <a:pt x="45" y="85"/>
                  </a:cubicBezTo>
                  <a:cubicBezTo>
                    <a:pt x="45" y="82"/>
                    <a:pt x="46" y="81"/>
                    <a:pt x="48" y="79"/>
                  </a:cubicBezTo>
                  <a:cubicBezTo>
                    <a:pt x="48" y="77"/>
                    <a:pt x="50" y="76"/>
                    <a:pt x="51" y="74"/>
                  </a:cubicBezTo>
                  <a:cubicBezTo>
                    <a:pt x="52" y="74"/>
                    <a:pt x="52" y="75"/>
                    <a:pt x="53" y="74"/>
                  </a:cubicBezTo>
                  <a:cubicBezTo>
                    <a:pt x="54" y="73"/>
                    <a:pt x="55" y="72"/>
                    <a:pt x="55" y="70"/>
                  </a:cubicBezTo>
                  <a:cubicBezTo>
                    <a:pt x="54" y="70"/>
                    <a:pt x="52" y="71"/>
                    <a:pt x="51" y="72"/>
                  </a:cubicBezTo>
                  <a:cubicBezTo>
                    <a:pt x="49" y="73"/>
                    <a:pt x="47" y="74"/>
                    <a:pt x="45" y="76"/>
                  </a:cubicBezTo>
                  <a:cubicBezTo>
                    <a:pt x="44" y="76"/>
                    <a:pt x="43" y="78"/>
                    <a:pt x="43" y="79"/>
                  </a:cubicBezTo>
                  <a:cubicBezTo>
                    <a:pt x="43" y="79"/>
                    <a:pt x="43" y="80"/>
                    <a:pt x="43" y="80"/>
                  </a:cubicBezTo>
                  <a:cubicBezTo>
                    <a:pt x="43" y="81"/>
                    <a:pt x="42" y="82"/>
                    <a:pt x="42" y="83"/>
                  </a:cubicBezTo>
                  <a:cubicBezTo>
                    <a:pt x="43" y="85"/>
                    <a:pt x="43" y="87"/>
                    <a:pt x="42" y="89"/>
                  </a:cubicBezTo>
                  <a:cubicBezTo>
                    <a:pt x="42" y="89"/>
                    <a:pt x="42" y="89"/>
                    <a:pt x="41" y="89"/>
                  </a:cubicBezTo>
                  <a:cubicBezTo>
                    <a:pt x="40" y="90"/>
                    <a:pt x="39" y="94"/>
                    <a:pt x="37" y="94"/>
                  </a:cubicBezTo>
                  <a:cubicBezTo>
                    <a:pt x="34" y="94"/>
                    <a:pt x="34" y="90"/>
                    <a:pt x="32" y="89"/>
                  </a:cubicBezTo>
                  <a:cubicBezTo>
                    <a:pt x="30" y="91"/>
                    <a:pt x="29" y="92"/>
                    <a:pt x="27" y="93"/>
                  </a:cubicBezTo>
                  <a:cubicBezTo>
                    <a:pt x="28" y="94"/>
                    <a:pt x="26" y="95"/>
                    <a:pt x="27" y="95"/>
                  </a:cubicBezTo>
                  <a:cubicBezTo>
                    <a:pt x="26" y="96"/>
                    <a:pt x="26" y="97"/>
                    <a:pt x="26" y="98"/>
                  </a:cubicBezTo>
                  <a:cubicBezTo>
                    <a:pt x="25" y="99"/>
                    <a:pt x="23" y="100"/>
                    <a:pt x="22" y="102"/>
                  </a:cubicBezTo>
                  <a:cubicBezTo>
                    <a:pt x="22" y="102"/>
                    <a:pt x="22" y="102"/>
                    <a:pt x="22" y="102"/>
                  </a:cubicBezTo>
                  <a:cubicBezTo>
                    <a:pt x="22" y="102"/>
                    <a:pt x="22" y="102"/>
                    <a:pt x="21" y="102"/>
                  </a:cubicBezTo>
                  <a:cubicBezTo>
                    <a:pt x="21" y="103"/>
                    <a:pt x="21" y="103"/>
                    <a:pt x="20" y="103"/>
                  </a:cubicBezTo>
                  <a:cubicBezTo>
                    <a:pt x="20" y="103"/>
                    <a:pt x="20" y="104"/>
                    <a:pt x="20" y="104"/>
                  </a:cubicBezTo>
                  <a:cubicBezTo>
                    <a:pt x="18" y="104"/>
                    <a:pt x="17" y="105"/>
                    <a:pt x="15" y="105"/>
                  </a:cubicBezTo>
                  <a:cubicBezTo>
                    <a:pt x="14" y="104"/>
                    <a:pt x="14" y="104"/>
                    <a:pt x="14" y="104"/>
                  </a:cubicBezTo>
                  <a:cubicBezTo>
                    <a:pt x="14" y="104"/>
                    <a:pt x="14" y="103"/>
                    <a:pt x="13" y="103"/>
                  </a:cubicBezTo>
                  <a:cubicBezTo>
                    <a:pt x="13" y="102"/>
                    <a:pt x="12" y="101"/>
                    <a:pt x="11" y="100"/>
                  </a:cubicBezTo>
                  <a:cubicBezTo>
                    <a:pt x="11" y="99"/>
                    <a:pt x="11" y="98"/>
                    <a:pt x="10" y="97"/>
                  </a:cubicBezTo>
                  <a:cubicBezTo>
                    <a:pt x="11" y="94"/>
                    <a:pt x="13" y="94"/>
                    <a:pt x="14" y="92"/>
                  </a:cubicBezTo>
                  <a:cubicBezTo>
                    <a:pt x="16" y="91"/>
                    <a:pt x="17" y="88"/>
                    <a:pt x="18" y="86"/>
                  </a:cubicBezTo>
                  <a:cubicBezTo>
                    <a:pt x="18" y="83"/>
                    <a:pt x="19" y="81"/>
                    <a:pt x="19" y="78"/>
                  </a:cubicBezTo>
                  <a:cubicBezTo>
                    <a:pt x="17" y="78"/>
                    <a:pt x="14" y="80"/>
                    <a:pt x="12" y="81"/>
                  </a:cubicBezTo>
                  <a:cubicBezTo>
                    <a:pt x="10" y="81"/>
                    <a:pt x="9" y="80"/>
                    <a:pt x="7" y="80"/>
                  </a:cubicBezTo>
                  <a:cubicBezTo>
                    <a:pt x="6" y="80"/>
                    <a:pt x="6" y="79"/>
                    <a:pt x="5" y="79"/>
                  </a:cubicBezTo>
                  <a:cubicBezTo>
                    <a:pt x="5" y="79"/>
                    <a:pt x="4" y="79"/>
                    <a:pt x="4" y="79"/>
                  </a:cubicBezTo>
                  <a:cubicBezTo>
                    <a:pt x="2" y="78"/>
                    <a:pt x="1" y="76"/>
                    <a:pt x="0" y="75"/>
                  </a:cubicBez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" name="iSḷiḑê"/>
            <p:cNvSpPr/>
            <p:nvPr/>
          </p:nvSpPr>
          <p:spPr bwMode="auto">
            <a:xfrm>
              <a:off x="5389563" y="3598863"/>
              <a:ext cx="542925" cy="131763"/>
            </a:xfrm>
            <a:custGeom>
              <a:avLst/>
              <a:gdLst>
                <a:gd name="T0" fmla="*/ 55 w 58"/>
                <a:gd name="T1" fmla="*/ 1 h 14"/>
                <a:gd name="T2" fmla="*/ 58 w 58"/>
                <a:gd name="T3" fmla="*/ 9 h 14"/>
                <a:gd name="T4" fmla="*/ 53 w 58"/>
                <a:gd name="T5" fmla="*/ 12 h 14"/>
                <a:gd name="T6" fmla="*/ 48 w 58"/>
                <a:gd name="T7" fmla="*/ 10 h 14"/>
                <a:gd name="T8" fmla="*/ 44 w 58"/>
                <a:gd name="T9" fmla="*/ 8 h 14"/>
                <a:gd name="T10" fmla="*/ 40 w 58"/>
                <a:gd name="T11" fmla="*/ 7 h 14"/>
                <a:gd name="T12" fmla="*/ 37 w 58"/>
                <a:gd name="T13" fmla="*/ 7 h 14"/>
                <a:gd name="T14" fmla="*/ 30 w 58"/>
                <a:gd name="T15" fmla="*/ 4 h 14"/>
                <a:gd name="T16" fmla="*/ 24 w 58"/>
                <a:gd name="T17" fmla="*/ 8 h 14"/>
                <a:gd name="T18" fmla="*/ 18 w 58"/>
                <a:gd name="T19" fmla="*/ 12 h 14"/>
                <a:gd name="T20" fmla="*/ 17 w 58"/>
                <a:gd name="T21" fmla="*/ 14 h 14"/>
                <a:gd name="T22" fmla="*/ 14 w 58"/>
                <a:gd name="T23" fmla="*/ 14 h 14"/>
                <a:gd name="T24" fmla="*/ 9 w 58"/>
                <a:gd name="T25" fmla="*/ 14 h 14"/>
                <a:gd name="T26" fmla="*/ 4 w 58"/>
                <a:gd name="T27" fmla="*/ 9 h 14"/>
                <a:gd name="T28" fmla="*/ 2 w 58"/>
                <a:gd name="T29" fmla="*/ 7 h 14"/>
                <a:gd name="T30" fmla="*/ 0 w 58"/>
                <a:gd name="T31" fmla="*/ 3 h 14"/>
                <a:gd name="T32" fmla="*/ 2 w 58"/>
                <a:gd name="T33" fmla="*/ 2 h 14"/>
                <a:gd name="T34" fmla="*/ 6 w 58"/>
                <a:gd name="T35" fmla="*/ 3 h 14"/>
                <a:gd name="T36" fmla="*/ 11 w 58"/>
                <a:gd name="T37" fmla="*/ 3 h 14"/>
                <a:gd name="T38" fmla="*/ 11 w 58"/>
                <a:gd name="T39" fmla="*/ 2 h 14"/>
                <a:gd name="T40" fmla="*/ 17 w 58"/>
                <a:gd name="T41" fmla="*/ 3 h 14"/>
                <a:gd name="T42" fmla="*/ 28 w 58"/>
                <a:gd name="T43" fmla="*/ 3 h 14"/>
                <a:gd name="T44" fmla="*/ 29 w 58"/>
                <a:gd name="T45" fmla="*/ 3 h 14"/>
                <a:gd name="T46" fmla="*/ 31 w 58"/>
                <a:gd name="T47" fmla="*/ 3 h 14"/>
                <a:gd name="T48" fmla="*/ 35 w 58"/>
                <a:gd name="T49" fmla="*/ 3 h 14"/>
                <a:gd name="T50" fmla="*/ 40 w 58"/>
                <a:gd name="T51" fmla="*/ 2 h 14"/>
                <a:gd name="T52" fmla="*/ 43 w 58"/>
                <a:gd name="T53" fmla="*/ 1 h 14"/>
                <a:gd name="T54" fmla="*/ 45 w 58"/>
                <a:gd name="T55" fmla="*/ 0 h 14"/>
                <a:gd name="T56" fmla="*/ 47 w 58"/>
                <a:gd name="T57" fmla="*/ 0 h 14"/>
                <a:gd name="T58" fmla="*/ 49 w 58"/>
                <a:gd name="T59" fmla="*/ 0 h 14"/>
                <a:gd name="T60" fmla="*/ 55 w 58"/>
                <a:gd name="T61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" h="14">
                  <a:moveTo>
                    <a:pt x="55" y="1"/>
                  </a:moveTo>
                  <a:cubicBezTo>
                    <a:pt x="57" y="3"/>
                    <a:pt x="58" y="5"/>
                    <a:pt x="58" y="9"/>
                  </a:cubicBezTo>
                  <a:cubicBezTo>
                    <a:pt x="56" y="10"/>
                    <a:pt x="55" y="12"/>
                    <a:pt x="53" y="12"/>
                  </a:cubicBezTo>
                  <a:cubicBezTo>
                    <a:pt x="52" y="12"/>
                    <a:pt x="50" y="11"/>
                    <a:pt x="48" y="10"/>
                  </a:cubicBezTo>
                  <a:cubicBezTo>
                    <a:pt x="47" y="10"/>
                    <a:pt x="45" y="8"/>
                    <a:pt x="44" y="8"/>
                  </a:cubicBezTo>
                  <a:cubicBezTo>
                    <a:pt x="43" y="8"/>
                    <a:pt x="42" y="8"/>
                    <a:pt x="40" y="7"/>
                  </a:cubicBezTo>
                  <a:cubicBezTo>
                    <a:pt x="39" y="7"/>
                    <a:pt x="38" y="7"/>
                    <a:pt x="37" y="7"/>
                  </a:cubicBezTo>
                  <a:cubicBezTo>
                    <a:pt x="34" y="6"/>
                    <a:pt x="31" y="6"/>
                    <a:pt x="30" y="4"/>
                  </a:cubicBezTo>
                  <a:cubicBezTo>
                    <a:pt x="27" y="5"/>
                    <a:pt x="25" y="6"/>
                    <a:pt x="24" y="8"/>
                  </a:cubicBezTo>
                  <a:cubicBezTo>
                    <a:pt x="21" y="9"/>
                    <a:pt x="20" y="11"/>
                    <a:pt x="18" y="12"/>
                  </a:cubicBezTo>
                  <a:cubicBezTo>
                    <a:pt x="18" y="13"/>
                    <a:pt x="17" y="14"/>
                    <a:pt x="17" y="14"/>
                  </a:cubicBezTo>
                  <a:cubicBezTo>
                    <a:pt x="16" y="14"/>
                    <a:pt x="15" y="14"/>
                    <a:pt x="14" y="14"/>
                  </a:cubicBezTo>
                  <a:cubicBezTo>
                    <a:pt x="13" y="14"/>
                    <a:pt x="11" y="14"/>
                    <a:pt x="9" y="14"/>
                  </a:cubicBezTo>
                  <a:cubicBezTo>
                    <a:pt x="7" y="13"/>
                    <a:pt x="5" y="11"/>
                    <a:pt x="4" y="9"/>
                  </a:cubicBezTo>
                  <a:cubicBezTo>
                    <a:pt x="3" y="9"/>
                    <a:pt x="3" y="8"/>
                    <a:pt x="2" y="7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3"/>
                    <a:pt x="2" y="2"/>
                    <a:pt x="2" y="2"/>
                  </a:cubicBezTo>
                  <a:cubicBezTo>
                    <a:pt x="4" y="2"/>
                    <a:pt x="5" y="3"/>
                    <a:pt x="6" y="3"/>
                  </a:cubicBezTo>
                  <a:cubicBezTo>
                    <a:pt x="7" y="2"/>
                    <a:pt x="9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13" y="3"/>
                    <a:pt x="16" y="2"/>
                    <a:pt x="17" y="3"/>
                  </a:cubicBezTo>
                  <a:cubicBezTo>
                    <a:pt x="21" y="3"/>
                    <a:pt x="24" y="3"/>
                    <a:pt x="28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31" y="2"/>
                    <a:pt x="31" y="3"/>
                  </a:cubicBezTo>
                  <a:cubicBezTo>
                    <a:pt x="33" y="3"/>
                    <a:pt x="34" y="3"/>
                    <a:pt x="35" y="3"/>
                  </a:cubicBezTo>
                  <a:cubicBezTo>
                    <a:pt x="36" y="3"/>
                    <a:pt x="38" y="2"/>
                    <a:pt x="40" y="2"/>
                  </a:cubicBezTo>
                  <a:cubicBezTo>
                    <a:pt x="41" y="2"/>
                    <a:pt x="42" y="2"/>
                    <a:pt x="43" y="1"/>
                  </a:cubicBezTo>
                  <a:cubicBezTo>
                    <a:pt x="44" y="1"/>
                    <a:pt x="45" y="0"/>
                    <a:pt x="45" y="0"/>
                  </a:cubicBezTo>
                  <a:cubicBezTo>
                    <a:pt x="46" y="0"/>
                    <a:pt x="47" y="0"/>
                    <a:pt x="47" y="0"/>
                  </a:cubicBezTo>
                  <a:cubicBezTo>
                    <a:pt x="48" y="0"/>
                    <a:pt x="48" y="0"/>
                    <a:pt x="49" y="0"/>
                  </a:cubicBezTo>
                  <a:cubicBezTo>
                    <a:pt x="51" y="0"/>
                    <a:pt x="53" y="1"/>
                    <a:pt x="55" y="1"/>
                  </a:cubicBez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" name="iŝlíḍé"/>
            <p:cNvSpPr/>
            <p:nvPr/>
          </p:nvSpPr>
          <p:spPr bwMode="auto">
            <a:xfrm>
              <a:off x="5138738" y="3627438"/>
              <a:ext cx="195263" cy="122238"/>
            </a:xfrm>
            <a:custGeom>
              <a:avLst/>
              <a:gdLst>
                <a:gd name="T0" fmla="*/ 19 w 21"/>
                <a:gd name="T1" fmla="*/ 1 h 13"/>
                <a:gd name="T2" fmla="*/ 20 w 21"/>
                <a:gd name="T3" fmla="*/ 1 h 13"/>
                <a:gd name="T4" fmla="*/ 21 w 21"/>
                <a:gd name="T5" fmla="*/ 1 h 13"/>
                <a:gd name="T6" fmla="*/ 19 w 21"/>
                <a:gd name="T7" fmla="*/ 4 h 13"/>
                <a:gd name="T8" fmla="*/ 19 w 21"/>
                <a:gd name="T9" fmla="*/ 10 h 13"/>
                <a:gd name="T10" fmla="*/ 18 w 21"/>
                <a:gd name="T11" fmla="*/ 10 h 13"/>
                <a:gd name="T12" fmla="*/ 18 w 21"/>
                <a:gd name="T13" fmla="*/ 11 h 13"/>
                <a:gd name="T14" fmla="*/ 12 w 21"/>
                <a:gd name="T15" fmla="*/ 13 h 13"/>
                <a:gd name="T16" fmla="*/ 7 w 21"/>
                <a:gd name="T17" fmla="*/ 11 h 13"/>
                <a:gd name="T18" fmla="*/ 4 w 21"/>
                <a:gd name="T19" fmla="*/ 10 h 13"/>
                <a:gd name="T20" fmla="*/ 4 w 21"/>
                <a:gd name="T21" fmla="*/ 10 h 13"/>
                <a:gd name="T22" fmla="*/ 1 w 21"/>
                <a:gd name="T23" fmla="*/ 8 h 13"/>
                <a:gd name="T24" fmla="*/ 0 w 21"/>
                <a:gd name="T25" fmla="*/ 7 h 13"/>
                <a:gd name="T26" fmla="*/ 2 w 21"/>
                <a:gd name="T27" fmla="*/ 4 h 13"/>
                <a:gd name="T28" fmla="*/ 3 w 21"/>
                <a:gd name="T29" fmla="*/ 4 h 13"/>
                <a:gd name="T30" fmla="*/ 5 w 21"/>
                <a:gd name="T31" fmla="*/ 3 h 13"/>
                <a:gd name="T32" fmla="*/ 5 w 21"/>
                <a:gd name="T33" fmla="*/ 4 h 13"/>
                <a:gd name="T34" fmla="*/ 7 w 21"/>
                <a:gd name="T35" fmla="*/ 3 h 13"/>
                <a:gd name="T36" fmla="*/ 9 w 21"/>
                <a:gd name="T37" fmla="*/ 3 h 13"/>
                <a:gd name="T38" fmla="*/ 11 w 21"/>
                <a:gd name="T39" fmla="*/ 2 h 13"/>
                <a:gd name="T40" fmla="*/ 14 w 21"/>
                <a:gd name="T41" fmla="*/ 3 h 13"/>
                <a:gd name="T42" fmla="*/ 17 w 21"/>
                <a:gd name="T43" fmla="*/ 2 h 13"/>
                <a:gd name="T44" fmla="*/ 17 w 21"/>
                <a:gd name="T45" fmla="*/ 2 h 13"/>
                <a:gd name="T46" fmla="*/ 19 w 21"/>
                <a:gd name="T4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1" h="13">
                  <a:moveTo>
                    <a:pt x="19" y="1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0" y="2"/>
                    <a:pt x="20" y="3"/>
                    <a:pt x="19" y="4"/>
                  </a:cubicBezTo>
                  <a:cubicBezTo>
                    <a:pt x="21" y="6"/>
                    <a:pt x="18" y="7"/>
                    <a:pt x="19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7" y="10"/>
                    <a:pt x="18" y="10"/>
                    <a:pt x="18" y="11"/>
                  </a:cubicBezTo>
                  <a:cubicBezTo>
                    <a:pt x="16" y="12"/>
                    <a:pt x="14" y="13"/>
                    <a:pt x="12" y="13"/>
                  </a:cubicBezTo>
                  <a:cubicBezTo>
                    <a:pt x="10" y="13"/>
                    <a:pt x="8" y="12"/>
                    <a:pt x="7" y="11"/>
                  </a:cubicBezTo>
                  <a:cubicBezTo>
                    <a:pt x="5" y="11"/>
                    <a:pt x="5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2" y="9"/>
                    <a:pt x="1" y="8"/>
                  </a:cubicBezTo>
                  <a:cubicBezTo>
                    <a:pt x="1" y="8"/>
                    <a:pt x="0" y="7"/>
                    <a:pt x="0" y="7"/>
                  </a:cubicBezTo>
                  <a:cubicBezTo>
                    <a:pt x="0" y="5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4" y="4"/>
                    <a:pt x="4" y="4"/>
                    <a:pt x="5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7" y="4"/>
                    <a:pt x="7" y="3"/>
                  </a:cubicBezTo>
                  <a:cubicBezTo>
                    <a:pt x="8" y="3"/>
                    <a:pt x="8" y="3"/>
                    <a:pt x="9" y="3"/>
                  </a:cubicBezTo>
                  <a:cubicBezTo>
                    <a:pt x="10" y="3"/>
                    <a:pt x="10" y="3"/>
                    <a:pt x="11" y="2"/>
                  </a:cubicBezTo>
                  <a:cubicBezTo>
                    <a:pt x="12" y="2"/>
                    <a:pt x="13" y="3"/>
                    <a:pt x="14" y="3"/>
                  </a:cubicBezTo>
                  <a:cubicBezTo>
                    <a:pt x="15" y="2"/>
                    <a:pt x="16" y="1"/>
                    <a:pt x="17" y="2"/>
                  </a:cubicBezTo>
                  <a:cubicBezTo>
                    <a:pt x="17" y="1"/>
                    <a:pt x="17" y="2"/>
                    <a:pt x="17" y="2"/>
                  </a:cubicBezTo>
                  <a:cubicBezTo>
                    <a:pt x="17" y="2"/>
                    <a:pt x="19" y="0"/>
                    <a:pt x="19" y="1"/>
                  </a:cubicBez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" name="íś1íḍè"/>
            <p:cNvSpPr/>
            <p:nvPr/>
          </p:nvSpPr>
          <p:spPr bwMode="auto">
            <a:xfrm>
              <a:off x="6324600" y="3060701"/>
              <a:ext cx="644525" cy="519113"/>
            </a:xfrm>
            <a:custGeom>
              <a:avLst/>
              <a:gdLst>
                <a:gd name="T0" fmla="*/ 61 w 69"/>
                <a:gd name="T1" fmla="*/ 34 h 55"/>
                <a:gd name="T2" fmla="*/ 56 w 69"/>
                <a:gd name="T3" fmla="*/ 33 h 55"/>
                <a:gd name="T4" fmla="*/ 55 w 69"/>
                <a:gd name="T5" fmla="*/ 33 h 55"/>
                <a:gd name="T6" fmla="*/ 51 w 69"/>
                <a:gd name="T7" fmla="*/ 28 h 55"/>
                <a:gd name="T8" fmla="*/ 52 w 69"/>
                <a:gd name="T9" fmla="*/ 22 h 55"/>
                <a:gd name="T10" fmla="*/ 52 w 69"/>
                <a:gd name="T11" fmla="*/ 18 h 55"/>
                <a:gd name="T12" fmla="*/ 49 w 69"/>
                <a:gd name="T13" fmla="*/ 14 h 55"/>
                <a:gd name="T14" fmla="*/ 46 w 69"/>
                <a:gd name="T15" fmla="*/ 10 h 55"/>
                <a:gd name="T16" fmla="*/ 42 w 69"/>
                <a:gd name="T17" fmla="*/ 4 h 55"/>
                <a:gd name="T18" fmla="*/ 42 w 69"/>
                <a:gd name="T19" fmla="*/ 4 h 55"/>
                <a:gd name="T20" fmla="*/ 36 w 69"/>
                <a:gd name="T21" fmla="*/ 0 h 55"/>
                <a:gd name="T22" fmla="*/ 34 w 69"/>
                <a:gd name="T23" fmla="*/ 2 h 55"/>
                <a:gd name="T24" fmla="*/ 30 w 69"/>
                <a:gd name="T25" fmla="*/ 21 h 55"/>
                <a:gd name="T26" fmla="*/ 30 w 69"/>
                <a:gd name="T27" fmla="*/ 25 h 55"/>
                <a:gd name="T28" fmla="*/ 30 w 69"/>
                <a:gd name="T29" fmla="*/ 30 h 55"/>
                <a:gd name="T30" fmla="*/ 29 w 69"/>
                <a:gd name="T31" fmla="*/ 32 h 55"/>
                <a:gd name="T32" fmla="*/ 26 w 69"/>
                <a:gd name="T33" fmla="*/ 34 h 55"/>
                <a:gd name="T34" fmla="*/ 23 w 69"/>
                <a:gd name="T35" fmla="*/ 34 h 55"/>
                <a:gd name="T36" fmla="*/ 18 w 69"/>
                <a:gd name="T37" fmla="*/ 23 h 55"/>
                <a:gd name="T38" fmla="*/ 16 w 69"/>
                <a:gd name="T39" fmla="*/ 19 h 55"/>
                <a:gd name="T40" fmla="*/ 14 w 69"/>
                <a:gd name="T41" fmla="*/ 18 h 55"/>
                <a:gd name="T42" fmla="*/ 10 w 69"/>
                <a:gd name="T43" fmla="*/ 24 h 55"/>
                <a:gd name="T44" fmla="*/ 5 w 69"/>
                <a:gd name="T45" fmla="*/ 34 h 55"/>
                <a:gd name="T46" fmla="*/ 2 w 69"/>
                <a:gd name="T47" fmla="*/ 38 h 55"/>
                <a:gd name="T48" fmla="*/ 0 w 69"/>
                <a:gd name="T49" fmla="*/ 39 h 55"/>
                <a:gd name="T50" fmla="*/ 2 w 69"/>
                <a:gd name="T51" fmla="*/ 43 h 55"/>
                <a:gd name="T52" fmla="*/ 7 w 69"/>
                <a:gd name="T53" fmla="*/ 49 h 55"/>
                <a:gd name="T54" fmla="*/ 11 w 69"/>
                <a:gd name="T55" fmla="*/ 53 h 55"/>
                <a:gd name="T56" fmla="*/ 14 w 69"/>
                <a:gd name="T57" fmla="*/ 54 h 55"/>
                <a:gd name="T58" fmla="*/ 15 w 69"/>
                <a:gd name="T59" fmla="*/ 55 h 55"/>
                <a:gd name="T60" fmla="*/ 18 w 69"/>
                <a:gd name="T61" fmla="*/ 54 h 55"/>
                <a:gd name="T62" fmla="*/ 19 w 69"/>
                <a:gd name="T63" fmla="*/ 51 h 55"/>
                <a:gd name="T64" fmla="*/ 21 w 69"/>
                <a:gd name="T65" fmla="*/ 47 h 55"/>
                <a:gd name="T66" fmla="*/ 23 w 69"/>
                <a:gd name="T67" fmla="*/ 45 h 55"/>
                <a:gd name="T68" fmla="*/ 33 w 69"/>
                <a:gd name="T69" fmla="*/ 43 h 55"/>
                <a:gd name="T70" fmla="*/ 44 w 69"/>
                <a:gd name="T71" fmla="*/ 43 h 55"/>
                <a:gd name="T72" fmla="*/ 51 w 69"/>
                <a:gd name="T73" fmla="*/ 43 h 55"/>
                <a:gd name="T74" fmla="*/ 60 w 69"/>
                <a:gd name="T75" fmla="*/ 44 h 55"/>
                <a:gd name="T76" fmla="*/ 68 w 69"/>
                <a:gd name="T77" fmla="*/ 42 h 55"/>
                <a:gd name="T78" fmla="*/ 68 w 69"/>
                <a:gd name="T79" fmla="*/ 3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9" h="55">
                  <a:moveTo>
                    <a:pt x="67" y="35"/>
                  </a:moveTo>
                  <a:cubicBezTo>
                    <a:pt x="66" y="35"/>
                    <a:pt x="62" y="34"/>
                    <a:pt x="61" y="34"/>
                  </a:cubicBezTo>
                  <a:cubicBezTo>
                    <a:pt x="59" y="33"/>
                    <a:pt x="58" y="33"/>
                    <a:pt x="58" y="33"/>
                  </a:cubicBezTo>
                  <a:cubicBezTo>
                    <a:pt x="57" y="33"/>
                    <a:pt x="56" y="33"/>
                    <a:pt x="56" y="33"/>
                  </a:cubicBezTo>
                  <a:cubicBezTo>
                    <a:pt x="56" y="33"/>
                    <a:pt x="55" y="33"/>
                    <a:pt x="55" y="33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5" y="33"/>
                    <a:pt x="54" y="33"/>
                    <a:pt x="54" y="33"/>
                  </a:cubicBezTo>
                  <a:cubicBezTo>
                    <a:pt x="52" y="32"/>
                    <a:pt x="51" y="29"/>
                    <a:pt x="51" y="28"/>
                  </a:cubicBezTo>
                  <a:cubicBezTo>
                    <a:pt x="51" y="27"/>
                    <a:pt x="51" y="26"/>
                    <a:pt x="51" y="25"/>
                  </a:cubicBezTo>
                  <a:cubicBezTo>
                    <a:pt x="52" y="24"/>
                    <a:pt x="52" y="23"/>
                    <a:pt x="52" y="22"/>
                  </a:cubicBezTo>
                  <a:cubicBezTo>
                    <a:pt x="52" y="22"/>
                    <a:pt x="52" y="21"/>
                    <a:pt x="52" y="21"/>
                  </a:cubicBezTo>
                  <a:cubicBezTo>
                    <a:pt x="52" y="20"/>
                    <a:pt x="52" y="19"/>
                    <a:pt x="52" y="18"/>
                  </a:cubicBezTo>
                  <a:cubicBezTo>
                    <a:pt x="52" y="17"/>
                    <a:pt x="51" y="16"/>
                    <a:pt x="50" y="15"/>
                  </a:cubicBezTo>
                  <a:cubicBezTo>
                    <a:pt x="50" y="15"/>
                    <a:pt x="50" y="14"/>
                    <a:pt x="49" y="14"/>
                  </a:cubicBezTo>
                  <a:cubicBezTo>
                    <a:pt x="49" y="13"/>
                    <a:pt x="48" y="12"/>
                    <a:pt x="47" y="11"/>
                  </a:cubicBezTo>
                  <a:cubicBezTo>
                    <a:pt x="47" y="11"/>
                    <a:pt x="46" y="10"/>
                    <a:pt x="46" y="10"/>
                  </a:cubicBezTo>
                  <a:cubicBezTo>
                    <a:pt x="45" y="9"/>
                    <a:pt x="44" y="7"/>
                    <a:pt x="44" y="6"/>
                  </a:cubicBezTo>
                  <a:cubicBezTo>
                    <a:pt x="43" y="6"/>
                    <a:pt x="43" y="5"/>
                    <a:pt x="42" y="4"/>
                  </a:cubicBezTo>
                  <a:cubicBezTo>
                    <a:pt x="43" y="5"/>
                    <a:pt x="42" y="4"/>
                    <a:pt x="42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1" y="3"/>
                    <a:pt x="40" y="2"/>
                    <a:pt x="38" y="1"/>
                  </a:cubicBezTo>
                  <a:cubicBezTo>
                    <a:pt x="37" y="1"/>
                    <a:pt x="37" y="0"/>
                    <a:pt x="36" y="0"/>
                  </a:cubicBezTo>
                  <a:cubicBezTo>
                    <a:pt x="36" y="0"/>
                    <a:pt x="36" y="1"/>
                    <a:pt x="36" y="1"/>
                  </a:cubicBezTo>
                  <a:cubicBezTo>
                    <a:pt x="35" y="1"/>
                    <a:pt x="35" y="1"/>
                    <a:pt x="34" y="2"/>
                  </a:cubicBezTo>
                  <a:cubicBezTo>
                    <a:pt x="32" y="3"/>
                    <a:pt x="31" y="6"/>
                    <a:pt x="30" y="9"/>
                  </a:cubicBezTo>
                  <a:cubicBezTo>
                    <a:pt x="29" y="10"/>
                    <a:pt x="30" y="17"/>
                    <a:pt x="30" y="21"/>
                  </a:cubicBezTo>
                  <a:cubicBezTo>
                    <a:pt x="30" y="22"/>
                    <a:pt x="30" y="23"/>
                    <a:pt x="30" y="23"/>
                  </a:cubicBezTo>
                  <a:cubicBezTo>
                    <a:pt x="30" y="24"/>
                    <a:pt x="30" y="25"/>
                    <a:pt x="30" y="25"/>
                  </a:cubicBezTo>
                  <a:cubicBezTo>
                    <a:pt x="30" y="26"/>
                    <a:pt x="30" y="26"/>
                    <a:pt x="30" y="27"/>
                  </a:cubicBezTo>
                  <a:cubicBezTo>
                    <a:pt x="30" y="29"/>
                    <a:pt x="30" y="29"/>
                    <a:pt x="30" y="30"/>
                  </a:cubicBezTo>
                  <a:cubicBezTo>
                    <a:pt x="30" y="31"/>
                    <a:pt x="30" y="31"/>
                    <a:pt x="29" y="31"/>
                  </a:cubicBezTo>
                  <a:cubicBezTo>
                    <a:pt x="29" y="31"/>
                    <a:pt x="29" y="32"/>
                    <a:pt x="29" y="32"/>
                  </a:cubicBezTo>
                  <a:cubicBezTo>
                    <a:pt x="29" y="32"/>
                    <a:pt x="29" y="33"/>
                    <a:pt x="28" y="33"/>
                  </a:cubicBezTo>
                  <a:cubicBezTo>
                    <a:pt x="28" y="34"/>
                    <a:pt x="27" y="34"/>
                    <a:pt x="26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0" y="29"/>
                    <a:pt x="18" y="23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1"/>
                    <a:pt x="17" y="20"/>
                    <a:pt x="16" y="19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8"/>
                    <a:pt x="15" y="18"/>
                    <a:pt x="14" y="18"/>
                  </a:cubicBezTo>
                  <a:cubicBezTo>
                    <a:pt x="13" y="18"/>
                    <a:pt x="12" y="20"/>
                    <a:pt x="11" y="22"/>
                  </a:cubicBezTo>
                  <a:cubicBezTo>
                    <a:pt x="11" y="22"/>
                    <a:pt x="11" y="23"/>
                    <a:pt x="10" y="24"/>
                  </a:cubicBezTo>
                  <a:cubicBezTo>
                    <a:pt x="9" y="26"/>
                    <a:pt x="8" y="27"/>
                    <a:pt x="8" y="29"/>
                  </a:cubicBezTo>
                  <a:cubicBezTo>
                    <a:pt x="6" y="31"/>
                    <a:pt x="6" y="32"/>
                    <a:pt x="5" y="34"/>
                  </a:cubicBezTo>
                  <a:cubicBezTo>
                    <a:pt x="4" y="35"/>
                    <a:pt x="3" y="35"/>
                    <a:pt x="3" y="37"/>
                  </a:cubicBezTo>
                  <a:cubicBezTo>
                    <a:pt x="2" y="37"/>
                    <a:pt x="2" y="37"/>
                    <a:pt x="2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0" y="39"/>
                    <a:pt x="0" y="39"/>
                  </a:cubicBezTo>
                  <a:cubicBezTo>
                    <a:pt x="0" y="40"/>
                    <a:pt x="0" y="41"/>
                    <a:pt x="1" y="42"/>
                  </a:cubicBezTo>
                  <a:cubicBezTo>
                    <a:pt x="1" y="42"/>
                    <a:pt x="1" y="43"/>
                    <a:pt x="2" y="43"/>
                  </a:cubicBezTo>
                  <a:cubicBezTo>
                    <a:pt x="2" y="44"/>
                    <a:pt x="2" y="44"/>
                    <a:pt x="3" y="45"/>
                  </a:cubicBezTo>
                  <a:cubicBezTo>
                    <a:pt x="4" y="47"/>
                    <a:pt x="5" y="48"/>
                    <a:pt x="7" y="49"/>
                  </a:cubicBezTo>
                  <a:cubicBezTo>
                    <a:pt x="7" y="50"/>
                    <a:pt x="8" y="51"/>
                    <a:pt x="9" y="51"/>
                  </a:cubicBezTo>
                  <a:cubicBezTo>
                    <a:pt x="10" y="52"/>
                    <a:pt x="11" y="52"/>
                    <a:pt x="11" y="53"/>
                  </a:cubicBezTo>
                  <a:cubicBezTo>
                    <a:pt x="12" y="53"/>
                    <a:pt x="12" y="53"/>
                    <a:pt x="13" y="53"/>
                  </a:cubicBezTo>
                  <a:cubicBezTo>
                    <a:pt x="13" y="54"/>
                    <a:pt x="13" y="54"/>
                    <a:pt x="14" y="54"/>
                  </a:cubicBezTo>
                  <a:cubicBezTo>
                    <a:pt x="14" y="54"/>
                    <a:pt x="14" y="55"/>
                    <a:pt x="14" y="55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6" y="55"/>
                    <a:pt x="17" y="55"/>
                    <a:pt x="17" y="55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8" y="52"/>
                    <a:pt x="19" y="52"/>
                    <a:pt x="19" y="51"/>
                  </a:cubicBezTo>
                  <a:cubicBezTo>
                    <a:pt x="19" y="51"/>
                    <a:pt x="19" y="50"/>
                    <a:pt x="19" y="50"/>
                  </a:cubicBezTo>
                  <a:cubicBezTo>
                    <a:pt x="20" y="48"/>
                    <a:pt x="20" y="47"/>
                    <a:pt x="21" y="47"/>
                  </a:cubicBezTo>
                  <a:cubicBezTo>
                    <a:pt x="21" y="46"/>
                    <a:pt x="22" y="46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4" y="45"/>
                    <a:pt x="25" y="45"/>
                    <a:pt x="25" y="44"/>
                  </a:cubicBezTo>
                  <a:cubicBezTo>
                    <a:pt x="28" y="44"/>
                    <a:pt x="30" y="44"/>
                    <a:pt x="33" y="43"/>
                  </a:cubicBezTo>
                  <a:cubicBezTo>
                    <a:pt x="35" y="43"/>
                    <a:pt x="39" y="43"/>
                    <a:pt x="40" y="43"/>
                  </a:cubicBezTo>
                  <a:cubicBezTo>
                    <a:pt x="41" y="43"/>
                    <a:pt x="42" y="43"/>
                    <a:pt x="44" y="43"/>
                  </a:cubicBezTo>
                  <a:cubicBezTo>
                    <a:pt x="45" y="43"/>
                    <a:pt x="46" y="43"/>
                    <a:pt x="47" y="43"/>
                  </a:cubicBezTo>
                  <a:cubicBezTo>
                    <a:pt x="48" y="43"/>
                    <a:pt x="50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3" y="43"/>
                    <a:pt x="57" y="44"/>
                    <a:pt x="60" y="44"/>
                  </a:cubicBezTo>
                  <a:cubicBezTo>
                    <a:pt x="63" y="44"/>
                    <a:pt x="67" y="43"/>
                    <a:pt x="68" y="43"/>
                  </a:cubicBezTo>
                  <a:cubicBezTo>
                    <a:pt x="68" y="43"/>
                    <a:pt x="68" y="42"/>
                    <a:pt x="68" y="42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9"/>
                    <a:pt x="69" y="37"/>
                    <a:pt x="68" y="36"/>
                  </a:cubicBezTo>
                  <a:cubicBezTo>
                    <a:pt x="67" y="36"/>
                    <a:pt x="67" y="35"/>
                    <a:pt x="67" y="35"/>
                  </a:cubicBez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" name="iśḻîḑè"/>
            <p:cNvSpPr/>
            <p:nvPr/>
          </p:nvSpPr>
          <p:spPr bwMode="auto">
            <a:xfrm>
              <a:off x="6978650" y="3173413"/>
              <a:ext cx="158750" cy="331788"/>
            </a:xfrm>
            <a:custGeom>
              <a:avLst/>
              <a:gdLst>
                <a:gd name="T0" fmla="*/ 16 w 17"/>
                <a:gd name="T1" fmla="*/ 12 h 35"/>
                <a:gd name="T2" fmla="*/ 15 w 17"/>
                <a:gd name="T3" fmla="*/ 10 h 35"/>
                <a:gd name="T4" fmla="*/ 15 w 17"/>
                <a:gd name="T5" fmla="*/ 9 h 35"/>
                <a:gd name="T6" fmla="*/ 14 w 17"/>
                <a:gd name="T7" fmla="*/ 8 h 35"/>
                <a:gd name="T8" fmla="*/ 13 w 17"/>
                <a:gd name="T9" fmla="*/ 6 h 35"/>
                <a:gd name="T10" fmla="*/ 8 w 17"/>
                <a:gd name="T11" fmla="*/ 2 h 35"/>
                <a:gd name="T12" fmla="*/ 7 w 17"/>
                <a:gd name="T13" fmla="*/ 1 h 35"/>
                <a:gd name="T14" fmla="*/ 6 w 17"/>
                <a:gd name="T15" fmla="*/ 1 h 35"/>
                <a:gd name="T16" fmla="*/ 5 w 17"/>
                <a:gd name="T17" fmla="*/ 0 h 35"/>
                <a:gd name="T18" fmla="*/ 4 w 17"/>
                <a:gd name="T19" fmla="*/ 0 h 35"/>
                <a:gd name="T20" fmla="*/ 1 w 17"/>
                <a:gd name="T21" fmla="*/ 3 h 35"/>
                <a:gd name="T22" fmla="*/ 2 w 17"/>
                <a:gd name="T23" fmla="*/ 7 h 35"/>
                <a:gd name="T24" fmla="*/ 2 w 17"/>
                <a:gd name="T25" fmla="*/ 9 h 35"/>
                <a:gd name="T26" fmla="*/ 2 w 17"/>
                <a:gd name="T27" fmla="*/ 10 h 35"/>
                <a:gd name="T28" fmla="*/ 2 w 17"/>
                <a:gd name="T29" fmla="*/ 11 h 35"/>
                <a:gd name="T30" fmla="*/ 2 w 17"/>
                <a:gd name="T31" fmla="*/ 16 h 35"/>
                <a:gd name="T32" fmla="*/ 2 w 17"/>
                <a:gd name="T33" fmla="*/ 18 h 35"/>
                <a:gd name="T34" fmla="*/ 0 w 17"/>
                <a:gd name="T35" fmla="*/ 24 h 35"/>
                <a:gd name="T36" fmla="*/ 0 w 17"/>
                <a:gd name="T37" fmla="*/ 26 h 35"/>
                <a:gd name="T38" fmla="*/ 1 w 17"/>
                <a:gd name="T39" fmla="*/ 31 h 35"/>
                <a:gd name="T40" fmla="*/ 10 w 17"/>
                <a:gd name="T41" fmla="*/ 35 h 35"/>
                <a:gd name="T42" fmla="*/ 10 w 17"/>
                <a:gd name="T43" fmla="*/ 35 h 35"/>
                <a:gd name="T44" fmla="*/ 13 w 17"/>
                <a:gd name="T45" fmla="*/ 32 h 35"/>
                <a:gd name="T46" fmla="*/ 13 w 17"/>
                <a:gd name="T47" fmla="*/ 32 h 35"/>
                <a:gd name="T48" fmla="*/ 15 w 17"/>
                <a:gd name="T49" fmla="*/ 30 h 35"/>
                <a:gd name="T50" fmla="*/ 16 w 17"/>
                <a:gd name="T51" fmla="*/ 27 h 35"/>
                <a:gd name="T52" fmla="*/ 17 w 17"/>
                <a:gd name="T53" fmla="*/ 24 h 35"/>
                <a:gd name="T54" fmla="*/ 16 w 17"/>
                <a:gd name="T55" fmla="*/ 15 h 35"/>
                <a:gd name="T56" fmla="*/ 16 w 17"/>
                <a:gd name="T57" fmla="*/ 1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" h="35">
                  <a:moveTo>
                    <a:pt x="16" y="12"/>
                  </a:moveTo>
                  <a:cubicBezTo>
                    <a:pt x="16" y="11"/>
                    <a:pt x="16" y="11"/>
                    <a:pt x="15" y="10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4" y="9"/>
                    <a:pt x="14" y="8"/>
                  </a:cubicBezTo>
                  <a:cubicBezTo>
                    <a:pt x="14" y="8"/>
                    <a:pt x="13" y="7"/>
                    <a:pt x="13" y="6"/>
                  </a:cubicBezTo>
                  <a:cubicBezTo>
                    <a:pt x="12" y="4"/>
                    <a:pt x="11" y="3"/>
                    <a:pt x="8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1" y="3"/>
                  </a:cubicBezTo>
                  <a:cubicBezTo>
                    <a:pt x="1" y="4"/>
                    <a:pt x="1" y="5"/>
                    <a:pt x="2" y="7"/>
                  </a:cubicBezTo>
                  <a:cubicBezTo>
                    <a:pt x="2" y="7"/>
                    <a:pt x="2" y="8"/>
                    <a:pt x="2" y="9"/>
                  </a:cubicBezTo>
                  <a:cubicBezTo>
                    <a:pt x="2" y="9"/>
                    <a:pt x="2" y="9"/>
                    <a:pt x="2" y="10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3" y="12"/>
                    <a:pt x="3" y="13"/>
                    <a:pt x="2" y="16"/>
                  </a:cubicBezTo>
                  <a:cubicBezTo>
                    <a:pt x="2" y="16"/>
                    <a:pt x="2" y="17"/>
                    <a:pt x="2" y="18"/>
                  </a:cubicBezTo>
                  <a:cubicBezTo>
                    <a:pt x="2" y="19"/>
                    <a:pt x="1" y="21"/>
                    <a:pt x="0" y="24"/>
                  </a:cubicBezTo>
                  <a:cubicBezTo>
                    <a:pt x="0" y="25"/>
                    <a:pt x="0" y="26"/>
                    <a:pt x="0" y="26"/>
                  </a:cubicBezTo>
                  <a:cubicBezTo>
                    <a:pt x="0" y="28"/>
                    <a:pt x="0" y="30"/>
                    <a:pt x="1" y="31"/>
                  </a:cubicBezTo>
                  <a:cubicBezTo>
                    <a:pt x="2" y="31"/>
                    <a:pt x="8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2" y="34"/>
                    <a:pt x="13" y="34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4" y="31"/>
                    <a:pt x="14" y="31"/>
                    <a:pt x="15" y="30"/>
                  </a:cubicBezTo>
                  <a:cubicBezTo>
                    <a:pt x="15" y="29"/>
                    <a:pt x="15" y="28"/>
                    <a:pt x="16" y="27"/>
                  </a:cubicBezTo>
                  <a:cubicBezTo>
                    <a:pt x="16" y="26"/>
                    <a:pt x="17" y="25"/>
                    <a:pt x="17" y="24"/>
                  </a:cubicBezTo>
                  <a:cubicBezTo>
                    <a:pt x="17" y="21"/>
                    <a:pt x="16" y="16"/>
                    <a:pt x="16" y="15"/>
                  </a:cubicBezTo>
                  <a:cubicBezTo>
                    <a:pt x="16" y="14"/>
                    <a:pt x="16" y="13"/>
                    <a:pt x="16" y="12"/>
                  </a:cubicBez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" name="îṥḻídé"/>
            <p:cNvSpPr/>
            <p:nvPr/>
          </p:nvSpPr>
          <p:spPr bwMode="auto">
            <a:xfrm>
              <a:off x="8548688" y="3117851"/>
              <a:ext cx="168275" cy="282575"/>
            </a:xfrm>
            <a:custGeom>
              <a:avLst/>
              <a:gdLst>
                <a:gd name="T0" fmla="*/ 8 w 18"/>
                <a:gd name="T1" fmla="*/ 0 h 30"/>
                <a:gd name="T2" fmla="*/ 15 w 18"/>
                <a:gd name="T3" fmla="*/ 3 h 30"/>
                <a:gd name="T4" fmla="*/ 16 w 18"/>
                <a:gd name="T5" fmla="*/ 6 h 30"/>
                <a:gd name="T6" fmla="*/ 17 w 18"/>
                <a:gd name="T7" fmla="*/ 16 h 30"/>
                <a:gd name="T8" fmla="*/ 15 w 18"/>
                <a:gd name="T9" fmla="*/ 20 h 30"/>
                <a:gd name="T10" fmla="*/ 12 w 18"/>
                <a:gd name="T11" fmla="*/ 24 h 30"/>
                <a:gd name="T12" fmla="*/ 8 w 18"/>
                <a:gd name="T13" fmla="*/ 29 h 30"/>
                <a:gd name="T14" fmla="*/ 2 w 18"/>
                <a:gd name="T15" fmla="*/ 26 h 30"/>
                <a:gd name="T16" fmla="*/ 1 w 18"/>
                <a:gd name="T17" fmla="*/ 24 h 30"/>
                <a:gd name="T18" fmla="*/ 0 w 18"/>
                <a:gd name="T19" fmla="*/ 21 h 30"/>
                <a:gd name="T20" fmla="*/ 1 w 18"/>
                <a:gd name="T21" fmla="*/ 16 h 30"/>
                <a:gd name="T22" fmla="*/ 3 w 18"/>
                <a:gd name="T23" fmla="*/ 11 h 30"/>
                <a:gd name="T24" fmla="*/ 3 w 18"/>
                <a:gd name="T25" fmla="*/ 2 h 30"/>
                <a:gd name="T26" fmla="*/ 8 w 18"/>
                <a:gd name="T2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0">
                  <a:moveTo>
                    <a:pt x="8" y="0"/>
                  </a:moveTo>
                  <a:cubicBezTo>
                    <a:pt x="10" y="1"/>
                    <a:pt x="14" y="1"/>
                    <a:pt x="15" y="3"/>
                  </a:cubicBezTo>
                  <a:cubicBezTo>
                    <a:pt x="15" y="4"/>
                    <a:pt x="15" y="5"/>
                    <a:pt x="16" y="6"/>
                  </a:cubicBezTo>
                  <a:cubicBezTo>
                    <a:pt x="16" y="8"/>
                    <a:pt x="18" y="12"/>
                    <a:pt x="17" y="16"/>
                  </a:cubicBezTo>
                  <a:cubicBezTo>
                    <a:pt x="16" y="17"/>
                    <a:pt x="15" y="19"/>
                    <a:pt x="15" y="20"/>
                  </a:cubicBezTo>
                  <a:cubicBezTo>
                    <a:pt x="14" y="21"/>
                    <a:pt x="12" y="22"/>
                    <a:pt x="12" y="24"/>
                  </a:cubicBezTo>
                  <a:cubicBezTo>
                    <a:pt x="10" y="25"/>
                    <a:pt x="10" y="28"/>
                    <a:pt x="8" y="29"/>
                  </a:cubicBezTo>
                  <a:cubicBezTo>
                    <a:pt x="6" y="30"/>
                    <a:pt x="2" y="28"/>
                    <a:pt x="2" y="26"/>
                  </a:cubicBezTo>
                  <a:cubicBezTo>
                    <a:pt x="1" y="26"/>
                    <a:pt x="2" y="25"/>
                    <a:pt x="1" y="24"/>
                  </a:cubicBezTo>
                  <a:cubicBezTo>
                    <a:pt x="1" y="23"/>
                    <a:pt x="0" y="22"/>
                    <a:pt x="0" y="21"/>
                  </a:cubicBezTo>
                  <a:cubicBezTo>
                    <a:pt x="0" y="20"/>
                    <a:pt x="1" y="18"/>
                    <a:pt x="1" y="16"/>
                  </a:cubicBezTo>
                  <a:cubicBezTo>
                    <a:pt x="2" y="14"/>
                    <a:pt x="3" y="12"/>
                    <a:pt x="3" y="11"/>
                  </a:cubicBezTo>
                  <a:cubicBezTo>
                    <a:pt x="3" y="8"/>
                    <a:pt x="2" y="4"/>
                    <a:pt x="3" y="2"/>
                  </a:cubicBezTo>
                  <a:cubicBezTo>
                    <a:pt x="4" y="1"/>
                    <a:pt x="7" y="1"/>
                    <a:pt x="8" y="0"/>
                  </a:cubicBez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" name="îṧļiḋé"/>
            <p:cNvSpPr/>
            <p:nvPr/>
          </p:nvSpPr>
          <p:spPr bwMode="auto">
            <a:xfrm>
              <a:off x="8707438" y="2570163"/>
              <a:ext cx="747713" cy="1208088"/>
            </a:xfrm>
            <a:custGeom>
              <a:avLst/>
              <a:gdLst>
                <a:gd name="T0" fmla="*/ 33 w 80"/>
                <a:gd name="T1" fmla="*/ 118 h 128"/>
                <a:gd name="T2" fmla="*/ 36 w 80"/>
                <a:gd name="T3" fmla="*/ 108 h 128"/>
                <a:gd name="T4" fmla="*/ 29 w 80"/>
                <a:gd name="T5" fmla="*/ 110 h 128"/>
                <a:gd name="T6" fmla="*/ 23 w 80"/>
                <a:gd name="T7" fmla="*/ 117 h 128"/>
                <a:gd name="T8" fmla="*/ 46 w 80"/>
                <a:gd name="T9" fmla="*/ 52 h 128"/>
                <a:gd name="T10" fmla="*/ 41 w 80"/>
                <a:gd name="T11" fmla="*/ 44 h 128"/>
                <a:gd name="T12" fmla="*/ 48 w 80"/>
                <a:gd name="T13" fmla="*/ 40 h 128"/>
                <a:gd name="T14" fmla="*/ 51 w 80"/>
                <a:gd name="T15" fmla="*/ 36 h 128"/>
                <a:gd name="T16" fmla="*/ 49 w 80"/>
                <a:gd name="T17" fmla="*/ 7 h 128"/>
                <a:gd name="T18" fmla="*/ 45 w 80"/>
                <a:gd name="T19" fmla="*/ 13 h 128"/>
                <a:gd name="T20" fmla="*/ 35 w 80"/>
                <a:gd name="T21" fmla="*/ 21 h 128"/>
                <a:gd name="T22" fmla="*/ 40 w 80"/>
                <a:gd name="T23" fmla="*/ 28 h 128"/>
                <a:gd name="T24" fmla="*/ 51 w 80"/>
                <a:gd name="T25" fmla="*/ 34 h 128"/>
                <a:gd name="T26" fmla="*/ 49 w 80"/>
                <a:gd name="T27" fmla="*/ 24 h 128"/>
                <a:gd name="T28" fmla="*/ 38 w 80"/>
                <a:gd name="T29" fmla="*/ 22 h 128"/>
                <a:gd name="T30" fmla="*/ 57 w 80"/>
                <a:gd name="T31" fmla="*/ 16 h 128"/>
                <a:gd name="T32" fmla="*/ 62 w 80"/>
                <a:gd name="T33" fmla="*/ 28 h 128"/>
                <a:gd name="T34" fmla="*/ 56 w 80"/>
                <a:gd name="T35" fmla="*/ 47 h 128"/>
                <a:gd name="T36" fmla="*/ 60 w 80"/>
                <a:gd name="T37" fmla="*/ 52 h 128"/>
                <a:gd name="T38" fmla="*/ 79 w 80"/>
                <a:gd name="T39" fmla="*/ 56 h 128"/>
                <a:gd name="T40" fmla="*/ 70 w 80"/>
                <a:gd name="T41" fmla="*/ 67 h 128"/>
                <a:gd name="T42" fmla="*/ 52 w 80"/>
                <a:gd name="T43" fmla="*/ 81 h 128"/>
                <a:gd name="T44" fmla="*/ 42 w 80"/>
                <a:gd name="T45" fmla="*/ 92 h 128"/>
                <a:gd name="T46" fmla="*/ 59 w 80"/>
                <a:gd name="T47" fmla="*/ 99 h 128"/>
                <a:gd name="T48" fmla="*/ 72 w 80"/>
                <a:gd name="T49" fmla="*/ 111 h 128"/>
                <a:gd name="T50" fmla="*/ 63 w 80"/>
                <a:gd name="T51" fmla="*/ 110 h 128"/>
                <a:gd name="T52" fmla="*/ 50 w 80"/>
                <a:gd name="T53" fmla="*/ 111 h 128"/>
                <a:gd name="T54" fmla="*/ 28 w 80"/>
                <a:gd name="T55" fmla="*/ 127 h 128"/>
                <a:gd name="T56" fmla="*/ 20 w 80"/>
                <a:gd name="T57" fmla="*/ 123 h 128"/>
                <a:gd name="T58" fmla="*/ 19 w 80"/>
                <a:gd name="T59" fmla="*/ 108 h 128"/>
                <a:gd name="T60" fmla="*/ 25 w 80"/>
                <a:gd name="T61" fmla="*/ 105 h 128"/>
                <a:gd name="T62" fmla="*/ 32 w 80"/>
                <a:gd name="T63" fmla="*/ 98 h 128"/>
                <a:gd name="T64" fmla="*/ 32 w 80"/>
                <a:gd name="T65" fmla="*/ 91 h 128"/>
                <a:gd name="T66" fmla="*/ 25 w 80"/>
                <a:gd name="T67" fmla="*/ 86 h 128"/>
                <a:gd name="T68" fmla="*/ 17 w 80"/>
                <a:gd name="T69" fmla="*/ 84 h 128"/>
                <a:gd name="T70" fmla="*/ 36 w 80"/>
                <a:gd name="T71" fmla="*/ 73 h 128"/>
                <a:gd name="T72" fmla="*/ 45 w 80"/>
                <a:gd name="T73" fmla="*/ 71 h 128"/>
                <a:gd name="T74" fmla="*/ 55 w 80"/>
                <a:gd name="T75" fmla="*/ 65 h 128"/>
                <a:gd name="T76" fmla="*/ 37 w 80"/>
                <a:gd name="T77" fmla="*/ 62 h 128"/>
                <a:gd name="T78" fmla="*/ 20 w 80"/>
                <a:gd name="T79" fmla="*/ 66 h 128"/>
                <a:gd name="T80" fmla="*/ 5 w 80"/>
                <a:gd name="T81" fmla="*/ 68 h 128"/>
                <a:gd name="T82" fmla="*/ 7 w 80"/>
                <a:gd name="T83" fmla="*/ 61 h 128"/>
                <a:gd name="T84" fmla="*/ 1 w 80"/>
                <a:gd name="T85" fmla="*/ 42 h 128"/>
                <a:gd name="T86" fmla="*/ 1 w 80"/>
                <a:gd name="T87" fmla="*/ 36 h 128"/>
                <a:gd name="T88" fmla="*/ 3 w 80"/>
                <a:gd name="T89" fmla="*/ 30 h 128"/>
                <a:gd name="T90" fmla="*/ 11 w 80"/>
                <a:gd name="T91" fmla="*/ 39 h 128"/>
                <a:gd name="T92" fmla="*/ 12 w 80"/>
                <a:gd name="T93" fmla="*/ 47 h 128"/>
                <a:gd name="T94" fmla="*/ 13 w 80"/>
                <a:gd name="T95" fmla="*/ 54 h 128"/>
                <a:gd name="T96" fmla="*/ 15 w 80"/>
                <a:gd name="T97" fmla="*/ 47 h 128"/>
                <a:gd name="T98" fmla="*/ 11 w 80"/>
                <a:gd name="T99" fmla="*/ 31 h 128"/>
                <a:gd name="T100" fmla="*/ 17 w 80"/>
                <a:gd name="T101" fmla="*/ 21 h 128"/>
                <a:gd name="T102" fmla="*/ 24 w 80"/>
                <a:gd name="T103" fmla="*/ 55 h 128"/>
                <a:gd name="T104" fmla="*/ 25 w 80"/>
                <a:gd name="T105" fmla="*/ 45 h 128"/>
                <a:gd name="T106" fmla="*/ 24 w 80"/>
                <a:gd name="T107" fmla="*/ 36 h 128"/>
                <a:gd name="T108" fmla="*/ 30 w 80"/>
                <a:gd name="T109" fmla="*/ 36 h 128"/>
                <a:gd name="T110" fmla="*/ 30 w 80"/>
                <a:gd name="T111" fmla="*/ 47 h 128"/>
                <a:gd name="T112" fmla="*/ 30 w 80"/>
                <a:gd name="T113" fmla="*/ 53 h 128"/>
                <a:gd name="T114" fmla="*/ 34 w 80"/>
                <a:gd name="T115" fmla="*/ 36 h 128"/>
                <a:gd name="T116" fmla="*/ 26 w 80"/>
                <a:gd name="T117" fmla="*/ 26 h 128"/>
                <a:gd name="T118" fmla="*/ 27 w 80"/>
                <a:gd name="T119" fmla="*/ 9 h 128"/>
                <a:gd name="T120" fmla="*/ 36 w 80"/>
                <a:gd name="T121" fmla="*/ 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0" h="128">
                  <a:moveTo>
                    <a:pt x="23" y="117"/>
                  </a:moveTo>
                  <a:cubicBezTo>
                    <a:pt x="24" y="118"/>
                    <a:pt x="26" y="119"/>
                    <a:pt x="27" y="119"/>
                  </a:cubicBezTo>
                  <a:cubicBezTo>
                    <a:pt x="29" y="119"/>
                    <a:pt x="31" y="118"/>
                    <a:pt x="33" y="118"/>
                  </a:cubicBezTo>
                  <a:cubicBezTo>
                    <a:pt x="35" y="116"/>
                    <a:pt x="36" y="114"/>
                    <a:pt x="37" y="112"/>
                  </a:cubicBezTo>
                  <a:cubicBezTo>
                    <a:pt x="37" y="111"/>
                    <a:pt x="38" y="111"/>
                    <a:pt x="38" y="111"/>
                  </a:cubicBezTo>
                  <a:cubicBezTo>
                    <a:pt x="38" y="110"/>
                    <a:pt x="37" y="108"/>
                    <a:pt x="36" y="108"/>
                  </a:cubicBezTo>
                  <a:cubicBezTo>
                    <a:pt x="35" y="108"/>
                    <a:pt x="34" y="109"/>
                    <a:pt x="33" y="109"/>
                  </a:cubicBezTo>
                  <a:cubicBezTo>
                    <a:pt x="32" y="109"/>
                    <a:pt x="31" y="109"/>
                    <a:pt x="30" y="109"/>
                  </a:cubicBezTo>
                  <a:cubicBezTo>
                    <a:pt x="30" y="109"/>
                    <a:pt x="29" y="110"/>
                    <a:pt x="29" y="110"/>
                  </a:cubicBezTo>
                  <a:cubicBezTo>
                    <a:pt x="28" y="110"/>
                    <a:pt x="27" y="110"/>
                    <a:pt x="26" y="110"/>
                  </a:cubicBezTo>
                  <a:cubicBezTo>
                    <a:pt x="24" y="111"/>
                    <a:pt x="23" y="112"/>
                    <a:pt x="22" y="113"/>
                  </a:cubicBezTo>
                  <a:cubicBezTo>
                    <a:pt x="22" y="115"/>
                    <a:pt x="22" y="116"/>
                    <a:pt x="23" y="117"/>
                  </a:cubicBezTo>
                  <a:close/>
                  <a:moveTo>
                    <a:pt x="41" y="39"/>
                  </a:moveTo>
                  <a:cubicBezTo>
                    <a:pt x="39" y="44"/>
                    <a:pt x="37" y="48"/>
                    <a:pt x="38" y="53"/>
                  </a:cubicBezTo>
                  <a:cubicBezTo>
                    <a:pt x="41" y="53"/>
                    <a:pt x="43" y="52"/>
                    <a:pt x="46" y="52"/>
                  </a:cubicBezTo>
                  <a:cubicBezTo>
                    <a:pt x="46" y="51"/>
                    <a:pt x="46" y="51"/>
                    <a:pt x="46" y="50"/>
                  </a:cubicBezTo>
                  <a:cubicBezTo>
                    <a:pt x="45" y="49"/>
                    <a:pt x="44" y="49"/>
                    <a:pt x="42" y="49"/>
                  </a:cubicBezTo>
                  <a:cubicBezTo>
                    <a:pt x="42" y="47"/>
                    <a:pt x="41" y="45"/>
                    <a:pt x="41" y="44"/>
                  </a:cubicBezTo>
                  <a:cubicBezTo>
                    <a:pt x="42" y="42"/>
                    <a:pt x="45" y="40"/>
                    <a:pt x="44" y="38"/>
                  </a:cubicBezTo>
                  <a:cubicBezTo>
                    <a:pt x="43" y="36"/>
                    <a:pt x="41" y="38"/>
                    <a:pt x="41" y="39"/>
                  </a:cubicBezTo>
                  <a:close/>
                  <a:moveTo>
                    <a:pt x="48" y="40"/>
                  </a:moveTo>
                  <a:cubicBezTo>
                    <a:pt x="48" y="40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1" y="40"/>
                    <a:pt x="50" y="38"/>
                    <a:pt x="51" y="36"/>
                  </a:cubicBezTo>
                  <a:cubicBezTo>
                    <a:pt x="50" y="37"/>
                    <a:pt x="50" y="39"/>
                    <a:pt x="48" y="40"/>
                  </a:cubicBezTo>
                  <a:close/>
                  <a:moveTo>
                    <a:pt x="45" y="5"/>
                  </a:moveTo>
                  <a:cubicBezTo>
                    <a:pt x="46" y="5"/>
                    <a:pt x="47" y="7"/>
                    <a:pt x="49" y="7"/>
                  </a:cubicBezTo>
                  <a:cubicBezTo>
                    <a:pt x="49" y="8"/>
                    <a:pt x="50" y="9"/>
                    <a:pt x="51" y="10"/>
                  </a:cubicBezTo>
                  <a:cubicBezTo>
                    <a:pt x="50" y="12"/>
                    <a:pt x="48" y="11"/>
                    <a:pt x="46" y="12"/>
                  </a:cubicBezTo>
                  <a:cubicBezTo>
                    <a:pt x="45" y="12"/>
                    <a:pt x="45" y="13"/>
                    <a:pt x="45" y="13"/>
                  </a:cubicBezTo>
                  <a:cubicBezTo>
                    <a:pt x="42" y="14"/>
                    <a:pt x="39" y="15"/>
                    <a:pt x="37" y="16"/>
                  </a:cubicBezTo>
                  <a:cubicBezTo>
                    <a:pt x="36" y="17"/>
                    <a:pt x="36" y="17"/>
                    <a:pt x="36" y="19"/>
                  </a:cubicBezTo>
                  <a:cubicBezTo>
                    <a:pt x="35" y="20"/>
                    <a:pt x="35" y="20"/>
                    <a:pt x="35" y="21"/>
                  </a:cubicBezTo>
                  <a:cubicBezTo>
                    <a:pt x="35" y="23"/>
                    <a:pt x="33" y="26"/>
                    <a:pt x="35" y="27"/>
                  </a:cubicBezTo>
                  <a:cubicBezTo>
                    <a:pt x="37" y="27"/>
                    <a:pt x="38" y="28"/>
                    <a:pt x="39" y="28"/>
                  </a:cubicBezTo>
                  <a:cubicBezTo>
                    <a:pt x="39" y="28"/>
                    <a:pt x="39" y="28"/>
                    <a:pt x="40" y="28"/>
                  </a:cubicBezTo>
                  <a:cubicBezTo>
                    <a:pt x="41" y="29"/>
                    <a:pt x="41" y="32"/>
                    <a:pt x="42" y="31"/>
                  </a:cubicBezTo>
                  <a:cubicBezTo>
                    <a:pt x="44" y="31"/>
                    <a:pt x="45" y="30"/>
                    <a:pt x="46" y="30"/>
                  </a:cubicBezTo>
                  <a:cubicBezTo>
                    <a:pt x="49" y="30"/>
                    <a:pt x="50" y="32"/>
                    <a:pt x="51" y="34"/>
                  </a:cubicBezTo>
                  <a:cubicBezTo>
                    <a:pt x="52" y="30"/>
                    <a:pt x="51" y="26"/>
                    <a:pt x="52" y="23"/>
                  </a:cubicBezTo>
                  <a:cubicBezTo>
                    <a:pt x="52" y="22"/>
                    <a:pt x="52" y="22"/>
                    <a:pt x="51" y="22"/>
                  </a:cubicBezTo>
                  <a:cubicBezTo>
                    <a:pt x="50" y="22"/>
                    <a:pt x="49" y="23"/>
                    <a:pt x="49" y="24"/>
                  </a:cubicBezTo>
                  <a:cubicBezTo>
                    <a:pt x="48" y="26"/>
                    <a:pt x="47" y="26"/>
                    <a:pt x="46" y="27"/>
                  </a:cubicBezTo>
                  <a:cubicBezTo>
                    <a:pt x="43" y="27"/>
                    <a:pt x="41" y="27"/>
                    <a:pt x="40" y="26"/>
                  </a:cubicBezTo>
                  <a:cubicBezTo>
                    <a:pt x="38" y="26"/>
                    <a:pt x="36" y="24"/>
                    <a:pt x="38" y="22"/>
                  </a:cubicBezTo>
                  <a:cubicBezTo>
                    <a:pt x="39" y="21"/>
                    <a:pt x="40" y="20"/>
                    <a:pt x="41" y="18"/>
                  </a:cubicBezTo>
                  <a:cubicBezTo>
                    <a:pt x="45" y="16"/>
                    <a:pt x="49" y="14"/>
                    <a:pt x="54" y="15"/>
                  </a:cubicBezTo>
                  <a:cubicBezTo>
                    <a:pt x="55" y="15"/>
                    <a:pt x="56" y="16"/>
                    <a:pt x="57" y="16"/>
                  </a:cubicBezTo>
                  <a:cubicBezTo>
                    <a:pt x="59" y="17"/>
                    <a:pt x="60" y="20"/>
                    <a:pt x="61" y="22"/>
                  </a:cubicBezTo>
                  <a:cubicBezTo>
                    <a:pt x="62" y="23"/>
                    <a:pt x="63" y="23"/>
                    <a:pt x="63" y="24"/>
                  </a:cubicBezTo>
                  <a:cubicBezTo>
                    <a:pt x="64" y="26"/>
                    <a:pt x="62" y="27"/>
                    <a:pt x="62" y="28"/>
                  </a:cubicBezTo>
                  <a:cubicBezTo>
                    <a:pt x="61" y="30"/>
                    <a:pt x="60" y="32"/>
                    <a:pt x="59" y="34"/>
                  </a:cubicBezTo>
                  <a:cubicBezTo>
                    <a:pt x="58" y="37"/>
                    <a:pt x="58" y="41"/>
                    <a:pt x="58" y="44"/>
                  </a:cubicBezTo>
                  <a:cubicBezTo>
                    <a:pt x="57" y="45"/>
                    <a:pt x="57" y="46"/>
                    <a:pt x="56" y="47"/>
                  </a:cubicBezTo>
                  <a:cubicBezTo>
                    <a:pt x="56" y="48"/>
                    <a:pt x="56" y="49"/>
                    <a:pt x="56" y="50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55" y="53"/>
                    <a:pt x="58" y="52"/>
                    <a:pt x="60" y="52"/>
                  </a:cubicBezTo>
                  <a:cubicBezTo>
                    <a:pt x="62" y="51"/>
                    <a:pt x="64" y="49"/>
                    <a:pt x="66" y="50"/>
                  </a:cubicBezTo>
                  <a:cubicBezTo>
                    <a:pt x="69" y="50"/>
                    <a:pt x="72" y="52"/>
                    <a:pt x="74" y="54"/>
                  </a:cubicBezTo>
                  <a:cubicBezTo>
                    <a:pt x="76" y="55"/>
                    <a:pt x="77" y="55"/>
                    <a:pt x="79" y="56"/>
                  </a:cubicBezTo>
                  <a:cubicBezTo>
                    <a:pt x="77" y="58"/>
                    <a:pt x="80" y="59"/>
                    <a:pt x="78" y="61"/>
                  </a:cubicBezTo>
                  <a:cubicBezTo>
                    <a:pt x="78" y="61"/>
                    <a:pt x="78" y="61"/>
                    <a:pt x="77" y="61"/>
                  </a:cubicBezTo>
                  <a:cubicBezTo>
                    <a:pt x="75" y="63"/>
                    <a:pt x="73" y="65"/>
                    <a:pt x="70" y="67"/>
                  </a:cubicBezTo>
                  <a:cubicBezTo>
                    <a:pt x="65" y="70"/>
                    <a:pt x="57" y="72"/>
                    <a:pt x="52" y="75"/>
                  </a:cubicBezTo>
                  <a:cubicBezTo>
                    <a:pt x="51" y="75"/>
                    <a:pt x="51" y="75"/>
                    <a:pt x="51" y="75"/>
                  </a:cubicBezTo>
                  <a:cubicBezTo>
                    <a:pt x="52" y="77"/>
                    <a:pt x="54" y="79"/>
                    <a:pt x="52" y="81"/>
                  </a:cubicBezTo>
                  <a:cubicBezTo>
                    <a:pt x="50" y="82"/>
                    <a:pt x="48" y="83"/>
                    <a:pt x="46" y="85"/>
                  </a:cubicBezTo>
                  <a:cubicBezTo>
                    <a:pt x="45" y="85"/>
                    <a:pt x="44" y="87"/>
                    <a:pt x="44" y="88"/>
                  </a:cubicBezTo>
                  <a:cubicBezTo>
                    <a:pt x="43" y="89"/>
                    <a:pt x="42" y="92"/>
                    <a:pt x="42" y="92"/>
                  </a:cubicBezTo>
                  <a:cubicBezTo>
                    <a:pt x="42" y="94"/>
                    <a:pt x="45" y="96"/>
                    <a:pt x="47" y="97"/>
                  </a:cubicBezTo>
                  <a:cubicBezTo>
                    <a:pt x="48" y="97"/>
                    <a:pt x="49" y="99"/>
                    <a:pt x="50" y="99"/>
                  </a:cubicBezTo>
                  <a:cubicBezTo>
                    <a:pt x="52" y="99"/>
                    <a:pt x="56" y="99"/>
                    <a:pt x="59" y="99"/>
                  </a:cubicBezTo>
                  <a:cubicBezTo>
                    <a:pt x="62" y="99"/>
                    <a:pt x="66" y="98"/>
                    <a:pt x="67" y="100"/>
                  </a:cubicBezTo>
                  <a:cubicBezTo>
                    <a:pt x="68" y="101"/>
                    <a:pt x="69" y="103"/>
                    <a:pt x="70" y="104"/>
                  </a:cubicBezTo>
                  <a:cubicBezTo>
                    <a:pt x="70" y="106"/>
                    <a:pt x="74" y="109"/>
                    <a:pt x="72" y="111"/>
                  </a:cubicBezTo>
                  <a:cubicBezTo>
                    <a:pt x="71" y="112"/>
                    <a:pt x="70" y="113"/>
                    <a:pt x="68" y="113"/>
                  </a:cubicBezTo>
                  <a:cubicBezTo>
                    <a:pt x="67" y="113"/>
                    <a:pt x="67" y="112"/>
                    <a:pt x="66" y="111"/>
                  </a:cubicBezTo>
                  <a:cubicBezTo>
                    <a:pt x="65" y="111"/>
                    <a:pt x="65" y="110"/>
                    <a:pt x="63" y="110"/>
                  </a:cubicBezTo>
                  <a:cubicBezTo>
                    <a:pt x="63" y="110"/>
                    <a:pt x="62" y="110"/>
                    <a:pt x="61" y="110"/>
                  </a:cubicBezTo>
                  <a:cubicBezTo>
                    <a:pt x="59" y="109"/>
                    <a:pt x="56" y="110"/>
                    <a:pt x="53" y="110"/>
                  </a:cubicBezTo>
                  <a:cubicBezTo>
                    <a:pt x="52" y="110"/>
                    <a:pt x="51" y="110"/>
                    <a:pt x="50" y="111"/>
                  </a:cubicBezTo>
                  <a:cubicBezTo>
                    <a:pt x="49" y="113"/>
                    <a:pt x="47" y="118"/>
                    <a:pt x="47" y="118"/>
                  </a:cubicBezTo>
                  <a:cubicBezTo>
                    <a:pt x="44" y="122"/>
                    <a:pt x="40" y="123"/>
                    <a:pt x="36" y="125"/>
                  </a:cubicBezTo>
                  <a:cubicBezTo>
                    <a:pt x="36" y="126"/>
                    <a:pt x="29" y="128"/>
                    <a:pt x="28" y="127"/>
                  </a:cubicBezTo>
                  <a:cubicBezTo>
                    <a:pt x="27" y="127"/>
                    <a:pt x="26" y="126"/>
                    <a:pt x="25" y="126"/>
                  </a:cubicBezTo>
                  <a:cubicBezTo>
                    <a:pt x="25" y="126"/>
                    <a:pt x="22" y="125"/>
                    <a:pt x="22" y="125"/>
                  </a:cubicBezTo>
                  <a:cubicBezTo>
                    <a:pt x="21" y="124"/>
                    <a:pt x="21" y="124"/>
                    <a:pt x="20" y="123"/>
                  </a:cubicBezTo>
                  <a:cubicBezTo>
                    <a:pt x="19" y="123"/>
                    <a:pt x="19" y="122"/>
                    <a:pt x="18" y="122"/>
                  </a:cubicBezTo>
                  <a:cubicBezTo>
                    <a:pt x="17" y="117"/>
                    <a:pt x="18" y="115"/>
                    <a:pt x="18" y="111"/>
                  </a:cubicBezTo>
                  <a:cubicBezTo>
                    <a:pt x="18" y="110"/>
                    <a:pt x="18" y="108"/>
                    <a:pt x="19" y="108"/>
                  </a:cubicBezTo>
                  <a:cubicBezTo>
                    <a:pt x="19" y="107"/>
                    <a:pt x="20" y="107"/>
                    <a:pt x="21" y="106"/>
                  </a:cubicBezTo>
                  <a:cubicBezTo>
                    <a:pt x="22" y="106"/>
                    <a:pt x="22" y="106"/>
                    <a:pt x="22" y="105"/>
                  </a:cubicBezTo>
                  <a:cubicBezTo>
                    <a:pt x="23" y="105"/>
                    <a:pt x="24" y="105"/>
                    <a:pt x="25" y="105"/>
                  </a:cubicBezTo>
                  <a:cubicBezTo>
                    <a:pt x="27" y="104"/>
                    <a:pt x="28" y="103"/>
                    <a:pt x="30" y="103"/>
                  </a:cubicBezTo>
                  <a:cubicBezTo>
                    <a:pt x="31" y="102"/>
                    <a:pt x="34" y="101"/>
                    <a:pt x="34" y="100"/>
                  </a:cubicBezTo>
                  <a:cubicBezTo>
                    <a:pt x="34" y="99"/>
                    <a:pt x="32" y="99"/>
                    <a:pt x="32" y="98"/>
                  </a:cubicBezTo>
                  <a:cubicBezTo>
                    <a:pt x="32" y="97"/>
                    <a:pt x="32" y="97"/>
                    <a:pt x="32" y="96"/>
                  </a:cubicBezTo>
                  <a:cubicBezTo>
                    <a:pt x="31" y="95"/>
                    <a:pt x="29" y="94"/>
                    <a:pt x="30" y="93"/>
                  </a:cubicBezTo>
                  <a:cubicBezTo>
                    <a:pt x="30" y="92"/>
                    <a:pt x="31" y="91"/>
                    <a:pt x="32" y="91"/>
                  </a:cubicBezTo>
                  <a:cubicBezTo>
                    <a:pt x="34" y="89"/>
                    <a:pt x="34" y="86"/>
                    <a:pt x="35" y="84"/>
                  </a:cubicBezTo>
                  <a:cubicBezTo>
                    <a:pt x="34" y="81"/>
                    <a:pt x="30" y="83"/>
                    <a:pt x="29" y="84"/>
                  </a:cubicBezTo>
                  <a:cubicBezTo>
                    <a:pt x="27" y="85"/>
                    <a:pt x="27" y="85"/>
                    <a:pt x="25" y="86"/>
                  </a:cubicBezTo>
                  <a:cubicBezTo>
                    <a:pt x="24" y="87"/>
                    <a:pt x="23" y="88"/>
                    <a:pt x="22" y="89"/>
                  </a:cubicBezTo>
                  <a:cubicBezTo>
                    <a:pt x="20" y="90"/>
                    <a:pt x="19" y="91"/>
                    <a:pt x="18" y="89"/>
                  </a:cubicBezTo>
                  <a:cubicBezTo>
                    <a:pt x="18" y="87"/>
                    <a:pt x="17" y="85"/>
                    <a:pt x="17" y="84"/>
                  </a:cubicBezTo>
                  <a:cubicBezTo>
                    <a:pt x="18" y="81"/>
                    <a:pt x="20" y="81"/>
                    <a:pt x="22" y="79"/>
                  </a:cubicBezTo>
                  <a:cubicBezTo>
                    <a:pt x="25" y="76"/>
                    <a:pt x="28" y="75"/>
                    <a:pt x="31" y="74"/>
                  </a:cubicBezTo>
                  <a:cubicBezTo>
                    <a:pt x="32" y="73"/>
                    <a:pt x="34" y="72"/>
                    <a:pt x="36" y="73"/>
                  </a:cubicBezTo>
                  <a:cubicBezTo>
                    <a:pt x="38" y="73"/>
                    <a:pt x="39" y="72"/>
                    <a:pt x="41" y="72"/>
                  </a:cubicBezTo>
                  <a:cubicBezTo>
                    <a:pt x="42" y="72"/>
                    <a:pt x="43" y="72"/>
                    <a:pt x="44" y="72"/>
                  </a:cubicBezTo>
                  <a:cubicBezTo>
                    <a:pt x="44" y="72"/>
                    <a:pt x="45" y="71"/>
                    <a:pt x="45" y="71"/>
                  </a:cubicBezTo>
                  <a:cubicBezTo>
                    <a:pt x="46" y="71"/>
                    <a:pt x="46" y="71"/>
                    <a:pt x="47" y="71"/>
                  </a:cubicBezTo>
                  <a:cubicBezTo>
                    <a:pt x="48" y="70"/>
                    <a:pt x="49" y="69"/>
                    <a:pt x="50" y="68"/>
                  </a:cubicBezTo>
                  <a:cubicBezTo>
                    <a:pt x="52" y="67"/>
                    <a:pt x="54" y="66"/>
                    <a:pt x="55" y="65"/>
                  </a:cubicBezTo>
                  <a:cubicBezTo>
                    <a:pt x="57" y="64"/>
                    <a:pt x="60" y="63"/>
                    <a:pt x="57" y="61"/>
                  </a:cubicBezTo>
                  <a:cubicBezTo>
                    <a:pt x="53" y="60"/>
                    <a:pt x="45" y="61"/>
                    <a:pt x="42" y="61"/>
                  </a:cubicBezTo>
                  <a:cubicBezTo>
                    <a:pt x="41" y="61"/>
                    <a:pt x="39" y="62"/>
                    <a:pt x="37" y="62"/>
                  </a:cubicBezTo>
                  <a:cubicBezTo>
                    <a:pt x="36" y="62"/>
                    <a:pt x="35" y="63"/>
                    <a:pt x="34" y="63"/>
                  </a:cubicBezTo>
                  <a:cubicBezTo>
                    <a:pt x="33" y="63"/>
                    <a:pt x="27" y="63"/>
                    <a:pt x="25" y="64"/>
                  </a:cubicBezTo>
                  <a:cubicBezTo>
                    <a:pt x="24" y="64"/>
                    <a:pt x="20" y="66"/>
                    <a:pt x="20" y="66"/>
                  </a:cubicBezTo>
                  <a:cubicBezTo>
                    <a:pt x="19" y="66"/>
                    <a:pt x="16" y="67"/>
                    <a:pt x="16" y="67"/>
                  </a:cubicBezTo>
                  <a:cubicBezTo>
                    <a:pt x="14" y="68"/>
                    <a:pt x="12" y="70"/>
                    <a:pt x="11" y="70"/>
                  </a:cubicBezTo>
                  <a:cubicBezTo>
                    <a:pt x="8" y="70"/>
                    <a:pt x="7" y="69"/>
                    <a:pt x="5" y="68"/>
                  </a:cubicBezTo>
                  <a:cubicBezTo>
                    <a:pt x="4" y="67"/>
                    <a:pt x="4" y="66"/>
                    <a:pt x="2" y="66"/>
                  </a:cubicBezTo>
                  <a:cubicBezTo>
                    <a:pt x="2" y="66"/>
                    <a:pt x="1" y="65"/>
                    <a:pt x="1" y="65"/>
                  </a:cubicBezTo>
                  <a:cubicBezTo>
                    <a:pt x="0" y="62"/>
                    <a:pt x="4" y="62"/>
                    <a:pt x="7" y="61"/>
                  </a:cubicBezTo>
                  <a:cubicBezTo>
                    <a:pt x="7" y="56"/>
                    <a:pt x="6" y="54"/>
                    <a:pt x="5" y="48"/>
                  </a:cubicBezTo>
                  <a:cubicBezTo>
                    <a:pt x="4" y="47"/>
                    <a:pt x="4" y="46"/>
                    <a:pt x="3" y="44"/>
                  </a:cubicBezTo>
                  <a:cubicBezTo>
                    <a:pt x="2" y="43"/>
                    <a:pt x="2" y="43"/>
                    <a:pt x="1" y="42"/>
                  </a:cubicBezTo>
                  <a:cubicBezTo>
                    <a:pt x="1" y="42"/>
                    <a:pt x="1" y="41"/>
                    <a:pt x="1" y="41"/>
                  </a:cubicBezTo>
                  <a:cubicBezTo>
                    <a:pt x="1" y="40"/>
                    <a:pt x="1" y="39"/>
                    <a:pt x="1" y="38"/>
                  </a:cubicBezTo>
                  <a:cubicBezTo>
                    <a:pt x="1" y="38"/>
                    <a:pt x="1" y="37"/>
                    <a:pt x="1" y="36"/>
                  </a:cubicBezTo>
                  <a:cubicBezTo>
                    <a:pt x="0" y="35"/>
                    <a:pt x="0" y="34"/>
                    <a:pt x="0" y="33"/>
                  </a:cubicBezTo>
                  <a:cubicBezTo>
                    <a:pt x="1" y="32"/>
                    <a:pt x="1" y="32"/>
                    <a:pt x="2" y="32"/>
                  </a:cubicBezTo>
                  <a:cubicBezTo>
                    <a:pt x="2" y="31"/>
                    <a:pt x="2" y="30"/>
                    <a:pt x="3" y="30"/>
                  </a:cubicBezTo>
                  <a:cubicBezTo>
                    <a:pt x="4" y="29"/>
                    <a:pt x="4" y="29"/>
                    <a:pt x="5" y="29"/>
                  </a:cubicBezTo>
                  <a:cubicBezTo>
                    <a:pt x="7" y="30"/>
                    <a:pt x="10" y="32"/>
                    <a:pt x="11" y="34"/>
                  </a:cubicBezTo>
                  <a:cubicBezTo>
                    <a:pt x="10" y="35"/>
                    <a:pt x="11" y="37"/>
                    <a:pt x="11" y="39"/>
                  </a:cubicBezTo>
                  <a:cubicBezTo>
                    <a:pt x="11" y="40"/>
                    <a:pt x="11" y="41"/>
                    <a:pt x="11" y="42"/>
                  </a:cubicBezTo>
                  <a:cubicBezTo>
                    <a:pt x="11" y="42"/>
                    <a:pt x="11" y="43"/>
                    <a:pt x="11" y="43"/>
                  </a:cubicBezTo>
                  <a:cubicBezTo>
                    <a:pt x="11" y="45"/>
                    <a:pt x="11" y="46"/>
                    <a:pt x="12" y="47"/>
                  </a:cubicBezTo>
                  <a:cubicBezTo>
                    <a:pt x="12" y="48"/>
                    <a:pt x="13" y="49"/>
                    <a:pt x="13" y="50"/>
                  </a:cubicBezTo>
                  <a:cubicBezTo>
                    <a:pt x="13" y="50"/>
                    <a:pt x="13" y="51"/>
                    <a:pt x="13" y="51"/>
                  </a:cubicBezTo>
                  <a:cubicBezTo>
                    <a:pt x="13" y="52"/>
                    <a:pt x="13" y="53"/>
                    <a:pt x="13" y="54"/>
                  </a:cubicBezTo>
                  <a:cubicBezTo>
                    <a:pt x="13" y="55"/>
                    <a:pt x="13" y="57"/>
                    <a:pt x="14" y="59"/>
                  </a:cubicBezTo>
                  <a:cubicBezTo>
                    <a:pt x="15" y="59"/>
                    <a:pt x="16" y="58"/>
                    <a:pt x="17" y="58"/>
                  </a:cubicBezTo>
                  <a:cubicBezTo>
                    <a:pt x="17" y="54"/>
                    <a:pt x="15" y="50"/>
                    <a:pt x="15" y="47"/>
                  </a:cubicBezTo>
                  <a:cubicBezTo>
                    <a:pt x="15" y="44"/>
                    <a:pt x="15" y="42"/>
                    <a:pt x="14" y="40"/>
                  </a:cubicBezTo>
                  <a:cubicBezTo>
                    <a:pt x="14" y="37"/>
                    <a:pt x="13" y="34"/>
                    <a:pt x="13" y="31"/>
                  </a:cubicBezTo>
                  <a:cubicBezTo>
                    <a:pt x="13" y="31"/>
                    <a:pt x="12" y="31"/>
                    <a:pt x="11" y="31"/>
                  </a:cubicBezTo>
                  <a:cubicBezTo>
                    <a:pt x="11" y="30"/>
                    <a:pt x="12" y="28"/>
                    <a:pt x="13" y="26"/>
                  </a:cubicBezTo>
                  <a:cubicBezTo>
                    <a:pt x="13" y="25"/>
                    <a:pt x="12" y="24"/>
                    <a:pt x="13" y="23"/>
                  </a:cubicBezTo>
                  <a:cubicBezTo>
                    <a:pt x="14" y="21"/>
                    <a:pt x="16" y="20"/>
                    <a:pt x="17" y="21"/>
                  </a:cubicBezTo>
                  <a:cubicBezTo>
                    <a:pt x="20" y="22"/>
                    <a:pt x="22" y="27"/>
                    <a:pt x="22" y="30"/>
                  </a:cubicBezTo>
                  <a:cubicBezTo>
                    <a:pt x="22" y="30"/>
                    <a:pt x="22" y="30"/>
                    <a:pt x="21" y="31"/>
                  </a:cubicBezTo>
                  <a:cubicBezTo>
                    <a:pt x="22" y="39"/>
                    <a:pt x="21" y="48"/>
                    <a:pt x="24" y="55"/>
                  </a:cubicBezTo>
                  <a:cubicBezTo>
                    <a:pt x="24" y="55"/>
                    <a:pt x="24" y="54"/>
                    <a:pt x="24" y="53"/>
                  </a:cubicBezTo>
                  <a:cubicBezTo>
                    <a:pt x="25" y="52"/>
                    <a:pt x="24" y="49"/>
                    <a:pt x="24" y="47"/>
                  </a:cubicBezTo>
                  <a:cubicBezTo>
                    <a:pt x="25" y="47"/>
                    <a:pt x="25" y="46"/>
                    <a:pt x="25" y="45"/>
                  </a:cubicBezTo>
                  <a:cubicBezTo>
                    <a:pt x="25" y="45"/>
                    <a:pt x="24" y="45"/>
                    <a:pt x="24" y="44"/>
                  </a:cubicBezTo>
                  <a:cubicBezTo>
                    <a:pt x="24" y="43"/>
                    <a:pt x="24" y="42"/>
                    <a:pt x="24" y="41"/>
                  </a:cubicBezTo>
                  <a:cubicBezTo>
                    <a:pt x="24" y="39"/>
                    <a:pt x="24" y="37"/>
                    <a:pt x="24" y="36"/>
                  </a:cubicBezTo>
                  <a:cubicBezTo>
                    <a:pt x="25" y="35"/>
                    <a:pt x="27" y="34"/>
                    <a:pt x="28" y="34"/>
                  </a:cubicBezTo>
                  <a:cubicBezTo>
                    <a:pt x="28" y="34"/>
                    <a:pt x="29" y="35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1" y="36"/>
                    <a:pt x="31" y="37"/>
                    <a:pt x="32" y="37"/>
                  </a:cubicBezTo>
                  <a:cubicBezTo>
                    <a:pt x="33" y="39"/>
                    <a:pt x="31" y="40"/>
                    <a:pt x="30" y="41"/>
                  </a:cubicBezTo>
                  <a:cubicBezTo>
                    <a:pt x="30" y="43"/>
                    <a:pt x="30" y="45"/>
                    <a:pt x="30" y="47"/>
                  </a:cubicBezTo>
                  <a:cubicBezTo>
                    <a:pt x="29" y="48"/>
                    <a:pt x="30" y="48"/>
                    <a:pt x="30" y="49"/>
                  </a:cubicBezTo>
                  <a:cubicBezTo>
                    <a:pt x="29" y="51"/>
                    <a:pt x="30" y="53"/>
                    <a:pt x="30" y="54"/>
                  </a:cubicBezTo>
                  <a:cubicBezTo>
                    <a:pt x="30" y="54"/>
                    <a:pt x="30" y="53"/>
                    <a:pt x="30" y="53"/>
                  </a:cubicBezTo>
                  <a:cubicBezTo>
                    <a:pt x="31" y="52"/>
                    <a:pt x="31" y="51"/>
                    <a:pt x="31" y="49"/>
                  </a:cubicBezTo>
                  <a:cubicBezTo>
                    <a:pt x="32" y="48"/>
                    <a:pt x="32" y="47"/>
                    <a:pt x="32" y="46"/>
                  </a:cubicBezTo>
                  <a:cubicBezTo>
                    <a:pt x="32" y="42"/>
                    <a:pt x="35" y="39"/>
                    <a:pt x="34" y="36"/>
                  </a:cubicBezTo>
                  <a:cubicBezTo>
                    <a:pt x="34" y="34"/>
                    <a:pt x="31" y="32"/>
                    <a:pt x="28" y="33"/>
                  </a:cubicBezTo>
                  <a:cubicBezTo>
                    <a:pt x="27" y="33"/>
                    <a:pt x="27" y="30"/>
                    <a:pt x="25" y="30"/>
                  </a:cubicBezTo>
                  <a:cubicBezTo>
                    <a:pt x="24" y="28"/>
                    <a:pt x="24" y="27"/>
                    <a:pt x="26" y="26"/>
                  </a:cubicBezTo>
                  <a:cubicBezTo>
                    <a:pt x="27" y="24"/>
                    <a:pt x="27" y="21"/>
                    <a:pt x="27" y="17"/>
                  </a:cubicBezTo>
                  <a:cubicBezTo>
                    <a:pt x="27" y="16"/>
                    <a:pt x="26" y="15"/>
                    <a:pt x="26" y="14"/>
                  </a:cubicBezTo>
                  <a:cubicBezTo>
                    <a:pt x="26" y="12"/>
                    <a:pt x="27" y="10"/>
                    <a:pt x="27" y="9"/>
                  </a:cubicBezTo>
                  <a:cubicBezTo>
                    <a:pt x="27" y="7"/>
                    <a:pt x="26" y="6"/>
                    <a:pt x="25" y="5"/>
                  </a:cubicBezTo>
                  <a:cubicBezTo>
                    <a:pt x="25" y="3"/>
                    <a:pt x="26" y="1"/>
                    <a:pt x="28" y="0"/>
                  </a:cubicBezTo>
                  <a:cubicBezTo>
                    <a:pt x="31" y="1"/>
                    <a:pt x="33" y="3"/>
                    <a:pt x="36" y="4"/>
                  </a:cubicBezTo>
                  <a:cubicBezTo>
                    <a:pt x="37" y="5"/>
                    <a:pt x="37" y="6"/>
                    <a:pt x="37" y="6"/>
                  </a:cubicBezTo>
                  <a:cubicBezTo>
                    <a:pt x="40" y="6"/>
                    <a:pt x="43" y="5"/>
                    <a:pt x="45" y="5"/>
                  </a:cubicBez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" name="ísļîḓe"/>
            <p:cNvSpPr/>
            <p:nvPr/>
          </p:nvSpPr>
          <p:spPr bwMode="auto">
            <a:xfrm>
              <a:off x="7493000" y="2871788"/>
              <a:ext cx="793750" cy="717550"/>
            </a:xfrm>
            <a:custGeom>
              <a:avLst/>
              <a:gdLst>
                <a:gd name="T0" fmla="*/ 75 w 85"/>
                <a:gd name="T1" fmla="*/ 74 h 76"/>
                <a:gd name="T2" fmla="*/ 62 w 85"/>
                <a:gd name="T3" fmla="*/ 74 h 76"/>
                <a:gd name="T4" fmla="*/ 47 w 85"/>
                <a:gd name="T5" fmla="*/ 73 h 76"/>
                <a:gd name="T6" fmla="*/ 58 w 85"/>
                <a:gd name="T7" fmla="*/ 66 h 76"/>
                <a:gd name="T8" fmla="*/ 50 w 85"/>
                <a:gd name="T9" fmla="*/ 60 h 76"/>
                <a:gd name="T10" fmla="*/ 41 w 85"/>
                <a:gd name="T11" fmla="*/ 60 h 76"/>
                <a:gd name="T12" fmla="*/ 36 w 85"/>
                <a:gd name="T13" fmla="*/ 59 h 76"/>
                <a:gd name="T14" fmla="*/ 29 w 85"/>
                <a:gd name="T15" fmla="*/ 56 h 76"/>
                <a:gd name="T16" fmla="*/ 8 w 85"/>
                <a:gd name="T17" fmla="*/ 75 h 76"/>
                <a:gd name="T18" fmla="*/ 1 w 85"/>
                <a:gd name="T19" fmla="*/ 75 h 76"/>
                <a:gd name="T20" fmla="*/ 7 w 85"/>
                <a:gd name="T21" fmla="*/ 58 h 76"/>
                <a:gd name="T22" fmla="*/ 9 w 85"/>
                <a:gd name="T23" fmla="*/ 60 h 76"/>
                <a:gd name="T24" fmla="*/ 18 w 85"/>
                <a:gd name="T25" fmla="*/ 49 h 76"/>
                <a:gd name="T26" fmla="*/ 25 w 85"/>
                <a:gd name="T27" fmla="*/ 37 h 76"/>
                <a:gd name="T28" fmla="*/ 29 w 85"/>
                <a:gd name="T29" fmla="*/ 30 h 76"/>
                <a:gd name="T30" fmla="*/ 24 w 85"/>
                <a:gd name="T31" fmla="*/ 28 h 76"/>
                <a:gd name="T32" fmla="*/ 13 w 85"/>
                <a:gd name="T33" fmla="*/ 28 h 76"/>
                <a:gd name="T34" fmla="*/ 12 w 85"/>
                <a:gd name="T35" fmla="*/ 19 h 76"/>
                <a:gd name="T36" fmla="*/ 19 w 85"/>
                <a:gd name="T37" fmla="*/ 18 h 76"/>
                <a:gd name="T38" fmla="*/ 30 w 85"/>
                <a:gd name="T39" fmla="*/ 17 h 76"/>
                <a:gd name="T40" fmla="*/ 39 w 85"/>
                <a:gd name="T41" fmla="*/ 10 h 76"/>
                <a:gd name="T42" fmla="*/ 43 w 85"/>
                <a:gd name="T43" fmla="*/ 4 h 76"/>
                <a:gd name="T44" fmla="*/ 50 w 85"/>
                <a:gd name="T45" fmla="*/ 0 h 76"/>
                <a:gd name="T46" fmla="*/ 58 w 85"/>
                <a:gd name="T47" fmla="*/ 4 h 76"/>
                <a:gd name="T48" fmla="*/ 55 w 85"/>
                <a:gd name="T49" fmla="*/ 10 h 76"/>
                <a:gd name="T50" fmla="*/ 55 w 85"/>
                <a:gd name="T51" fmla="*/ 14 h 76"/>
                <a:gd name="T52" fmla="*/ 62 w 85"/>
                <a:gd name="T53" fmla="*/ 12 h 76"/>
                <a:gd name="T54" fmla="*/ 74 w 85"/>
                <a:gd name="T55" fmla="*/ 18 h 76"/>
                <a:gd name="T56" fmla="*/ 66 w 85"/>
                <a:gd name="T57" fmla="*/ 23 h 76"/>
                <a:gd name="T58" fmla="*/ 62 w 85"/>
                <a:gd name="T59" fmla="*/ 23 h 76"/>
                <a:gd name="T60" fmla="*/ 46 w 85"/>
                <a:gd name="T61" fmla="*/ 25 h 76"/>
                <a:gd name="T62" fmla="*/ 44 w 85"/>
                <a:gd name="T63" fmla="*/ 28 h 76"/>
                <a:gd name="T64" fmla="*/ 38 w 85"/>
                <a:gd name="T65" fmla="*/ 38 h 76"/>
                <a:gd name="T66" fmla="*/ 35 w 85"/>
                <a:gd name="T67" fmla="*/ 43 h 76"/>
                <a:gd name="T68" fmla="*/ 32 w 85"/>
                <a:gd name="T69" fmla="*/ 49 h 76"/>
                <a:gd name="T70" fmla="*/ 35 w 85"/>
                <a:gd name="T71" fmla="*/ 51 h 76"/>
                <a:gd name="T72" fmla="*/ 75 w 85"/>
                <a:gd name="T73" fmla="*/ 55 h 76"/>
                <a:gd name="T74" fmla="*/ 82 w 85"/>
                <a:gd name="T75" fmla="*/ 64 h 76"/>
                <a:gd name="T76" fmla="*/ 84 w 85"/>
                <a:gd name="T77" fmla="*/ 6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" h="76">
                  <a:moveTo>
                    <a:pt x="82" y="74"/>
                  </a:moveTo>
                  <a:cubicBezTo>
                    <a:pt x="80" y="74"/>
                    <a:pt x="78" y="74"/>
                    <a:pt x="75" y="74"/>
                  </a:cubicBezTo>
                  <a:cubicBezTo>
                    <a:pt x="73" y="74"/>
                    <a:pt x="66" y="74"/>
                    <a:pt x="64" y="74"/>
                  </a:cubicBezTo>
                  <a:cubicBezTo>
                    <a:pt x="63" y="74"/>
                    <a:pt x="63" y="74"/>
                    <a:pt x="62" y="74"/>
                  </a:cubicBezTo>
                  <a:cubicBezTo>
                    <a:pt x="61" y="75"/>
                    <a:pt x="55" y="75"/>
                    <a:pt x="53" y="75"/>
                  </a:cubicBezTo>
                  <a:cubicBezTo>
                    <a:pt x="52" y="74"/>
                    <a:pt x="47" y="74"/>
                    <a:pt x="47" y="73"/>
                  </a:cubicBezTo>
                  <a:cubicBezTo>
                    <a:pt x="47" y="73"/>
                    <a:pt x="47" y="73"/>
                    <a:pt x="47" y="72"/>
                  </a:cubicBezTo>
                  <a:cubicBezTo>
                    <a:pt x="51" y="71"/>
                    <a:pt x="54" y="68"/>
                    <a:pt x="58" y="66"/>
                  </a:cubicBezTo>
                  <a:cubicBezTo>
                    <a:pt x="59" y="64"/>
                    <a:pt x="60" y="64"/>
                    <a:pt x="58" y="62"/>
                  </a:cubicBezTo>
                  <a:cubicBezTo>
                    <a:pt x="56" y="61"/>
                    <a:pt x="54" y="60"/>
                    <a:pt x="50" y="60"/>
                  </a:cubicBezTo>
                  <a:cubicBezTo>
                    <a:pt x="49" y="60"/>
                    <a:pt x="47" y="60"/>
                    <a:pt x="46" y="60"/>
                  </a:cubicBezTo>
                  <a:cubicBezTo>
                    <a:pt x="45" y="60"/>
                    <a:pt x="44" y="60"/>
                    <a:pt x="41" y="60"/>
                  </a:cubicBezTo>
                  <a:cubicBezTo>
                    <a:pt x="40" y="60"/>
                    <a:pt x="39" y="59"/>
                    <a:pt x="37" y="59"/>
                  </a:cubicBezTo>
                  <a:cubicBezTo>
                    <a:pt x="37" y="59"/>
                    <a:pt x="36" y="59"/>
                    <a:pt x="36" y="59"/>
                  </a:cubicBezTo>
                  <a:cubicBezTo>
                    <a:pt x="35" y="59"/>
                    <a:pt x="34" y="58"/>
                    <a:pt x="33" y="58"/>
                  </a:cubicBezTo>
                  <a:cubicBezTo>
                    <a:pt x="32" y="58"/>
                    <a:pt x="30" y="56"/>
                    <a:pt x="29" y="56"/>
                  </a:cubicBezTo>
                  <a:cubicBezTo>
                    <a:pt x="27" y="59"/>
                    <a:pt x="25" y="63"/>
                    <a:pt x="22" y="66"/>
                  </a:cubicBezTo>
                  <a:cubicBezTo>
                    <a:pt x="16" y="70"/>
                    <a:pt x="15" y="74"/>
                    <a:pt x="8" y="75"/>
                  </a:cubicBezTo>
                  <a:cubicBezTo>
                    <a:pt x="8" y="76"/>
                    <a:pt x="7" y="76"/>
                    <a:pt x="6" y="76"/>
                  </a:cubicBezTo>
                  <a:cubicBezTo>
                    <a:pt x="4" y="76"/>
                    <a:pt x="3" y="75"/>
                    <a:pt x="1" y="75"/>
                  </a:cubicBezTo>
                  <a:cubicBezTo>
                    <a:pt x="0" y="70"/>
                    <a:pt x="0" y="62"/>
                    <a:pt x="0" y="62"/>
                  </a:cubicBezTo>
                  <a:cubicBezTo>
                    <a:pt x="0" y="62"/>
                    <a:pt x="4" y="59"/>
                    <a:pt x="7" y="58"/>
                  </a:cubicBezTo>
                  <a:cubicBezTo>
                    <a:pt x="8" y="57"/>
                    <a:pt x="8" y="57"/>
                    <a:pt x="9" y="58"/>
                  </a:cubicBezTo>
                  <a:cubicBezTo>
                    <a:pt x="9" y="58"/>
                    <a:pt x="8" y="60"/>
                    <a:pt x="9" y="60"/>
                  </a:cubicBezTo>
                  <a:cubicBezTo>
                    <a:pt x="11" y="61"/>
                    <a:pt x="11" y="59"/>
                    <a:pt x="12" y="58"/>
                  </a:cubicBezTo>
                  <a:cubicBezTo>
                    <a:pt x="15" y="55"/>
                    <a:pt x="16" y="52"/>
                    <a:pt x="18" y="49"/>
                  </a:cubicBezTo>
                  <a:cubicBezTo>
                    <a:pt x="19" y="48"/>
                    <a:pt x="20" y="46"/>
                    <a:pt x="21" y="45"/>
                  </a:cubicBezTo>
                  <a:cubicBezTo>
                    <a:pt x="22" y="42"/>
                    <a:pt x="23" y="40"/>
                    <a:pt x="25" y="37"/>
                  </a:cubicBezTo>
                  <a:cubicBezTo>
                    <a:pt x="26" y="35"/>
                    <a:pt x="27" y="33"/>
                    <a:pt x="28" y="31"/>
                  </a:cubicBezTo>
                  <a:cubicBezTo>
                    <a:pt x="29" y="31"/>
                    <a:pt x="29" y="31"/>
                    <a:pt x="29" y="30"/>
                  </a:cubicBezTo>
                  <a:cubicBezTo>
                    <a:pt x="30" y="29"/>
                    <a:pt x="31" y="27"/>
                    <a:pt x="29" y="28"/>
                  </a:cubicBezTo>
                  <a:cubicBezTo>
                    <a:pt x="27" y="28"/>
                    <a:pt x="26" y="28"/>
                    <a:pt x="24" y="28"/>
                  </a:cubicBezTo>
                  <a:cubicBezTo>
                    <a:pt x="23" y="28"/>
                    <a:pt x="22" y="28"/>
                    <a:pt x="21" y="28"/>
                  </a:cubicBezTo>
                  <a:cubicBezTo>
                    <a:pt x="19" y="28"/>
                    <a:pt x="15" y="29"/>
                    <a:pt x="13" y="28"/>
                  </a:cubicBezTo>
                  <a:cubicBezTo>
                    <a:pt x="11" y="28"/>
                    <a:pt x="11" y="25"/>
                    <a:pt x="11" y="23"/>
                  </a:cubicBezTo>
                  <a:cubicBezTo>
                    <a:pt x="10" y="22"/>
                    <a:pt x="11" y="19"/>
                    <a:pt x="12" y="19"/>
                  </a:cubicBezTo>
                  <a:cubicBezTo>
                    <a:pt x="13" y="19"/>
                    <a:pt x="14" y="19"/>
                    <a:pt x="15" y="19"/>
                  </a:cubicBezTo>
                  <a:cubicBezTo>
                    <a:pt x="16" y="18"/>
                    <a:pt x="18" y="19"/>
                    <a:pt x="19" y="18"/>
                  </a:cubicBezTo>
                  <a:cubicBezTo>
                    <a:pt x="20" y="18"/>
                    <a:pt x="22" y="19"/>
                    <a:pt x="24" y="18"/>
                  </a:cubicBezTo>
                  <a:cubicBezTo>
                    <a:pt x="26" y="18"/>
                    <a:pt x="27" y="18"/>
                    <a:pt x="30" y="17"/>
                  </a:cubicBezTo>
                  <a:cubicBezTo>
                    <a:pt x="31" y="17"/>
                    <a:pt x="33" y="17"/>
                    <a:pt x="35" y="17"/>
                  </a:cubicBezTo>
                  <a:cubicBezTo>
                    <a:pt x="35" y="16"/>
                    <a:pt x="38" y="12"/>
                    <a:pt x="39" y="10"/>
                  </a:cubicBezTo>
                  <a:cubicBezTo>
                    <a:pt x="40" y="9"/>
                    <a:pt x="40" y="8"/>
                    <a:pt x="41" y="7"/>
                  </a:cubicBezTo>
                  <a:cubicBezTo>
                    <a:pt x="42" y="6"/>
                    <a:pt x="42" y="5"/>
                    <a:pt x="43" y="4"/>
                  </a:cubicBezTo>
                  <a:cubicBezTo>
                    <a:pt x="43" y="3"/>
                    <a:pt x="44" y="2"/>
                    <a:pt x="45" y="0"/>
                  </a:cubicBezTo>
                  <a:cubicBezTo>
                    <a:pt x="46" y="0"/>
                    <a:pt x="48" y="0"/>
                    <a:pt x="50" y="0"/>
                  </a:cubicBezTo>
                  <a:cubicBezTo>
                    <a:pt x="51" y="0"/>
                    <a:pt x="52" y="0"/>
                    <a:pt x="53" y="0"/>
                  </a:cubicBezTo>
                  <a:cubicBezTo>
                    <a:pt x="55" y="1"/>
                    <a:pt x="57" y="2"/>
                    <a:pt x="58" y="4"/>
                  </a:cubicBezTo>
                  <a:cubicBezTo>
                    <a:pt x="59" y="5"/>
                    <a:pt x="58" y="7"/>
                    <a:pt x="57" y="8"/>
                  </a:cubicBezTo>
                  <a:cubicBezTo>
                    <a:pt x="56" y="8"/>
                    <a:pt x="55" y="9"/>
                    <a:pt x="55" y="10"/>
                  </a:cubicBezTo>
                  <a:cubicBezTo>
                    <a:pt x="55" y="10"/>
                    <a:pt x="52" y="13"/>
                    <a:pt x="52" y="13"/>
                  </a:cubicBezTo>
                  <a:cubicBezTo>
                    <a:pt x="52" y="15"/>
                    <a:pt x="54" y="14"/>
                    <a:pt x="55" y="14"/>
                  </a:cubicBezTo>
                  <a:cubicBezTo>
                    <a:pt x="56" y="13"/>
                    <a:pt x="57" y="10"/>
                    <a:pt x="59" y="10"/>
                  </a:cubicBezTo>
                  <a:cubicBezTo>
                    <a:pt x="60" y="10"/>
                    <a:pt x="62" y="11"/>
                    <a:pt x="62" y="12"/>
                  </a:cubicBezTo>
                  <a:cubicBezTo>
                    <a:pt x="63" y="15"/>
                    <a:pt x="71" y="15"/>
                    <a:pt x="72" y="15"/>
                  </a:cubicBezTo>
                  <a:cubicBezTo>
                    <a:pt x="73" y="16"/>
                    <a:pt x="74" y="17"/>
                    <a:pt x="74" y="18"/>
                  </a:cubicBezTo>
                  <a:cubicBezTo>
                    <a:pt x="74" y="19"/>
                    <a:pt x="72" y="21"/>
                    <a:pt x="72" y="22"/>
                  </a:cubicBezTo>
                  <a:cubicBezTo>
                    <a:pt x="72" y="23"/>
                    <a:pt x="69" y="23"/>
                    <a:pt x="66" y="23"/>
                  </a:cubicBezTo>
                  <a:cubicBezTo>
                    <a:pt x="66" y="23"/>
                    <a:pt x="65" y="23"/>
                    <a:pt x="65" y="23"/>
                  </a:cubicBezTo>
                  <a:cubicBezTo>
                    <a:pt x="64" y="23"/>
                    <a:pt x="63" y="23"/>
                    <a:pt x="62" y="23"/>
                  </a:cubicBezTo>
                  <a:cubicBezTo>
                    <a:pt x="59" y="24"/>
                    <a:pt x="52" y="24"/>
                    <a:pt x="51" y="24"/>
                  </a:cubicBezTo>
                  <a:cubicBezTo>
                    <a:pt x="50" y="24"/>
                    <a:pt x="47" y="25"/>
                    <a:pt x="46" y="25"/>
                  </a:cubicBezTo>
                  <a:cubicBezTo>
                    <a:pt x="46" y="25"/>
                    <a:pt x="46" y="25"/>
                    <a:pt x="46" y="26"/>
                  </a:cubicBezTo>
                  <a:cubicBezTo>
                    <a:pt x="45" y="27"/>
                    <a:pt x="45" y="27"/>
                    <a:pt x="44" y="28"/>
                  </a:cubicBezTo>
                  <a:cubicBezTo>
                    <a:pt x="43" y="30"/>
                    <a:pt x="41" y="33"/>
                    <a:pt x="40" y="36"/>
                  </a:cubicBezTo>
                  <a:cubicBezTo>
                    <a:pt x="39" y="37"/>
                    <a:pt x="38" y="37"/>
                    <a:pt x="38" y="38"/>
                  </a:cubicBezTo>
                  <a:cubicBezTo>
                    <a:pt x="37" y="38"/>
                    <a:pt x="37" y="39"/>
                    <a:pt x="37" y="40"/>
                  </a:cubicBezTo>
                  <a:cubicBezTo>
                    <a:pt x="36" y="41"/>
                    <a:pt x="36" y="42"/>
                    <a:pt x="35" y="43"/>
                  </a:cubicBezTo>
                  <a:cubicBezTo>
                    <a:pt x="35" y="44"/>
                    <a:pt x="34" y="44"/>
                    <a:pt x="34" y="46"/>
                  </a:cubicBezTo>
                  <a:cubicBezTo>
                    <a:pt x="33" y="47"/>
                    <a:pt x="32" y="48"/>
                    <a:pt x="32" y="49"/>
                  </a:cubicBezTo>
                  <a:cubicBezTo>
                    <a:pt x="32" y="50"/>
                    <a:pt x="31" y="50"/>
                    <a:pt x="32" y="51"/>
                  </a:cubicBezTo>
                  <a:cubicBezTo>
                    <a:pt x="33" y="51"/>
                    <a:pt x="34" y="51"/>
                    <a:pt x="35" y="51"/>
                  </a:cubicBezTo>
                  <a:cubicBezTo>
                    <a:pt x="36" y="51"/>
                    <a:pt x="43" y="52"/>
                    <a:pt x="45" y="52"/>
                  </a:cubicBezTo>
                  <a:cubicBezTo>
                    <a:pt x="48" y="52"/>
                    <a:pt x="71" y="54"/>
                    <a:pt x="75" y="55"/>
                  </a:cubicBezTo>
                  <a:cubicBezTo>
                    <a:pt x="75" y="55"/>
                    <a:pt x="75" y="56"/>
                    <a:pt x="76" y="56"/>
                  </a:cubicBezTo>
                  <a:cubicBezTo>
                    <a:pt x="79" y="58"/>
                    <a:pt x="80" y="61"/>
                    <a:pt x="82" y="64"/>
                  </a:cubicBezTo>
                  <a:cubicBezTo>
                    <a:pt x="83" y="65"/>
                    <a:pt x="84" y="65"/>
                    <a:pt x="84" y="66"/>
                  </a:cubicBezTo>
                  <a:cubicBezTo>
                    <a:pt x="84" y="67"/>
                    <a:pt x="84" y="67"/>
                    <a:pt x="84" y="68"/>
                  </a:cubicBezTo>
                  <a:cubicBezTo>
                    <a:pt x="85" y="71"/>
                    <a:pt x="83" y="74"/>
                    <a:pt x="82" y="74"/>
                  </a:cubicBez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" name="í$1îḓê"/>
            <p:cNvSpPr/>
            <p:nvPr/>
          </p:nvSpPr>
          <p:spPr bwMode="auto">
            <a:xfrm>
              <a:off x="7548563" y="3579813"/>
              <a:ext cx="19050" cy="9525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1"/>
                    <a:pt x="1" y="1"/>
                    <a:pt x="0" y="1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" name="isḷïďe"/>
            <p:cNvSpPr/>
            <p:nvPr/>
          </p:nvSpPr>
          <p:spPr bwMode="auto">
            <a:xfrm>
              <a:off x="5081588" y="3957638"/>
              <a:ext cx="177800" cy="255588"/>
            </a:xfrm>
            <a:custGeom>
              <a:avLst/>
              <a:gdLst>
                <a:gd name="T0" fmla="*/ 36 w 112"/>
                <a:gd name="T1" fmla="*/ 161 h 161"/>
                <a:gd name="T2" fmla="*/ 77 w 112"/>
                <a:gd name="T3" fmla="*/ 161 h 161"/>
                <a:gd name="T4" fmla="*/ 77 w 112"/>
                <a:gd name="T5" fmla="*/ 89 h 161"/>
                <a:gd name="T6" fmla="*/ 112 w 112"/>
                <a:gd name="T7" fmla="*/ 0 h 161"/>
                <a:gd name="T8" fmla="*/ 77 w 112"/>
                <a:gd name="T9" fmla="*/ 0 h 161"/>
                <a:gd name="T10" fmla="*/ 53 w 112"/>
                <a:gd name="T11" fmla="*/ 54 h 161"/>
                <a:gd name="T12" fmla="*/ 36 w 112"/>
                <a:gd name="T13" fmla="*/ 0 h 161"/>
                <a:gd name="T14" fmla="*/ 0 w 112"/>
                <a:gd name="T15" fmla="*/ 0 h 161"/>
                <a:gd name="T16" fmla="*/ 36 w 112"/>
                <a:gd name="T17" fmla="*/ 89 h 161"/>
                <a:gd name="T18" fmla="*/ 36 w 112"/>
                <a:gd name="T19" fmla="*/ 161 h 161"/>
                <a:gd name="T20" fmla="*/ 36 w 112"/>
                <a:gd name="T21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2" h="161">
                  <a:moveTo>
                    <a:pt x="36" y="161"/>
                  </a:moveTo>
                  <a:lnTo>
                    <a:pt x="77" y="161"/>
                  </a:lnTo>
                  <a:lnTo>
                    <a:pt x="77" y="89"/>
                  </a:lnTo>
                  <a:lnTo>
                    <a:pt x="112" y="0"/>
                  </a:lnTo>
                  <a:lnTo>
                    <a:pt x="77" y="0"/>
                  </a:lnTo>
                  <a:lnTo>
                    <a:pt x="53" y="54"/>
                  </a:lnTo>
                  <a:lnTo>
                    <a:pt x="36" y="0"/>
                  </a:lnTo>
                  <a:lnTo>
                    <a:pt x="0" y="0"/>
                  </a:lnTo>
                  <a:lnTo>
                    <a:pt x="36" y="89"/>
                  </a:lnTo>
                  <a:lnTo>
                    <a:pt x="36" y="161"/>
                  </a:lnTo>
                  <a:lnTo>
                    <a:pt x="36" y="161"/>
                  </a:ln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" name="ïṡľiḑe"/>
            <p:cNvSpPr/>
            <p:nvPr/>
          </p:nvSpPr>
          <p:spPr bwMode="auto">
            <a:xfrm>
              <a:off x="5353050" y="3957638"/>
              <a:ext cx="177800" cy="255588"/>
            </a:xfrm>
            <a:custGeom>
              <a:avLst/>
              <a:gdLst>
                <a:gd name="T0" fmla="*/ 0 w 112"/>
                <a:gd name="T1" fmla="*/ 161 h 161"/>
                <a:gd name="T2" fmla="*/ 35 w 112"/>
                <a:gd name="T3" fmla="*/ 161 h 161"/>
                <a:gd name="T4" fmla="*/ 41 w 112"/>
                <a:gd name="T5" fmla="*/ 131 h 161"/>
                <a:gd name="T6" fmla="*/ 71 w 112"/>
                <a:gd name="T7" fmla="*/ 131 h 161"/>
                <a:gd name="T8" fmla="*/ 76 w 112"/>
                <a:gd name="T9" fmla="*/ 161 h 161"/>
                <a:gd name="T10" fmla="*/ 112 w 112"/>
                <a:gd name="T11" fmla="*/ 161 h 161"/>
                <a:gd name="T12" fmla="*/ 76 w 112"/>
                <a:gd name="T13" fmla="*/ 0 h 161"/>
                <a:gd name="T14" fmla="*/ 35 w 112"/>
                <a:gd name="T15" fmla="*/ 0 h 161"/>
                <a:gd name="T16" fmla="*/ 0 w 112"/>
                <a:gd name="T17" fmla="*/ 161 h 161"/>
                <a:gd name="T18" fmla="*/ 0 w 112"/>
                <a:gd name="T19" fmla="*/ 161 h 161"/>
                <a:gd name="T20" fmla="*/ 47 w 112"/>
                <a:gd name="T21" fmla="*/ 101 h 161"/>
                <a:gd name="T22" fmla="*/ 53 w 112"/>
                <a:gd name="T23" fmla="*/ 30 h 161"/>
                <a:gd name="T24" fmla="*/ 65 w 112"/>
                <a:gd name="T25" fmla="*/ 101 h 161"/>
                <a:gd name="T26" fmla="*/ 47 w 112"/>
                <a:gd name="T27" fmla="*/ 101 h 161"/>
                <a:gd name="T28" fmla="*/ 47 w 112"/>
                <a:gd name="T29" fmla="*/ 10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2" h="161">
                  <a:moveTo>
                    <a:pt x="0" y="161"/>
                  </a:moveTo>
                  <a:lnTo>
                    <a:pt x="35" y="161"/>
                  </a:lnTo>
                  <a:lnTo>
                    <a:pt x="41" y="131"/>
                  </a:lnTo>
                  <a:lnTo>
                    <a:pt x="71" y="131"/>
                  </a:lnTo>
                  <a:lnTo>
                    <a:pt x="76" y="161"/>
                  </a:lnTo>
                  <a:lnTo>
                    <a:pt x="112" y="161"/>
                  </a:lnTo>
                  <a:lnTo>
                    <a:pt x="76" y="0"/>
                  </a:lnTo>
                  <a:lnTo>
                    <a:pt x="35" y="0"/>
                  </a:lnTo>
                  <a:lnTo>
                    <a:pt x="0" y="161"/>
                  </a:lnTo>
                  <a:lnTo>
                    <a:pt x="0" y="161"/>
                  </a:lnTo>
                  <a:close/>
                  <a:moveTo>
                    <a:pt x="47" y="101"/>
                  </a:moveTo>
                  <a:lnTo>
                    <a:pt x="53" y="30"/>
                  </a:lnTo>
                  <a:lnTo>
                    <a:pt x="65" y="101"/>
                  </a:lnTo>
                  <a:lnTo>
                    <a:pt x="47" y="101"/>
                  </a:lnTo>
                  <a:lnTo>
                    <a:pt x="47" y="101"/>
                  </a:ln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" name="iṣļíḓé"/>
            <p:cNvSpPr/>
            <p:nvPr/>
          </p:nvSpPr>
          <p:spPr bwMode="auto">
            <a:xfrm>
              <a:off x="5624513" y="3957638"/>
              <a:ext cx="158750" cy="255588"/>
            </a:xfrm>
            <a:custGeom>
              <a:avLst/>
              <a:gdLst>
                <a:gd name="T0" fmla="*/ 0 w 100"/>
                <a:gd name="T1" fmla="*/ 161 h 161"/>
                <a:gd name="T2" fmla="*/ 41 w 100"/>
                <a:gd name="T3" fmla="*/ 161 h 161"/>
                <a:gd name="T4" fmla="*/ 35 w 100"/>
                <a:gd name="T5" fmla="*/ 71 h 161"/>
                <a:gd name="T6" fmla="*/ 64 w 100"/>
                <a:gd name="T7" fmla="*/ 161 h 161"/>
                <a:gd name="T8" fmla="*/ 100 w 100"/>
                <a:gd name="T9" fmla="*/ 161 h 161"/>
                <a:gd name="T10" fmla="*/ 100 w 100"/>
                <a:gd name="T11" fmla="*/ 0 h 161"/>
                <a:gd name="T12" fmla="*/ 64 w 100"/>
                <a:gd name="T13" fmla="*/ 0 h 161"/>
                <a:gd name="T14" fmla="*/ 70 w 100"/>
                <a:gd name="T15" fmla="*/ 95 h 161"/>
                <a:gd name="T16" fmla="*/ 41 w 100"/>
                <a:gd name="T17" fmla="*/ 0 h 161"/>
                <a:gd name="T18" fmla="*/ 0 w 100"/>
                <a:gd name="T19" fmla="*/ 0 h 161"/>
                <a:gd name="T20" fmla="*/ 0 w 100"/>
                <a:gd name="T21" fmla="*/ 161 h 161"/>
                <a:gd name="T22" fmla="*/ 0 w 100"/>
                <a:gd name="T23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61">
                  <a:moveTo>
                    <a:pt x="0" y="161"/>
                  </a:moveTo>
                  <a:lnTo>
                    <a:pt x="41" y="161"/>
                  </a:lnTo>
                  <a:lnTo>
                    <a:pt x="35" y="71"/>
                  </a:lnTo>
                  <a:lnTo>
                    <a:pt x="64" y="161"/>
                  </a:lnTo>
                  <a:lnTo>
                    <a:pt x="100" y="161"/>
                  </a:lnTo>
                  <a:lnTo>
                    <a:pt x="100" y="0"/>
                  </a:lnTo>
                  <a:lnTo>
                    <a:pt x="64" y="0"/>
                  </a:lnTo>
                  <a:lnTo>
                    <a:pt x="70" y="95"/>
                  </a:lnTo>
                  <a:lnTo>
                    <a:pt x="41" y="0"/>
                  </a:lnTo>
                  <a:lnTo>
                    <a:pt x="0" y="0"/>
                  </a:lnTo>
                  <a:lnTo>
                    <a:pt x="0" y="161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" name="i$1íḓè"/>
            <p:cNvSpPr/>
            <p:nvPr/>
          </p:nvSpPr>
          <p:spPr bwMode="auto">
            <a:xfrm>
              <a:off x="5884863" y="3948113"/>
              <a:ext cx="150813" cy="274638"/>
            </a:xfrm>
            <a:custGeom>
              <a:avLst/>
              <a:gdLst>
                <a:gd name="T0" fmla="*/ 0 w 16"/>
                <a:gd name="T1" fmla="*/ 19 h 29"/>
                <a:gd name="T2" fmla="*/ 0 w 16"/>
                <a:gd name="T3" fmla="*/ 19 h 29"/>
                <a:gd name="T4" fmla="*/ 0 w 16"/>
                <a:gd name="T5" fmla="*/ 19 h 29"/>
                <a:gd name="T6" fmla="*/ 0 w 16"/>
                <a:gd name="T7" fmla="*/ 19 h 29"/>
                <a:gd name="T8" fmla="*/ 0 w 16"/>
                <a:gd name="T9" fmla="*/ 20 h 29"/>
                <a:gd name="T10" fmla="*/ 0 w 16"/>
                <a:gd name="T11" fmla="*/ 20 h 29"/>
                <a:gd name="T12" fmla="*/ 0 w 16"/>
                <a:gd name="T13" fmla="*/ 20 h 29"/>
                <a:gd name="T14" fmla="*/ 1 w 16"/>
                <a:gd name="T15" fmla="*/ 26 h 29"/>
                <a:gd name="T16" fmla="*/ 7 w 16"/>
                <a:gd name="T17" fmla="*/ 29 h 29"/>
                <a:gd name="T18" fmla="*/ 8 w 16"/>
                <a:gd name="T19" fmla="*/ 29 h 29"/>
                <a:gd name="T20" fmla="*/ 14 w 16"/>
                <a:gd name="T21" fmla="*/ 27 h 29"/>
                <a:gd name="T22" fmla="*/ 16 w 16"/>
                <a:gd name="T23" fmla="*/ 20 h 29"/>
                <a:gd name="T24" fmla="*/ 16 w 16"/>
                <a:gd name="T25" fmla="*/ 20 h 29"/>
                <a:gd name="T26" fmla="*/ 14 w 16"/>
                <a:gd name="T27" fmla="*/ 15 h 29"/>
                <a:gd name="T28" fmla="*/ 11 w 16"/>
                <a:gd name="T29" fmla="*/ 12 h 29"/>
                <a:gd name="T30" fmla="*/ 10 w 16"/>
                <a:gd name="T31" fmla="*/ 11 h 29"/>
                <a:gd name="T32" fmla="*/ 9 w 16"/>
                <a:gd name="T33" fmla="*/ 11 h 29"/>
                <a:gd name="T34" fmla="*/ 7 w 16"/>
                <a:gd name="T35" fmla="*/ 9 h 29"/>
                <a:gd name="T36" fmla="*/ 6 w 16"/>
                <a:gd name="T37" fmla="*/ 7 h 29"/>
                <a:gd name="T38" fmla="*/ 6 w 16"/>
                <a:gd name="T39" fmla="*/ 6 h 29"/>
                <a:gd name="T40" fmla="*/ 8 w 16"/>
                <a:gd name="T41" fmla="*/ 5 h 29"/>
                <a:gd name="T42" fmla="*/ 8 w 16"/>
                <a:gd name="T43" fmla="*/ 5 h 29"/>
                <a:gd name="T44" fmla="*/ 8 w 16"/>
                <a:gd name="T45" fmla="*/ 5 h 29"/>
                <a:gd name="T46" fmla="*/ 8 w 16"/>
                <a:gd name="T47" fmla="*/ 5 h 29"/>
                <a:gd name="T48" fmla="*/ 8 w 16"/>
                <a:gd name="T49" fmla="*/ 5 h 29"/>
                <a:gd name="T50" fmla="*/ 10 w 16"/>
                <a:gd name="T51" fmla="*/ 6 h 29"/>
                <a:gd name="T52" fmla="*/ 10 w 16"/>
                <a:gd name="T53" fmla="*/ 8 h 29"/>
                <a:gd name="T54" fmla="*/ 10 w 16"/>
                <a:gd name="T55" fmla="*/ 9 h 29"/>
                <a:gd name="T56" fmla="*/ 16 w 16"/>
                <a:gd name="T57" fmla="*/ 9 h 29"/>
                <a:gd name="T58" fmla="*/ 16 w 16"/>
                <a:gd name="T59" fmla="*/ 8 h 29"/>
                <a:gd name="T60" fmla="*/ 14 w 16"/>
                <a:gd name="T61" fmla="*/ 2 h 29"/>
                <a:gd name="T62" fmla="*/ 8 w 16"/>
                <a:gd name="T63" fmla="*/ 0 h 29"/>
                <a:gd name="T64" fmla="*/ 2 w 16"/>
                <a:gd name="T65" fmla="*/ 2 h 29"/>
                <a:gd name="T66" fmla="*/ 0 w 16"/>
                <a:gd name="T67" fmla="*/ 6 h 29"/>
                <a:gd name="T68" fmla="*/ 0 w 16"/>
                <a:gd name="T69" fmla="*/ 7 h 29"/>
                <a:gd name="T70" fmla="*/ 0 w 16"/>
                <a:gd name="T71" fmla="*/ 7 h 29"/>
                <a:gd name="T72" fmla="*/ 0 w 16"/>
                <a:gd name="T73" fmla="*/ 7 h 29"/>
                <a:gd name="T74" fmla="*/ 0 w 16"/>
                <a:gd name="T75" fmla="*/ 7 h 29"/>
                <a:gd name="T76" fmla="*/ 0 w 16"/>
                <a:gd name="T77" fmla="*/ 8 h 29"/>
                <a:gd name="T78" fmla="*/ 0 w 16"/>
                <a:gd name="T79" fmla="*/ 8 h 29"/>
                <a:gd name="T80" fmla="*/ 1 w 16"/>
                <a:gd name="T81" fmla="*/ 13 h 29"/>
                <a:gd name="T82" fmla="*/ 5 w 16"/>
                <a:gd name="T83" fmla="*/ 16 h 29"/>
                <a:gd name="T84" fmla="*/ 6 w 16"/>
                <a:gd name="T85" fmla="*/ 17 h 29"/>
                <a:gd name="T86" fmla="*/ 7 w 16"/>
                <a:gd name="T87" fmla="*/ 17 h 29"/>
                <a:gd name="T88" fmla="*/ 9 w 16"/>
                <a:gd name="T89" fmla="*/ 19 h 29"/>
                <a:gd name="T90" fmla="*/ 10 w 16"/>
                <a:gd name="T91" fmla="*/ 21 h 29"/>
                <a:gd name="T92" fmla="*/ 10 w 16"/>
                <a:gd name="T93" fmla="*/ 23 h 29"/>
                <a:gd name="T94" fmla="*/ 8 w 16"/>
                <a:gd name="T95" fmla="*/ 24 h 29"/>
                <a:gd name="T96" fmla="*/ 8 w 16"/>
                <a:gd name="T97" fmla="*/ 24 h 29"/>
                <a:gd name="T98" fmla="*/ 8 w 16"/>
                <a:gd name="T99" fmla="*/ 24 h 29"/>
                <a:gd name="T100" fmla="*/ 8 w 16"/>
                <a:gd name="T101" fmla="*/ 24 h 29"/>
                <a:gd name="T102" fmla="*/ 8 w 16"/>
                <a:gd name="T103" fmla="*/ 24 h 29"/>
                <a:gd name="T104" fmla="*/ 6 w 16"/>
                <a:gd name="T105" fmla="*/ 23 h 29"/>
                <a:gd name="T106" fmla="*/ 5 w 16"/>
                <a:gd name="T107" fmla="*/ 20 h 29"/>
                <a:gd name="T108" fmla="*/ 5 w 16"/>
                <a:gd name="T109" fmla="*/ 20 h 29"/>
                <a:gd name="T110" fmla="*/ 6 w 16"/>
                <a:gd name="T111" fmla="*/ 19 h 29"/>
                <a:gd name="T112" fmla="*/ 6 w 16"/>
                <a:gd name="T113" fmla="*/ 19 h 29"/>
                <a:gd name="T114" fmla="*/ 6 w 16"/>
                <a:gd name="T115" fmla="*/ 19 h 29"/>
                <a:gd name="T116" fmla="*/ 6 w 16"/>
                <a:gd name="T117" fmla="*/ 19 h 29"/>
                <a:gd name="T118" fmla="*/ 6 w 16"/>
                <a:gd name="T119" fmla="*/ 19 h 29"/>
                <a:gd name="T120" fmla="*/ 0 w 16"/>
                <a:gd name="T121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" h="29">
                  <a:moveTo>
                    <a:pt x="0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3"/>
                    <a:pt x="0" y="25"/>
                    <a:pt x="1" y="26"/>
                  </a:cubicBezTo>
                  <a:cubicBezTo>
                    <a:pt x="3" y="28"/>
                    <a:pt x="4" y="28"/>
                    <a:pt x="7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10" y="29"/>
                    <a:pt x="12" y="28"/>
                    <a:pt x="14" y="27"/>
                  </a:cubicBezTo>
                  <a:cubicBezTo>
                    <a:pt x="15" y="26"/>
                    <a:pt x="16" y="23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5" y="16"/>
                    <a:pt x="14" y="15"/>
                  </a:cubicBezTo>
                  <a:cubicBezTo>
                    <a:pt x="13" y="14"/>
                    <a:pt x="12" y="13"/>
                    <a:pt x="11" y="12"/>
                  </a:cubicBezTo>
                  <a:cubicBezTo>
                    <a:pt x="11" y="12"/>
                    <a:pt x="10" y="11"/>
                    <a:pt x="10" y="11"/>
                  </a:cubicBezTo>
                  <a:cubicBezTo>
                    <a:pt x="10" y="11"/>
                    <a:pt x="9" y="11"/>
                    <a:pt x="9" y="11"/>
                  </a:cubicBezTo>
                  <a:cubicBezTo>
                    <a:pt x="8" y="10"/>
                    <a:pt x="7" y="10"/>
                    <a:pt x="7" y="9"/>
                  </a:cubicBezTo>
                  <a:cubicBezTo>
                    <a:pt x="6" y="9"/>
                    <a:pt x="6" y="8"/>
                    <a:pt x="6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7" y="5"/>
                    <a:pt x="7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5"/>
                    <a:pt x="9" y="6"/>
                    <a:pt x="10" y="6"/>
                  </a:cubicBezTo>
                  <a:cubicBezTo>
                    <a:pt x="10" y="7"/>
                    <a:pt x="10" y="7"/>
                    <a:pt x="10" y="8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6"/>
                    <a:pt x="15" y="4"/>
                    <a:pt x="14" y="2"/>
                  </a:cubicBezTo>
                  <a:cubicBezTo>
                    <a:pt x="12" y="1"/>
                    <a:pt x="10" y="0"/>
                    <a:pt x="8" y="0"/>
                  </a:cubicBezTo>
                  <a:cubicBezTo>
                    <a:pt x="6" y="0"/>
                    <a:pt x="4" y="1"/>
                    <a:pt x="2" y="2"/>
                  </a:cubicBezTo>
                  <a:cubicBezTo>
                    <a:pt x="1" y="3"/>
                    <a:pt x="0" y="5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0"/>
                    <a:pt x="0" y="11"/>
                    <a:pt x="1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5" y="16"/>
                    <a:pt x="6" y="16"/>
                    <a:pt x="6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8" y="18"/>
                    <a:pt x="9" y="18"/>
                    <a:pt x="9" y="19"/>
                  </a:cubicBezTo>
                  <a:cubicBezTo>
                    <a:pt x="10" y="20"/>
                    <a:pt x="10" y="20"/>
                    <a:pt x="10" y="21"/>
                  </a:cubicBezTo>
                  <a:cubicBezTo>
                    <a:pt x="10" y="22"/>
                    <a:pt x="10" y="22"/>
                    <a:pt x="10" y="23"/>
                  </a:cubicBezTo>
                  <a:cubicBezTo>
                    <a:pt x="9" y="23"/>
                    <a:pt x="9" y="23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7" y="24"/>
                    <a:pt x="7" y="23"/>
                    <a:pt x="6" y="23"/>
                  </a:cubicBezTo>
                  <a:cubicBezTo>
                    <a:pt x="6" y="22"/>
                    <a:pt x="5" y="21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0" y="19"/>
                    <a:pt x="0" y="19"/>
                    <a:pt x="0" y="19"/>
                  </a:cubicBez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" name="ïṥľïḋè"/>
            <p:cNvSpPr/>
            <p:nvPr/>
          </p:nvSpPr>
          <p:spPr bwMode="auto">
            <a:xfrm>
              <a:off x="6127750" y="3957638"/>
              <a:ext cx="168275" cy="255588"/>
            </a:xfrm>
            <a:custGeom>
              <a:avLst/>
              <a:gdLst>
                <a:gd name="T0" fmla="*/ 0 w 106"/>
                <a:gd name="T1" fmla="*/ 161 h 161"/>
                <a:gd name="T2" fmla="*/ 42 w 106"/>
                <a:gd name="T3" fmla="*/ 161 h 161"/>
                <a:gd name="T4" fmla="*/ 42 w 106"/>
                <a:gd name="T5" fmla="*/ 95 h 161"/>
                <a:gd name="T6" fmla="*/ 65 w 106"/>
                <a:gd name="T7" fmla="*/ 95 h 161"/>
                <a:gd name="T8" fmla="*/ 65 w 106"/>
                <a:gd name="T9" fmla="*/ 161 h 161"/>
                <a:gd name="T10" fmla="*/ 106 w 106"/>
                <a:gd name="T11" fmla="*/ 161 h 161"/>
                <a:gd name="T12" fmla="*/ 106 w 106"/>
                <a:gd name="T13" fmla="*/ 0 h 161"/>
                <a:gd name="T14" fmla="*/ 65 w 106"/>
                <a:gd name="T15" fmla="*/ 0 h 161"/>
                <a:gd name="T16" fmla="*/ 65 w 106"/>
                <a:gd name="T17" fmla="*/ 60 h 161"/>
                <a:gd name="T18" fmla="*/ 42 w 106"/>
                <a:gd name="T19" fmla="*/ 60 h 161"/>
                <a:gd name="T20" fmla="*/ 42 w 106"/>
                <a:gd name="T21" fmla="*/ 0 h 161"/>
                <a:gd name="T22" fmla="*/ 0 w 106"/>
                <a:gd name="T23" fmla="*/ 0 h 161"/>
                <a:gd name="T24" fmla="*/ 0 w 106"/>
                <a:gd name="T25" fmla="*/ 161 h 161"/>
                <a:gd name="T26" fmla="*/ 0 w 106"/>
                <a:gd name="T27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" h="161">
                  <a:moveTo>
                    <a:pt x="0" y="161"/>
                  </a:moveTo>
                  <a:lnTo>
                    <a:pt x="42" y="161"/>
                  </a:lnTo>
                  <a:lnTo>
                    <a:pt x="42" y="95"/>
                  </a:lnTo>
                  <a:lnTo>
                    <a:pt x="65" y="95"/>
                  </a:lnTo>
                  <a:lnTo>
                    <a:pt x="65" y="161"/>
                  </a:lnTo>
                  <a:lnTo>
                    <a:pt x="106" y="161"/>
                  </a:lnTo>
                  <a:lnTo>
                    <a:pt x="106" y="0"/>
                  </a:lnTo>
                  <a:lnTo>
                    <a:pt x="65" y="0"/>
                  </a:lnTo>
                  <a:lnTo>
                    <a:pt x="65" y="60"/>
                  </a:lnTo>
                  <a:lnTo>
                    <a:pt x="42" y="60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161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" name="ísḷïḍê"/>
            <p:cNvSpPr/>
            <p:nvPr/>
          </p:nvSpPr>
          <p:spPr bwMode="auto">
            <a:xfrm>
              <a:off x="6389688" y="3957638"/>
              <a:ext cx="177800" cy="255588"/>
            </a:xfrm>
            <a:custGeom>
              <a:avLst/>
              <a:gdLst>
                <a:gd name="T0" fmla="*/ 0 w 112"/>
                <a:gd name="T1" fmla="*/ 161 h 161"/>
                <a:gd name="T2" fmla="*/ 36 w 112"/>
                <a:gd name="T3" fmla="*/ 161 h 161"/>
                <a:gd name="T4" fmla="*/ 41 w 112"/>
                <a:gd name="T5" fmla="*/ 131 h 161"/>
                <a:gd name="T6" fmla="*/ 71 w 112"/>
                <a:gd name="T7" fmla="*/ 131 h 161"/>
                <a:gd name="T8" fmla="*/ 77 w 112"/>
                <a:gd name="T9" fmla="*/ 161 h 161"/>
                <a:gd name="T10" fmla="*/ 112 w 112"/>
                <a:gd name="T11" fmla="*/ 161 h 161"/>
                <a:gd name="T12" fmla="*/ 77 w 112"/>
                <a:gd name="T13" fmla="*/ 0 h 161"/>
                <a:gd name="T14" fmla="*/ 36 w 112"/>
                <a:gd name="T15" fmla="*/ 0 h 161"/>
                <a:gd name="T16" fmla="*/ 0 w 112"/>
                <a:gd name="T17" fmla="*/ 161 h 161"/>
                <a:gd name="T18" fmla="*/ 0 w 112"/>
                <a:gd name="T19" fmla="*/ 161 h 161"/>
                <a:gd name="T20" fmla="*/ 47 w 112"/>
                <a:gd name="T21" fmla="*/ 101 h 161"/>
                <a:gd name="T22" fmla="*/ 53 w 112"/>
                <a:gd name="T23" fmla="*/ 30 h 161"/>
                <a:gd name="T24" fmla="*/ 65 w 112"/>
                <a:gd name="T25" fmla="*/ 101 h 161"/>
                <a:gd name="T26" fmla="*/ 47 w 112"/>
                <a:gd name="T27" fmla="*/ 101 h 161"/>
                <a:gd name="T28" fmla="*/ 47 w 112"/>
                <a:gd name="T29" fmla="*/ 10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2" h="161">
                  <a:moveTo>
                    <a:pt x="0" y="161"/>
                  </a:moveTo>
                  <a:lnTo>
                    <a:pt x="36" y="161"/>
                  </a:lnTo>
                  <a:lnTo>
                    <a:pt x="41" y="131"/>
                  </a:lnTo>
                  <a:lnTo>
                    <a:pt x="71" y="131"/>
                  </a:lnTo>
                  <a:lnTo>
                    <a:pt x="77" y="161"/>
                  </a:lnTo>
                  <a:lnTo>
                    <a:pt x="112" y="161"/>
                  </a:lnTo>
                  <a:lnTo>
                    <a:pt x="77" y="0"/>
                  </a:lnTo>
                  <a:lnTo>
                    <a:pt x="36" y="0"/>
                  </a:lnTo>
                  <a:lnTo>
                    <a:pt x="0" y="161"/>
                  </a:lnTo>
                  <a:lnTo>
                    <a:pt x="0" y="161"/>
                  </a:lnTo>
                  <a:close/>
                  <a:moveTo>
                    <a:pt x="47" y="101"/>
                  </a:moveTo>
                  <a:lnTo>
                    <a:pt x="53" y="30"/>
                  </a:lnTo>
                  <a:lnTo>
                    <a:pt x="65" y="101"/>
                  </a:lnTo>
                  <a:lnTo>
                    <a:pt x="47" y="101"/>
                  </a:lnTo>
                  <a:lnTo>
                    <a:pt x="47" y="101"/>
                  </a:ln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" name="ïṧḻídê"/>
            <p:cNvSpPr/>
            <p:nvPr/>
          </p:nvSpPr>
          <p:spPr bwMode="auto">
            <a:xfrm>
              <a:off x="6670675" y="3957638"/>
              <a:ext cx="158750" cy="255588"/>
            </a:xfrm>
            <a:custGeom>
              <a:avLst/>
              <a:gdLst>
                <a:gd name="T0" fmla="*/ 0 w 100"/>
                <a:gd name="T1" fmla="*/ 161 h 161"/>
                <a:gd name="T2" fmla="*/ 35 w 100"/>
                <a:gd name="T3" fmla="*/ 161 h 161"/>
                <a:gd name="T4" fmla="*/ 29 w 100"/>
                <a:gd name="T5" fmla="*/ 71 h 161"/>
                <a:gd name="T6" fmla="*/ 59 w 100"/>
                <a:gd name="T7" fmla="*/ 161 h 161"/>
                <a:gd name="T8" fmla="*/ 100 w 100"/>
                <a:gd name="T9" fmla="*/ 161 h 161"/>
                <a:gd name="T10" fmla="*/ 100 w 100"/>
                <a:gd name="T11" fmla="*/ 0 h 161"/>
                <a:gd name="T12" fmla="*/ 59 w 100"/>
                <a:gd name="T13" fmla="*/ 0 h 161"/>
                <a:gd name="T14" fmla="*/ 65 w 100"/>
                <a:gd name="T15" fmla="*/ 95 h 161"/>
                <a:gd name="T16" fmla="*/ 35 w 100"/>
                <a:gd name="T17" fmla="*/ 0 h 161"/>
                <a:gd name="T18" fmla="*/ 0 w 100"/>
                <a:gd name="T19" fmla="*/ 0 h 161"/>
                <a:gd name="T20" fmla="*/ 0 w 100"/>
                <a:gd name="T21" fmla="*/ 161 h 161"/>
                <a:gd name="T22" fmla="*/ 0 w 100"/>
                <a:gd name="T23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61">
                  <a:moveTo>
                    <a:pt x="0" y="161"/>
                  </a:moveTo>
                  <a:lnTo>
                    <a:pt x="35" y="161"/>
                  </a:lnTo>
                  <a:lnTo>
                    <a:pt x="29" y="71"/>
                  </a:lnTo>
                  <a:lnTo>
                    <a:pt x="59" y="161"/>
                  </a:lnTo>
                  <a:lnTo>
                    <a:pt x="100" y="161"/>
                  </a:lnTo>
                  <a:lnTo>
                    <a:pt x="100" y="0"/>
                  </a:lnTo>
                  <a:lnTo>
                    <a:pt x="59" y="0"/>
                  </a:lnTo>
                  <a:lnTo>
                    <a:pt x="65" y="95"/>
                  </a:lnTo>
                  <a:lnTo>
                    <a:pt x="35" y="0"/>
                  </a:lnTo>
                  <a:lnTo>
                    <a:pt x="0" y="0"/>
                  </a:lnTo>
                  <a:lnTo>
                    <a:pt x="0" y="161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" name="i$ļíḍe"/>
            <p:cNvSpPr/>
            <p:nvPr/>
          </p:nvSpPr>
          <p:spPr bwMode="auto">
            <a:xfrm>
              <a:off x="7118350" y="3957638"/>
              <a:ext cx="168275" cy="265113"/>
            </a:xfrm>
            <a:custGeom>
              <a:avLst/>
              <a:gdLst>
                <a:gd name="T0" fmla="*/ 0 w 18"/>
                <a:gd name="T1" fmla="*/ 0 h 28"/>
                <a:gd name="T2" fmla="*/ 0 w 18"/>
                <a:gd name="T3" fmla="*/ 20 h 28"/>
                <a:gd name="T4" fmla="*/ 3 w 18"/>
                <a:gd name="T5" fmla="*/ 26 h 28"/>
                <a:gd name="T6" fmla="*/ 10 w 18"/>
                <a:gd name="T7" fmla="*/ 28 h 28"/>
                <a:gd name="T8" fmla="*/ 16 w 18"/>
                <a:gd name="T9" fmla="*/ 26 h 28"/>
                <a:gd name="T10" fmla="*/ 18 w 18"/>
                <a:gd name="T11" fmla="*/ 19 h 28"/>
                <a:gd name="T12" fmla="*/ 18 w 18"/>
                <a:gd name="T13" fmla="*/ 0 h 28"/>
                <a:gd name="T14" fmla="*/ 11 w 18"/>
                <a:gd name="T15" fmla="*/ 0 h 28"/>
                <a:gd name="T16" fmla="*/ 11 w 18"/>
                <a:gd name="T17" fmla="*/ 20 h 28"/>
                <a:gd name="T18" fmla="*/ 11 w 18"/>
                <a:gd name="T19" fmla="*/ 22 h 28"/>
                <a:gd name="T20" fmla="*/ 9 w 18"/>
                <a:gd name="T21" fmla="*/ 23 h 28"/>
                <a:gd name="T22" fmla="*/ 9 w 18"/>
                <a:gd name="T23" fmla="*/ 23 h 28"/>
                <a:gd name="T24" fmla="*/ 9 w 18"/>
                <a:gd name="T25" fmla="*/ 23 h 28"/>
                <a:gd name="T26" fmla="*/ 9 w 18"/>
                <a:gd name="T27" fmla="*/ 23 h 28"/>
                <a:gd name="T28" fmla="*/ 9 w 18"/>
                <a:gd name="T29" fmla="*/ 23 h 28"/>
                <a:gd name="T30" fmla="*/ 8 w 18"/>
                <a:gd name="T31" fmla="*/ 22 h 28"/>
                <a:gd name="T32" fmla="*/ 7 w 18"/>
                <a:gd name="T33" fmla="*/ 21 h 28"/>
                <a:gd name="T34" fmla="*/ 7 w 18"/>
                <a:gd name="T35" fmla="*/ 0 h 28"/>
                <a:gd name="T36" fmla="*/ 0 w 18"/>
                <a:gd name="T3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28">
                  <a:moveTo>
                    <a:pt x="0" y="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3"/>
                    <a:pt x="1" y="25"/>
                    <a:pt x="3" y="26"/>
                  </a:cubicBezTo>
                  <a:cubicBezTo>
                    <a:pt x="4" y="27"/>
                    <a:pt x="7" y="28"/>
                    <a:pt x="10" y="28"/>
                  </a:cubicBezTo>
                  <a:cubicBezTo>
                    <a:pt x="12" y="28"/>
                    <a:pt x="14" y="27"/>
                    <a:pt x="16" y="26"/>
                  </a:cubicBezTo>
                  <a:cubicBezTo>
                    <a:pt x="17" y="25"/>
                    <a:pt x="18" y="22"/>
                    <a:pt x="18" y="19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1"/>
                    <a:pt x="11" y="22"/>
                    <a:pt x="11" y="22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8" y="23"/>
                    <a:pt x="8" y="23"/>
                    <a:pt x="8" y="22"/>
                  </a:cubicBezTo>
                  <a:cubicBezTo>
                    <a:pt x="7" y="22"/>
                    <a:pt x="7" y="21"/>
                    <a:pt x="7" y="2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" name="íšļíḍé"/>
            <p:cNvSpPr/>
            <p:nvPr/>
          </p:nvSpPr>
          <p:spPr bwMode="auto">
            <a:xfrm>
              <a:off x="7389813" y="3957638"/>
              <a:ext cx="158750" cy="255588"/>
            </a:xfrm>
            <a:custGeom>
              <a:avLst/>
              <a:gdLst>
                <a:gd name="T0" fmla="*/ 0 w 100"/>
                <a:gd name="T1" fmla="*/ 161 h 161"/>
                <a:gd name="T2" fmla="*/ 35 w 100"/>
                <a:gd name="T3" fmla="*/ 161 h 161"/>
                <a:gd name="T4" fmla="*/ 29 w 100"/>
                <a:gd name="T5" fmla="*/ 71 h 161"/>
                <a:gd name="T6" fmla="*/ 59 w 100"/>
                <a:gd name="T7" fmla="*/ 161 h 161"/>
                <a:gd name="T8" fmla="*/ 100 w 100"/>
                <a:gd name="T9" fmla="*/ 161 h 161"/>
                <a:gd name="T10" fmla="*/ 100 w 100"/>
                <a:gd name="T11" fmla="*/ 0 h 161"/>
                <a:gd name="T12" fmla="*/ 65 w 100"/>
                <a:gd name="T13" fmla="*/ 0 h 161"/>
                <a:gd name="T14" fmla="*/ 65 w 100"/>
                <a:gd name="T15" fmla="*/ 95 h 161"/>
                <a:gd name="T16" fmla="*/ 35 w 100"/>
                <a:gd name="T17" fmla="*/ 0 h 161"/>
                <a:gd name="T18" fmla="*/ 0 w 100"/>
                <a:gd name="T19" fmla="*/ 0 h 161"/>
                <a:gd name="T20" fmla="*/ 0 w 100"/>
                <a:gd name="T21" fmla="*/ 161 h 161"/>
                <a:gd name="T22" fmla="*/ 0 w 100"/>
                <a:gd name="T23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61">
                  <a:moveTo>
                    <a:pt x="0" y="161"/>
                  </a:moveTo>
                  <a:lnTo>
                    <a:pt x="35" y="161"/>
                  </a:lnTo>
                  <a:lnTo>
                    <a:pt x="29" y="71"/>
                  </a:lnTo>
                  <a:lnTo>
                    <a:pt x="59" y="161"/>
                  </a:lnTo>
                  <a:lnTo>
                    <a:pt x="100" y="161"/>
                  </a:lnTo>
                  <a:lnTo>
                    <a:pt x="100" y="0"/>
                  </a:lnTo>
                  <a:lnTo>
                    <a:pt x="65" y="0"/>
                  </a:lnTo>
                  <a:lnTo>
                    <a:pt x="65" y="95"/>
                  </a:lnTo>
                  <a:lnTo>
                    <a:pt x="35" y="0"/>
                  </a:lnTo>
                  <a:lnTo>
                    <a:pt x="0" y="0"/>
                  </a:lnTo>
                  <a:lnTo>
                    <a:pt x="0" y="161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" name="ïŝlíḋè"/>
            <p:cNvSpPr/>
            <p:nvPr/>
          </p:nvSpPr>
          <p:spPr bwMode="auto">
            <a:xfrm>
              <a:off x="7661275" y="3957638"/>
              <a:ext cx="55563" cy="255588"/>
            </a:xfrm>
            <a:custGeom>
              <a:avLst/>
              <a:gdLst>
                <a:gd name="T0" fmla="*/ 0 w 35"/>
                <a:gd name="T1" fmla="*/ 161 h 161"/>
                <a:gd name="T2" fmla="*/ 35 w 35"/>
                <a:gd name="T3" fmla="*/ 161 h 161"/>
                <a:gd name="T4" fmla="*/ 35 w 35"/>
                <a:gd name="T5" fmla="*/ 0 h 161"/>
                <a:gd name="T6" fmla="*/ 0 w 35"/>
                <a:gd name="T7" fmla="*/ 0 h 161"/>
                <a:gd name="T8" fmla="*/ 0 w 35"/>
                <a:gd name="T9" fmla="*/ 161 h 161"/>
                <a:gd name="T10" fmla="*/ 0 w 35"/>
                <a:gd name="T11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61">
                  <a:moveTo>
                    <a:pt x="0" y="161"/>
                  </a:moveTo>
                  <a:lnTo>
                    <a:pt x="35" y="161"/>
                  </a:lnTo>
                  <a:lnTo>
                    <a:pt x="35" y="0"/>
                  </a:lnTo>
                  <a:lnTo>
                    <a:pt x="0" y="0"/>
                  </a:lnTo>
                  <a:lnTo>
                    <a:pt x="0" y="161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" name="îS1iḓé"/>
            <p:cNvSpPr/>
            <p:nvPr/>
          </p:nvSpPr>
          <p:spPr bwMode="auto">
            <a:xfrm>
              <a:off x="7820025" y="3957638"/>
              <a:ext cx="176213" cy="255588"/>
            </a:xfrm>
            <a:custGeom>
              <a:avLst/>
              <a:gdLst>
                <a:gd name="T0" fmla="*/ 29 w 111"/>
                <a:gd name="T1" fmla="*/ 161 h 161"/>
                <a:gd name="T2" fmla="*/ 76 w 111"/>
                <a:gd name="T3" fmla="*/ 161 h 161"/>
                <a:gd name="T4" fmla="*/ 111 w 111"/>
                <a:gd name="T5" fmla="*/ 0 h 161"/>
                <a:gd name="T6" fmla="*/ 76 w 111"/>
                <a:gd name="T7" fmla="*/ 0 h 161"/>
                <a:gd name="T8" fmla="*/ 53 w 111"/>
                <a:gd name="T9" fmla="*/ 113 h 161"/>
                <a:gd name="T10" fmla="*/ 35 w 111"/>
                <a:gd name="T11" fmla="*/ 0 h 161"/>
                <a:gd name="T12" fmla="*/ 0 w 111"/>
                <a:gd name="T13" fmla="*/ 0 h 161"/>
                <a:gd name="T14" fmla="*/ 29 w 111"/>
                <a:gd name="T15" fmla="*/ 161 h 161"/>
                <a:gd name="T16" fmla="*/ 29 w 111"/>
                <a:gd name="T17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161">
                  <a:moveTo>
                    <a:pt x="29" y="161"/>
                  </a:moveTo>
                  <a:lnTo>
                    <a:pt x="76" y="161"/>
                  </a:lnTo>
                  <a:lnTo>
                    <a:pt x="111" y="0"/>
                  </a:lnTo>
                  <a:lnTo>
                    <a:pt x="76" y="0"/>
                  </a:lnTo>
                  <a:lnTo>
                    <a:pt x="53" y="113"/>
                  </a:lnTo>
                  <a:lnTo>
                    <a:pt x="35" y="0"/>
                  </a:lnTo>
                  <a:lnTo>
                    <a:pt x="0" y="0"/>
                  </a:lnTo>
                  <a:lnTo>
                    <a:pt x="29" y="161"/>
                  </a:lnTo>
                  <a:lnTo>
                    <a:pt x="29" y="161"/>
                  </a:ln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" name="i$1îḑê"/>
            <p:cNvSpPr/>
            <p:nvPr/>
          </p:nvSpPr>
          <p:spPr bwMode="auto">
            <a:xfrm>
              <a:off x="8099425" y="3957638"/>
              <a:ext cx="141288" cy="255588"/>
            </a:xfrm>
            <a:custGeom>
              <a:avLst/>
              <a:gdLst>
                <a:gd name="T0" fmla="*/ 0 w 89"/>
                <a:gd name="T1" fmla="*/ 161 h 161"/>
                <a:gd name="T2" fmla="*/ 89 w 89"/>
                <a:gd name="T3" fmla="*/ 161 h 161"/>
                <a:gd name="T4" fmla="*/ 89 w 89"/>
                <a:gd name="T5" fmla="*/ 131 h 161"/>
                <a:gd name="T6" fmla="*/ 36 w 89"/>
                <a:gd name="T7" fmla="*/ 131 h 161"/>
                <a:gd name="T8" fmla="*/ 36 w 89"/>
                <a:gd name="T9" fmla="*/ 95 h 161"/>
                <a:gd name="T10" fmla="*/ 83 w 89"/>
                <a:gd name="T11" fmla="*/ 95 h 161"/>
                <a:gd name="T12" fmla="*/ 83 w 89"/>
                <a:gd name="T13" fmla="*/ 60 h 161"/>
                <a:gd name="T14" fmla="*/ 36 w 89"/>
                <a:gd name="T15" fmla="*/ 60 h 161"/>
                <a:gd name="T16" fmla="*/ 36 w 89"/>
                <a:gd name="T17" fmla="*/ 30 h 161"/>
                <a:gd name="T18" fmla="*/ 89 w 89"/>
                <a:gd name="T19" fmla="*/ 30 h 161"/>
                <a:gd name="T20" fmla="*/ 89 w 89"/>
                <a:gd name="T21" fmla="*/ 0 h 161"/>
                <a:gd name="T22" fmla="*/ 0 w 89"/>
                <a:gd name="T23" fmla="*/ 0 h 161"/>
                <a:gd name="T24" fmla="*/ 0 w 89"/>
                <a:gd name="T25" fmla="*/ 161 h 161"/>
                <a:gd name="T26" fmla="*/ 0 w 89"/>
                <a:gd name="T27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9" h="161">
                  <a:moveTo>
                    <a:pt x="0" y="161"/>
                  </a:moveTo>
                  <a:lnTo>
                    <a:pt x="89" y="161"/>
                  </a:lnTo>
                  <a:lnTo>
                    <a:pt x="89" y="131"/>
                  </a:lnTo>
                  <a:lnTo>
                    <a:pt x="36" y="131"/>
                  </a:lnTo>
                  <a:lnTo>
                    <a:pt x="36" y="95"/>
                  </a:lnTo>
                  <a:lnTo>
                    <a:pt x="83" y="95"/>
                  </a:lnTo>
                  <a:lnTo>
                    <a:pt x="83" y="60"/>
                  </a:lnTo>
                  <a:lnTo>
                    <a:pt x="36" y="60"/>
                  </a:lnTo>
                  <a:lnTo>
                    <a:pt x="36" y="30"/>
                  </a:lnTo>
                  <a:lnTo>
                    <a:pt x="89" y="30"/>
                  </a:lnTo>
                  <a:lnTo>
                    <a:pt x="89" y="0"/>
                  </a:lnTo>
                  <a:lnTo>
                    <a:pt x="0" y="0"/>
                  </a:lnTo>
                  <a:lnTo>
                    <a:pt x="0" y="161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" name="ïŝ1ídé"/>
            <p:cNvSpPr/>
            <p:nvPr/>
          </p:nvSpPr>
          <p:spPr bwMode="auto">
            <a:xfrm>
              <a:off x="8342313" y="3957638"/>
              <a:ext cx="168275" cy="255588"/>
            </a:xfrm>
            <a:custGeom>
              <a:avLst/>
              <a:gdLst>
                <a:gd name="T0" fmla="*/ 0 w 18"/>
                <a:gd name="T1" fmla="*/ 27 h 27"/>
                <a:gd name="T2" fmla="*/ 6 w 18"/>
                <a:gd name="T3" fmla="*/ 27 h 27"/>
                <a:gd name="T4" fmla="*/ 6 w 18"/>
                <a:gd name="T5" fmla="*/ 17 h 27"/>
                <a:gd name="T6" fmla="*/ 8 w 18"/>
                <a:gd name="T7" fmla="*/ 17 h 27"/>
                <a:gd name="T8" fmla="*/ 10 w 18"/>
                <a:gd name="T9" fmla="*/ 17 h 27"/>
                <a:gd name="T10" fmla="*/ 10 w 18"/>
                <a:gd name="T11" fmla="*/ 19 h 27"/>
                <a:gd name="T12" fmla="*/ 10 w 18"/>
                <a:gd name="T13" fmla="*/ 25 h 27"/>
                <a:gd name="T14" fmla="*/ 10 w 18"/>
                <a:gd name="T15" fmla="*/ 27 h 27"/>
                <a:gd name="T16" fmla="*/ 12 w 18"/>
                <a:gd name="T17" fmla="*/ 27 h 27"/>
                <a:gd name="T18" fmla="*/ 18 w 18"/>
                <a:gd name="T19" fmla="*/ 27 h 27"/>
                <a:gd name="T20" fmla="*/ 18 w 18"/>
                <a:gd name="T21" fmla="*/ 26 h 27"/>
                <a:gd name="T22" fmla="*/ 17 w 18"/>
                <a:gd name="T23" fmla="*/ 26 h 27"/>
                <a:gd name="T24" fmla="*/ 17 w 18"/>
                <a:gd name="T25" fmla="*/ 24 h 27"/>
                <a:gd name="T26" fmla="*/ 16 w 18"/>
                <a:gd name="T27" fmla="*/ 17 h 27"/>
                <a:gd name="T28" fmla="*/ 16 w 18"/>
                <a:gd name="T29" fmla="*/ 15 h 27"/>
                <a:gd name="T30" fmla="*/ 13 w 18"/>
                <a:gd name="T31" fmla="*/ 14 h 27"/>
                <a:gd name="T32" fmla="*/ 16 w 18"/>
                <a:gd name="T33" fmla="*/ 11 h 27"/>
                <a:gd name="T34" fmla="*/ 17 w 18"/>
                <a:gd name="T35" fmla="*/ 7 h 27"/>
                <a:gd name="T36" fmla="*/ 14 w 18"/>
                <a:gd name="T37" fmla="*/ 2 h 27"/>
                <a:gd name="T38" fmla="*/ 9 w 18"/>
                <a:gd name="T39" fmla="*/ 0 h 27"/>
                <a:gd name="T40" fmla="*/ 0 w 18"/>
                <a:gd name="T41" fmla="*/ 0 h 27"/>
                <a:gd name="T42" fmla="*/ 0 w 18"/>
                <a:gd name="T43" fmla="*/ 27 h 27"/>
                <a:gd name="T44" fmla="*/ 6 w 18"/>
                <a:gd name="T45" fmla="*/ 12 h 27"/>
                <a:gd name="T46" fmla="*/ 6 w 18"/>
                <a:gd name="T47" fmla="*/ 5 h 27"/>
                <a:gd name="T48" fmla="*/ 9 w 18"/>
                <a:gd name="T49" fmla="*/ 5 h 27"/>
                <a:gd name="T50" fmla="*/ 10 w 18"/>
                <a:gd name="T51" fmla="*/ 8 h 27"/>
                <a:gd name="T52" fmla="*/ 10 w 18"/>
                <a:gd name="T53" fmla="*/ 8 h 27"/>
                <a:gd name="T54" fmla="*/ 9 w 18"/>
                <a:gd name="T55" fmla="*/ 11 h 27"/>
                <a:gd name="T56" fmla="*/ 8 w 18"/>
                <a:gd name="T57" fmla="*/ 12 h 27"/>
                <a:gd name="T58" fmla="*/ 6 w 18"/>
                <a:gd name="T59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" h="27">
                  <a:moveTo>
                    <a:pt x="0" y="27"/>
                  </a:moveTo>
                  <a:cubicBezTo>
                    <a:pt x="6" y="27"/>
                    <a:pt x="6" y="27"/>
                    <a:pt x="6" y="2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10" y="17"/>
                  </a:cubicBezTo>
                  <a:cubicBezTo>
                    <a:pt x="10" y="18"/>
                    <a:pt x="10" y="18"/>
                    <a:pt x="10" y="19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0" y="26"/>
                    <a:pt x="10" y="26"/>
                    <a:pt x="10" y="27"/>
                  </a:cubicBezTo>
                  <a:cubicBezTo>
                    <a:pt x="11" y="27"/>
                    <a:pt x="11" y="27"/>
                    <a:pt x="12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7" y="26"/>
                  </a:cubicBezTo>
                  <a:cubicBezTo>
                    <a:pt x="17" y="25"/>
                    <a:pt x="17" y="25"/>
                    <a:pt x="17" y="24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5"/>
                  </a:cubicBezTo>
                  <a:cubicBezTo>
                    <a:pt x="15" y="14"/>
                    <a:pt x="14" y="14"/>
                    <a:pt x="13" y="14"/>
                  </a:cubicBezTo>
                  <a:cubicBezTo>
                    <a:pt x="14" y="13"/>
                    <a:pt x="15" y="12"/>
                    <a:pt x="16" y="11"/>
                  </a:cubicBezTo>
                  <a:cubicBezTo>
                    <a:pt x="16" y="10"/>
                    <a:pt x="17" y="9"/>
                    <a:pt x="17" y="7"/>
                  </a:cubicBezTo>
                  <a:cubicBezTo>
                    <a:pt x="17" y="4"/>
                    <a:pt x="16" y="3"/>
                    <a:pt x="14" y="2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7"/>
                    <a:pt x="0" y="27"/>
                    <a:pt x="0" y="27"/>
                  </a:cubicBezTo>
                  <a:close/>
                  <a:moveTo>
                    <a:pt x="6" y="12"/>
                  </a:moveTo>
                  <a:cubicBezTo>
                    <a:pt x="6" y="5"/>
                    <a:pt x="6" y="5"/>
                    <a:pt x="6" y="5"/>
                  </a:cubicBezTo>
                  <a:cubicBezTo>
                    <a:pt x="7" y="5"/>
                    <a:pt x="8" y="5"/>
                    <a:pt x="9" y="5"/>
                  </a:cubicBezTo>
                  <a:cubicBezTo>
                    <a:pt x="9" y="5"/>
                    <a:pt x="10" y="6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10"/>
                    <a:pt x="10" y="10"/>
                    <a:pt x="9" y="11"/>
                  </a:cubicBezTo>
                  <a:cubicBezTo>
                    <a:pt x="9" y="12"/>
                    <a:pt x="8" y="12"/>
                    <a:pt x="8" y="12"/>
                  </a:cubicBezTo>
                  <a:cubicBezTo>
                    <a:pt x="6" y="12"/>
                    <a:pt x="6" y="12"/>
                    <a:pt x="6" y="12"/>
                  </a:cubicBez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" name="ïś1íḑè"/>
            <p:cNvSpPr/>
            <p:nvPr/>
          </p:nvSpPr>
          <p:spPr bwMode="auto">
            <a:xfrm>
              <a:off x="8594725" y="3948113"/>
              <a:ext cx="149225" cy="274638"/>
            </a:xfrm>
            <a:custGeom>
              <a:avLst/>
              <a:gdLst>
                <a:gd name="T0" fmla="*/ 0 w 16"/>
                <a:gd name="T1" fmla="*/ 19 h 29"/>
                <a:gd name="T2" fmla="*/ 0 w 16"/>
                <a:gd name="T3" fmla="*/ 19 h 29"/>
                <a:gd name="T4" fmla="*/ 0 w 16"/>
                <a:gd name="T5" fmla="*/ 19 h 29"/>
                <a:gd name="T6" fmla="*/ 0 w 16"/>
                <a:gd name="T7" fmla="*/ 19 h 29"/>
                <a:gd name="T8" fmla="*/ 0 w 16"/>
                <a:gd name="T9" fmla="*/ 20 h 29"/>
                <a:gd name="T10" fmla="*/ 0 w 16"/>
                <a:gd name="T11" fmla="*/ 20 h 29"/>
                <a:gd name="T12" fmla="*/ 0 w 16"/>
                <a:gd name="T13" fmla="*/ 20 h 29"/>
                <a:gd name="T14" fmla="*/ 2 w 16"/>
                <a:gd name="T15" fmla="*/ 26 h 29"/>
                <a:gd name="T16" fmla="*/ 7 w 16"/>
                <a:gd name="T17" fmla="*/ 29 h 29"/>
                <a:gd name="T18" fmla="*/ 8 w 16"/>
                <a:gd name="T19" fmla="*/ 29 h 29"/>
                <a:gd name="T20" fmla="*/ 14 w 16"/>
                <a:gd name="T21" fmla="*/ 27 h 29"/>
                <a:gd name="T22" fmla="*/ 16 w 16"/>
                <a:gd name="T23" fmla="*/ 20 h 29"/>
                <a:gd name="T24" fmla="*/ 16 w 16"/>
                <a:gd name="T25" fmla="*/ 20 h 29"/>
                <a:gd name="T26" fmla="*/ 15 w 16"/>
                <a:gd name="T27" fmla="*/ 15 h 29"/>
                <a:gd name="T28" fmla="*/ 11 w 16"/>
                <a:gd name="T29" fmla="*/ 12 h 29"/>
                <a:gd name="T30" fmla="*/ 10 w 16"/>
                <a:gd name="T31" fmla="*/ 11 h 29"/>
                <a:gd name="T32" fmla="*/ 9 w 16"/>
                <a:gd name="T33" fmla="*/ 11 h 29"/>
                <a:gd name="T34" fmla="*/ 7 w 16"/>
                <a:gd name="T35" fmla="*/ 9 h 29"/>
                <a:gd name="T36" fmla="*/ 6 w 16"/>
                <a:gd name="T37" fmla="*/ 7 h 29"/>
                <a:gd name="T38" fmla="*/ 7 w 16"/>
                <a:gd name="T39" fmla="*/ 6 h 29"/>
                <a:gd name="T40" fmla="*/ 8 w 16"/>
                <a:gd name="T41" fmla="*/ 5 h 29"/>
                <a:gd name="T42" fmla="*/ 8 w 16"/>
                <a:gd name="T43" fmla="*/ 5 h 29"/>
                <a:gd name="T44" fmla="*/ 8 w 16"/>
                <a:gd name="T45" fmla="*/ 5 h 29"/>
                <a:gd name="T46" fmla="*/ 8 w 16"/>
                <a:gd name="T47" fmla="*/ 5 h 29"/>
                <a:gd name="T48" fmla="*/ 9 w 16"/>
                <a:gd name="T49" fmla="*/ 5 h 29"/>
                <a:gd name="T50" fmla="*/ 10 w 16"/>
                <a:gd name="T51" fmla="*/ 6 h 29"/>
                <a:gd name="T52" fmla="*/ 10 w 16"/>
                <a:gd name="T53" fmla="*/ 8 h 29"/>
                <a:gd name="T54" fmla="*/ 10 w 16"/>
                <a:gd name="T55" fmla="*/ 9 h 29"/>
                <a:gd name="T56" fmla="*/ 16 w 16"/>
                <a:gd name="T57" fmla="*/ 9 h 29"/>
                <a:gd name="T58" fmla="*/ 16 w 16"/>
                <a:gd name="T59" fmla="*/ 8 h 29"/>
                <a:gd name="T60" fmla="*/ 14 w 16"/>
                <a:gd name="T61" fmla="*/ 2 h 29"/>
                <a:gd name="T62" fmla="*/ 8 w 16"/>
                <a:gd name="T63" fmla="*/ 0 h 29"/>
                <a:gd name="T64" fmla="*/ 3 w 16"/>
                <a:gd name="T65" fmla="*/ 2 h 29"/>
                <a:gd name="T66" fmla="*/ 0 w 16"/>
                <a:gd name="T67" fmla="*/ 6 h 29"/>
                <a:gd name="T68" fmla="*/ 0 w 16"/>
                <a:gd name="T69" fmla="*/ 7 h 29"/>
                <a:gd name="T70" fmla="*/ 0 w 16"/>
                <a:gd name="T71" fmla="*/ 7 h 29"/>
                <a:gd name="T72" fmla="*/ 0 w 16"/>
                <a:gd name="T73" fmla="*/ 7 h 29"/>
                <a:gd name="T74" fmla="*/ 0 w 16"/>
                <a:gd name="T75" fmla="*/ 7 h 29"/>
                <a:gd name="T76" fmla="*/ 0 w 16"/>
                <a:gd name="T77" fmla="*/ 8 h 29"/>
                <a:gd name="T78" fmla="*/ 0 w 16"/>
                <a:gd name="T79" fmla="*/ 8 h 29"/>
                <a:gd name="T80" fmla="*/ 2 w 16"/>
                <a:gd name="T81" fmla="*/ 13 h 29"/>
                <a:gd name="T82" fmla="*/ 5 w 16"/>
                <a:gd name="T83" fmla="*/ 16 h 29"/>
                <a:gd name="T84" fmla="*/ 6 w 16"/>
                <a:gd name="T85" fmla="*/ 17 h 29"/>
                <a:gd name="T86" fmla="*/ 8 w 16"/>
                <a:gd name="T87" fmla="*/ 17 h 29"/>
                <a:gd name="T88" fmla="*/ 10 w 16"/>
                <a:gd name="T89" fmla="*/ 19 h 29"/>
                <a:gd name="T90" fmla="*/ 10 w 16"/>
                <a:gd name="T91" fmla="*/ 21 h 29"/>
                <a:gd name="T92" fmla="*/ 10 w 16"/>
                <a:gd name="T93" fmla="*/ 23 h 29"/>
                <a:gd name="T94" fmla="*/ 8 w 16"/>
                <a:gd name="T95" fmla="*/ 24 h 29"/>
                <a:gd name="T96" fmla="*/ 8 w 16"/>
                <a:gd name="T97" fmla="*/ 24 h 29"/>
                <a:gd name="T98" fmla="*/ 8 w 16"/>
                <a:gd name="T99" fmla="*/ 24 h 29"/>
                <a:gd name="T100" fmla="*/ 8 w 16"/>
                <a:gd name="T101" fmla="*/ 24 h 29"/>
                <a:gd name="T102" fmla="*/ 8 w 16"/>
                <a:gd name="T103" fmla="*/ 24 h 29"/>
                <a:gd name="T104" fmla="*/ 6 w 16"/>
                <a:gd name="T105" fmla="*/ 23 h 29"/>
                <a:gd name="T106" fmla="*/ 6 w 16"/>
                <a:gd name="T107" fmla="*/ 20 h 29"/>
                <a:gd name="T108" fmla="*/ 6 w 16"/>
                <a:gd name="T109" fmla="*/ 20 h 29"/>
                <a:gd name="T110" fmla="*/ 6 w 16"/>
                <a:gd name="T111" fmla="*/ 19 h 29"/>
                <a:gd name="T112" fmla="*/ 6 w 16"/>
                <a:gd name="T113" fmla="*/ 19 h 29"/>
                <a:gd name="T114" fmla="*/ 6 w 16"/>
                <a:gd name="T115" fmla="*/ 19 h 29"/>
                <a:gd name="T116" fmla="*/ 6 w 16"/>
                <a:gd name="T117" fmla="*/ 19 h 29"/>
                <a:gd name="T118" fmla="*/ 6 w 16"/>
                <a:gd name="T119" fmla="*/ 19 h 29"/>
                <a:gd name="T120" fmla="*/ 0 w 16"/>
                <a:gd name="T121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" h="29">
                  <a:moveTo>
                    <a:pt x="0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3"/>
                    <a:pt x="0" y="25"/>
                    <a:pt x="2" y="26"/>
                  </a:cubicBezTo>
                  <a:cubicBezTo>
                    <a:pt x="3" y="28"/>
                    <a:pt x="5" y="28"/>
                    <a:pt x="7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10" y="29"/>
                    <a:pt x="12" y="28"/>
                    <a:pt x="14" y="27"/>
                  </a:cubicBezTo>
                  <a:cubicBezTo>
                    <a:pt x="15" y="26"/>
                    <a:pt x="16" y="23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5" y="15"/>
                  </a:cubicBezTo>
                  <a:cubicBezTo>
                    <a:pt x="14" y="14"/>
                    <a:pt x="12" y="13"/>
                    <a:pt x="11" y="12"/>
                  </a:cubicBezTo>
                  <a:cubicBezTo>
                    <a:pt x="11" y="12"/>
                    <a:pt x="10" y="11"/>
                    <a:pt x="10" y="11"/>
                  </a:cubicBezTo>
                  <a:cubicBezTo>
                    <a:pt x="10" y="11"/>
                    <a:pt x="9" y="11"/>
                    <a:pt x="9" y="11"/>
                  </a:cubicBezTo>
                  <a:cubicBezTo>
                    <a:pt x="8" y="10"/>
                    <a:pt x="7" y="10"/>
                    <a:pt x="7" y="9"/>
                  </a:cubicBezTo>
                  <a:cubicBezTo>
                    <a:pt x="6" y="9"/>
                    <a:pt x="6" y="8"/>
                    <a:pt x="6" y="7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7" y="5"/>
                    <a:pt x="7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9" y="5"/>
                  </a:cubicBezTo>
                  <a:cubicBezTo>
                    <a:pt x="9" y="5"/>
                    <a:pt x="9" y="6"/>
                    <a:pt x="10" y="6"/>
                  </a:cubicBezTo>
                  <a:cubicBezTo>
                    <a:pt x="10" y="7"/>
                    <a:pt x="10" y="7"/>
                    <a:pt x="10" y="8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6"/>
                    <a:pt x="15" y="4"/>
                    <a:pt x="14" y="2"/>
                  </a:cubicBezTo>
                  <a:cubicBezTo>
                    <a:pt x="12" y="1"/>
                    <a:pt x="10" y="0"/>
                    <a:pt x="8" y="0"/>
                  </a:cubicBezTo>
                  <a:cubicBezTo>
                    <a:pt x="6" y="0"/>
                    <a:pt x="4" y="1"/>
                    <a:pt x="3" y="2"/>
                  </a:cubicBezTo>
                  <a:cubicBezTo>
                    <a:pt x="1" y="3"/>
                    <a:pt x="0" y="5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6" y="16"/>
                    <a:pt x="6" y="16"/>
                    <a:pt x="6" y="17"/>
                  </a:cubicBezTo>
                  <a:cubicBezTo>
                    <a:pt x="7" y="17"/>
                    <a:pt x="7" y="17"/>
                    <a:pt x="8" y="17"/>
                  </a:cubicBezTo>
                  <a:cubicBezTo>
                    <a:pt x="8" y="18"/>
                    <a:pt x="9" y="18"/>
                    <a:pt x="10" y="19"/>
                  </a:cubicBezTo>
                  <a:cubicBezTo>
                    <a:pt x="10" y="20"/>
                    <a:pt x="10" y="20"/>
                    <a:pt x="10" y="21"/>
                  </a:cubicBezTo>
                  <a:cubicBezTo>
                    <a:pt x="10" y="22"/>
                    <a:pt x="10" y="22"/>
                    <a:pt x="10" y="23"/>
                  </a:cubicBezTo>
                  <a:cubicBezTo>
                    <a:pt x="9" y="23"/>
                    <a:pt x="9" y="23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7" y="24"/>
                    <a:pt x="7" y="23"/>
                    <a:pt x="6" y="23"/>
                  </a:cubicBezTo>
                  <a:cubicBezTo>
                    <a:pt x="6" y="22"/>
                    <a:pt x="6" y="21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0" y="19"/>
                    <a:pt x="0" y="19"/>
                    <a:pt x="0" y="19"/>
                  </a:cubicBez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4" name="ïsļidê"/>
            <p:cNvSpPr/>
            <p:nvPr/>
          </p:nvSpPr>
          <p:spPr bwMode="auto">
            <a:xfrm>
              <a:off x="8847138" y="3957638"/>
              <a:ext cx="65088" cy="255588"/>
            </a:xfrm>
            <a:custGeom>
              <a:avLst/>
              <a:gdLst>
                <a:gd name="T0" fmla="*/ 0 w 41"/>
                <a:gd name="T1" fmla="*/ 161 h 161"/>
                <a:gd name="T2" fmla="*/ 41 w 41"/>
                <a:gd name="T3" fmla="*/ 161 h 161"/>
                <a:gd name="T4" fmla="*/ 41 w 41"/>
                <a:gd name="T5" fmla="*/ 0 h 161"/>
                <a:gd name="T6" fmla="*/ 0 w 41"/>
                <a:gd name="T7" fmla="*/ 0 h 161"/>
                <a:gd name="T8" fmla="*/ 0 w 41"/>
                <a:gd name="T9" fmla="*/ 161 h 161"/>
                <a:gd name="T10" fmla="*/ 0 w 41"/>
                <a:gd name="T11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161">
                  <a:moveTo>
                    <a:pt x="0" y="161"/>
                  </a:moveTo>
                  <a:lnTo>
                    <a:pt x="41" y="161"/>
                  </a:lnTo>
                  <a:lnTo>
                    <a:pt x="41" y="0"/>
                  </a:lnTo>
                  <a:lnTo>
                    <a:pt x="0" y="0"/>
                  </a:lnTo>
                  <a:lnTo>
                    <a:pt x="0" y="161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5" name="îṡļíḓe"/>
            <p:cNvSpPr/>
            <p:nvPr/>
          </p:nvSpPr>
          <p:spPr bwMode="auto">
            <a:xfrm>
              <a:off x="9005888" y="3957638"/>
              <a:ext cx="158750" cy="255588"/>
            </a:xfrm>
            <a:custGeom>
              <a:avLst/>
              <a:gdLst>
                <a:gd name="T0" fmla="*/ 30 w 100"/>
                <a:gd name="T1" fmla="*/ 161 h 161"/>
                <a:gd name="T2" fmla="*/ 71 w 100"/>
                <a:gd name="T3" fmla="*/ 161 h 161"/>
                <a:gd name="T4" fmla="*/ 71 w 100"/>
                <a:gd name="T5" fmla="*/ 30 h 161"/>
                <a:gd name="T6" fmla="*/ 100 w 100"/>
                <a:gd name="T7" fmla="*/ 30 h 161"/>
                <a:gd name="T8" fmla="*/ 100 w 100"/>
                <a:gd name="T9" fmla="*/ 0 h 161"/>
                <a:gd name="T10" fmla="*/ 0 w 100"/>
                <a:gd name="T11" fmla="*/ 0 h 161"/>
                <a:gd name="T12" fmla="*/ 0 w 100"/>
                <a:gd name="T13" fmla="*/ 30 h 161"/>
                <a:gd name="T14" fmla="*/ 30 w 100"/>
                <a:gd name="T15" fmla="*/ 30 h 161"/>
                <a:gd name="T16" fmla="*/ 30 w 100"/>
                <a:gd name="T17" fmla="*/ 161 h 161"/>
                <a:gd name="T18" fmla="*/ 30 w 100"/>
                <a:gd name="T19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61">
                  <a:moveTo>
                    <a:pt x="30" y="161"/>
                  </a:moveTo>
                  <a:lnTo>
                    <a:pt x="71" y="161"/>
                  </a:lnTo>
                  <a:lnTo>
                    <a:pt x="71" y="30"/>
                  </a:lnTo>
                  <a:lnTo>
                    <a:pt x="100" y="30"/>
                  </a:lnTo>
                  <a:lnTo>
                    <a:pt x="100" y="0"/>
                  </a:lnTo>
                  <a:lnTo>
                    <a:pt x="0" y="0"/>
                  </a:lnTo>
                  <a:lnTo>
                    <a:pt x="0" y="30"/>
                  </a:lnTo>
                  <a:lnTo>
                    <a:pt x="30" y="30"/>
                  </a:lnTo>
                  <a:lnTo>
                    <a:pt x="30" y="161"/>
                  </a:lnTo>
                  <a:lnTo>
                    <a:pt x="30" y="161"/>
                  </a:ln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6" name="ïSľiḋè"/>
            <p:cNvSpPr/>
            <p:nvPr/>
          </p:nvSpPr>
          <p:spPr bwMode="auto">
            <a:xfrm>
              <a:off x="9248775" y="3957638"/>
              <a:ext cx="177800" cy="255588"/>
            </a:xfrm>
            <a:custGeom>
              <a:avLst/>
              <a:gdLst>
                <a:gd name="T0" fmla="*/ 35 w 112"/>
                <a:gd name="T1" fmla="*/ 161 h 161"/>
                <a:gd name="T2" fmla="*/ 77 w 112"/>
                <a:gd name="T3" fmla="*/ 161 h 161"/>
                <a:gd name="T4" fmla="*/ 77 w 112"/>
                <a:gd name="T5" fmla="*/ 89 h 161"/>
                <a:gd name="T6" fmla="*/ 112 w 112"/>
                <a:gd name="T7" fmla="*/ 0 h 161"/>
                <a:gd name="T8" fmla="*/ 77 w 112"/>
                <a:gd name="T9" fmla="*/ 0 h 161"/>
                <a:gd name="T10" fmla="*/ 59 w 112"/>
                <a:gd name="T11" fmla="*/ 54 h 161"/>
                <a:gd name="T12" fmla="*/ 35 w 112"/>
                <a:gd name="T13" fmla="*/ 0 h 161"/>
                <a:gd name="T14" fmla="*/ 0 w 112"/>
                <a:gd name="T15" fmla="*/ 0 h 161"/>
                <a:gd name="T16" fmla="*/ 35 w 112"/>
                <a:gd name="T17" fmla="*/ 89 h 161"/>
                <a:gd name="T18" fmla="*/ 35 w 112"/>
                <a:gd name="T19" fmla="*/ 161 h 161"/>
                <a:gd name="T20" fmla="*/ 35 w 112"/>
                <a:gd name="T21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2" h="161">
                  <a:moveTo>
                    <a:pt x="35" y="161"/>
                  </a:moveTo>
                  <a:lnTo>
                    <a:pt x="77" y="161"/>
                  </a:lnTo>
                  <a:lnTo>
                    <a:pt x="77" y="89"/>
                  </a:lnTo>
                  <a:lnTo>
                    <a:pt x="112" y="0"/>
                  </a:lnTo>
                  <a:lnTo>
                    <a:pt x="77" y="0"/>
                  </a:lnTo>
                  <a:lnTo>
                    <a:pt x="59" y="54"/>
                  </a:lnTo>
                  <a:lnTo>
                    <a:pt x="35" y="0"/>
                  </a:lnTo>
                  <a:lnTo>
                    <a:pt x="0" y="0"/>
                  </a:lnTo>
                  <a:lnTo>
                    <a:pt x="35" y="89"/>
                  </a:lnTo>
                  <a:lnTo>
                    <a:pt x="35" y="161"/>
                  </a:lnTo>
                  <a:lnTo>
                    <a:pt x="35" y="161"/>
                  </a:ln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7" name="iŝlîḍê"/>
            <p:cNvSpPr/>
            <p:nvPr/>
          </p:nvSpPr>
          <p:spPr bwMode="auto">
            <a:xfrm>
              <a:off x="3278188" y="3306763"/>
              <a:ext cx="84138" cy="188913"/>
            </a:xfrm>
            <a:custGeom>
              <a:avLst/>
              <a:gdLst>
                <a:gd name="T0" fmla="*/ 6 w 9"/>
                <a:gd name="T1" fmla="*/ 0 h 20"/>
                <a:gd name="T2" fmla="*/ 0 w 9"/>
                <a:gd name="T3" fmla="*/ 3 h 20"/>
                <a:gd name="T4" fmla="*/ 0 w 9"/>
                <a:gd name="T5" fmla="*/ 5 h 20"/>
                <a:gd name="T6" fmla="*/ 1 w 9"/>
                <a:gd name="T7" fmla="*/ 5 h 20"/>
                <a:gd name="T8" fmla="*/ 3 w 9"/>
                <a:gd name="T9" fmla="*/ 6 h 20"/>
                <a:gd name="T10" fmla="*/ 3 w 9"/>
                <a:gd name="T11" fmla="*/ 6 h 20"/>
                <a:gd name="T12" fmla="*/ 4 w 9"/>
                <a:gd name="T13" fmla="*/ 9 h 20"/>
                <a:gd name="T14" fmla="*/ 4 w 9"/>
                <a:gd name="T15" fmla="*/ 20 h 20"/>
                <a:gd name="T16" fmla="*/ 9 w 9"/>
                <a:gd name="T17" fmla="*/ 20 h 20"/>
                <a:gd name="T18" fmla="*/ 9 w 9"/>
                <a:gd name="T19" fmla="*/ 0 h 20"/>
                <a:gd name="T20" fmla="*/ 6 w 9"/>
                <a:gd name="T2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20">
                  <a:moveTo>
                    <a:pt x="6" y="0"/>
                  </a:moveTo>
                  <a:cubicBezTo>
                    <a:pt x="4" y="2"/>
                    <a:pt x="3" y="3"/>
                    <a:pt x="0" y="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5"/>
                    <a:pt x="2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7"/>
                    <a:pt x="4" y="8"/>
                    <a:pt x="4" y="9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8" name="îṥļîḓê"/>
            <p:cNvSpPr/>
            <p:nvPr/>
          </p:nvSpPr>
          <p:spPr bwMode="auto">
            <a:xfrm>
              <a:off x="3455988" y="3297238"/>
              <a:ext cx="112713" cy="207963"/>
            </a:xfrm>
            <a:custGeom>
              <a:avLst/>
              <a:gdLst>
                <a:gd name="T0" fmla="*/ 0 w 12"/>
                <a:gd name="T1" fmla="*/ 19 h 22"/>
                <a:gd name="T2" fmla="*/ 2 w 12"/>
                <a:gd name="T3" fmla="*/ 21 h 22"/>
                <a:gd name="T4" fmla="*/ 6 w 12"/>
                <a:gd name="T5" fmla="*/ 22 h 22"/>
                <a:gd name="T6" fmla="*/ 9 w 12"/>
                <a:gd name="T7" fmla="*/ 21 h 22"/>
                <a:gd name="T8" fmla="*/ 11 w 12"/>
                <a:gd name="T9" fmla="*/ 19 h 22"/>
                <a:gd name="T10" fmla="*/ 12 w 12"/>
                <a:gd name="T11" fmla="*/ 17 h 22"/>
                <a:gd name="T12" fmla="*/ 12 w 12"/>
                <a:gd name="T13" fmla="*/ 12 h 22"/>
                <a:gd name="T14" fmla="*/ 12 w 12"/>
                <a:gd name="T15" fmla="*/ 9 h 22"/>
                <a:gd name="T16" fmla="*/ 12 w 12"/>
                <a:gd name="T17" fmla="*/ 5 h 22"/>
                <a:gd name="T18" fmla="*/ 11 w 12"/>
                <a:gd name="T19" fmla="*/ 3 h 22"/>
                <a:gd name="T20" fmla="*/ 9 w 12"/>
                <a:gd name="T21" fmla="*/ 1 h 22"/>
                <a:gd name="T22" fmla="*/ 6 w 12"/>
                <a:gd name="T23" fmla="*/ 0 h 22"/>
                <a:gd name="T24" fmla="*/ 3 w 12"/>
                <a:gd name="T25" fmla="*/ 1 h 22"/>
                <a:gd name="T26" fmla="*/ 1 w 12"/>
                <a:gd name="T27" fmla="*/ 2 h 22"/>
                <a:gd name="T28" fmla="*/ 0 w 12"/>
                <a:gd name="T29" fmla="*/ 4 h 22"/>
                <a:gd name="T30" fmla="*/ 0 w 12"/>
                <a:gd name="T31" fmla="*/ 7 h 22"/>
                <a:gd name="T32" fmla="*/ 0 w 12"/>
                <a:gd name="T33" fmla="*/ 9 h 22"/>
                <a:gd name="T34" fmla="*/ 0 w 12"/>
                <a:gd name="T35" fmla="*/ 12 h 22"/>
                <a:gd name="T36" fmla="*/ 1 w 12"/>
                <a:gd name="T37" fmla="*/ 14 h 22"/>
                <a:gd name="T38" fmla="*/ 4 w 12"/>
                <a:gd name="T39" fmla="*/ 15 h 22"/>
                <a:gd name="T40" fmla="*/ 6 w 12"/>
                <a:gd name="T41" fmla="*/ 14 h 22"/>
                <a:gd name="T42" fmla="*/ 7 w 12"/>
                <a:gd name="T43" fmla="*/ 13 h 22"/>
                <a:gd name="T44" fmla="*/ 7 w 12"/>
                <a:gd name="T45" fmla="*/ 16 h 22"/>
                <a:gd name="T46" fmla="*/ 7 w 12"/>
                <a:gd name="T47" fmla="*/ 18 h 22"/>
                <a:gd name="T48" fmla="*/ 7 w 12"/>
                <a:gd name="T49" fmla="*/ 18 h 22"/>
                <a:gd name="T50" fmla="*/ 6 w 12"/>
                <a:gd name="T51" fmla="*/ 19 h 22"/>
                <a:gd name="T52" fmla="*/ 5 w 12"/>
                <a:gd name="T53" fmla="*/ 18 h 22"/>
                <a:gd name="T54" fmla="*/ 5 w 12"/>
                <a:gd name="T55" fmla="*/ 18 h 22"/>
                <a:gd name="T56" fmla="*/ 5 w 12"/>
                <a:gd name="T57" fmla="*/ 16 h 22"/>
                <a:gd name="T58" fmla="*/ 0 w 12"/>
                <a:gd name="T59" fmla="*/ 16 h 22"/>
                <a:gd name="T60" fmla="*/ 0 w 12"/>
                <a:gd name="T61" fmla="*/ 19 h 22"/>
                <a:gd name="T62" fmla="*/ 0 w 12"/>
                <a:gd name="T63" fmla="*/ 19 h 22"/>
                <a:gd name="T64" fmla="*/ 5 w 12"/>
                <a:gd name="T65" fmla="*/ 6 h 22"/>
                <a:gd name="T66" fmla="*/ 5 w 12"/>
                <a:gd name="T67" fmla="*/ 4 h 22"/>
                <a:gd name="T68" fmla="*/ 6 w 12"/>
                <a:gd name="T69" fmla="*/ 4 h 22"/>
                <a:gd name="T70" fmla="*/ 7 w 12"/>
                <a:gd name="T71" fmla="*/ 4 h 22"/>
                <a:gd name="T72" fmla="*/ 7 w 12"/>
                <a:gd name="T73" fmla="*/ 6 h 22"/>
                <a:gd name="T74" fmla="*/ 7 w 12"/>
                <a:gd name="T75" fmla="*/ 9 h 22"/>
                <a:gd name="T76" fmla="*/ 7 w 12"/>
                <a:gd name="T77" fmla="*/ 11 h 22"/>
                <a:gd name="T78" fmla="*/ 6 w 12"/>
                <a:gd name="T79" fmla="*/ 11 h 22"/>
                <a:gd name="T80" fmla="*/ 5 w 12"/>
                <a:gd name="T81" fmla="*/ 11 h 22"/>
                <a:gd name="T82" fmla="*/ 5 w 12"/>
                <a:gd name="T83" fmla="*/ 9 h 22"/>
                <a:gd name="T84" fmla="*/ 5 w 12"/>
                <a:gd name="T85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" h="22">
                  <a:moveTo>
                    <a:pt x="0" y="19"/>
                  </a:moveTo>
                  <a:cubicBezTo>
                    <a:pt x="1" y="20"/>
                    <a:pt x="1" y="20"/>
                    <a:pt x="2" y="21"/>
                  </a:cubicBezTo>
                  <a:cubicBezTo>
                    <a:pt x="3" y="21"/>
                    <a:pt x="4" y="22"/>
                    <a:pt x="6" y="22"/>
                  </a:cubicBezTo>
                  <a:cubicBezTo>
                    <a:pt x="7" y="22"/>
                    <a:pt x="8" y="21"/>
                    <a:pt x="9" y="21"/>
                  </a:cubicBezTo>
                  <a:cubicBezTo>
                    <a:pt x="10" y="21"/>
                    <a:pt x="11" y="20"/>
                    <a:pt x="11" y="19"/>
                  </a:cubicBezTo>
                  <a:cubicBezTo>
                    <a:pt x="12" y="19"/>
                    <a:pt x="12" y="18"/>
                    <a:pt x="12" y="17"/>
                  </a:cubicBezTo>
                  <a:cubicBezTo>
                    <a:pt x="12" y="16"/>
                    <a:pt x="12" y="15"/>
                    <a:pt x="12" y="12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7"/>
                    <a:pt x="12" y="6"/>
                    <a:pt x="12" y="5"/>
                  </a:cubicBezTo>
                  <a:cubicBezTo>
                    <a:pt x="12" y="4"/>
                    <a:pt x="12" y="3"/>
                    <a:pt x="11" y="3"/>
                  </a:cubicBezTo>
                  <a:cubicBezTo>
                    <a:pt x="11" y="2"/>
                    <a:pt x="10" y="1"/>
                    <a:pt x="9" y="1"/>
                  </a:cubicBezTo>
                  <a:cubicBezTo>
                    <a:pt x="8" y="1"/>
                    <a:pt x="7" y="0"/>
                    <a:pt x="6" y="0"/>
                  </a:cubicBezTo>
                  <a:cubicBezTo>
                    <a:pt x="5" y="0"/>
                    <a:pt x="4" y="1"/>
                    <a:pt x="3" y="1"/>
                  </a:cubicBezTo>
                  <a:cubicBezTo>
                    <a:pt x="2" y="1"/>
                    <a:pt x="1" y="2"/>
                    <a:pt x="1" y="2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0" y="13"/>
                    <a:pt x="1" y="13"/>
                    <a:pt x="1" y="14"/>
                  </a:cubicBezTo>
                  <a:cubicBezTo>
                    <a:pt x="2" y="14"/>
                    <a:pt x="3" y="15"/>
                    <a:pt x="4" y="15"/>
                  </a:cubicBezTo>
                  <a:cubicBezTo>
                    <a:pt x="5" y="15"/>
                    <a:pt x="5" y="14"/>
                    <a:pt x="6" y="14"/>
                  </a:cubicBezTo>
                  <a:cubicBezTo>
                    <a:pt x="6" y="14"/>
                    <a:pt x="7" y="13"/>
                    <a:pt x="7" y="13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7"/>
                    <a:pt x="7" y="17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8"/>
                    <a:pt x="6" y="19"/>
                    <a:pt x="6" y="19"/>
                  </a:cubicBezTo>
                  <a:cubicBezTo>
                    <a:pt x="6" y="19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7"/>
                    <a:pt x="5" y="17"/>
                    <a:pt x="5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8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lose/>
                  <a:moveTo>
                    <a:pt x="5" y="6"/>
                  </a:moveTo>
                  <a:cubicBezTo>
                    <a:pt x="5" y="5"/>
                    <a:pt x="5" y="4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7" y="4"/>
                    <a:pt x="7" y="4"/>
                  </a:cubicBezTo>
                  <a:cubicBezTo>
                    <a:pt x="7" y="4"/>
                    <a:pt x="7" y="5"/>
                    <a:pt x="7" y="6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10"/>
                    <a:pt x="7" y="11"/>
                    <a:pt x="7" y="11"/>
                  </a:cubicBezTo>
                  <a:cubicBezTo>
                    <a:pt x="7" y="11"/>
                    <a:pt x="6" y="11"/>
                    <a:pt x="6" y="11"/>
                  </a:cubicBezTo>
                  <a:cubicBezTo>
                    <a:pt x="6" y="11"/>
                    <a:pt x="5" y="11"/>
                    <a:pt x="5" y="11"/>
                  </a:cubicBezTo>
                  <a:cubicBezTo>
                    <a:pt x="5" y="11"/>
                    <a:pt x="5" y="10"/>
                    <a:pt x="5" y="9"/>
                  </a:cubicBezTo>
                  <a:cubicBezTo>
                    <a:pt x="5" y="6"/>
                    <a:pt x="5" y="6"/>
                    <a:pt x="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" name="íṡļîḍé"/>
            <p:cNvSpPr/>
            <p:nvPr/>
          </p:nvSpPr>
          <p:spPr bwMode="auto">
            <a:xfrm>
              <a:off x="3662363" y="3297238"/>
              <a:ext cx="101600" cy="198438"/>
            </a:xfrm>
            <a:custGeom>
              <a:avLst/>
              <a:gdLst>
                <a:gd name="T0" fmla="*/ 5 w 11"/>
                <a:gd name="T1" fmla="*/ 18 h 21"/>
                <a:gd name="T2" fmla="*/ 11 w 11"/>
                <a:gd name="T3" fmla="*/ 9 h 21"/>
                <a:gd name="T4" fmla="*/ 11 w 11"/>
                <a:gd name="T5" fmla="*/ 6 h 21"/>
                <a:gd name="T6" fmla="*/ 10 w 11"/>
                <a:gd name="T7" fmla="*/ 2 h 21"/>
                <a:gd name="T8" fmla="*/ 5 w 11"/>
                <a:gd name="T9" fmla="*/ 0 h 21"/>
                <a:gd name="T10" fmla="*/ 3 w 11"/>
                <a:gd name="T11" fmla="*/ 1 h 21"/>
                <a:gd name="T12" fmla="*/ 1 w 11"/>
                <a:gd name="T13" fmla="*/ 2 h 21"/>
                <a:gd name="T14" fmla="*/ 0 w 11"/>
                <a:gd name="T15" fmla="*/ 4 h 21"/>
                <a:gd name="T16" fmla="*/ 0 w 11"/>
                <a:gd name="T17" fmla="*/ 7 h 21"/>
                <a:gd name="T18" fmla="*/ 0 w 11"/>
                <a:gd name="T19" fmla="*/ 8 h 21"/>
                <a:gd name="T20" fmla="*/ 4 w 11"/>
                <a:gd name="T21" fmla="*/ 8 h 21"/>
                <a:gd name="T22" fmla="*/ 4 w 11"/>
                <a:gd name="T23" fmla="*/ 6 h 21"/>
                <a:gd name="T24" fmla="*/ 5 w 11"/>
                <a:gd name="T25" fmla="*/ 4 h 21"/>
                <a:gd name="T26" fmla="*/ 5 w 11"/>
                <a:gd name="T27" fmla="*/ 4 h 21"/>
                <a:gd name="T28" fmla="*/ 6 w 11"/>
                <a:gd name="T29" fmla="*/ 4 h 21"/>
                <a:gd name="T30" fmla="*/ 7 w 11"/>
                <a:gd name="T31" fmla="*/ 5 h 21"/>
                <a:gd name="T32" fmla="*/ 6 w 11"/>
                <a:gd name="T33" fmla="*/ 8 h 21"/>
                <a:gd name="T34" fmla="*/ 0 w 11"/>
                <a:gd name="T35" fmla="*/ 18 h 21"/>
                <a:gd name="T36" fmla="*/ 0 w 11"/>
                <a:gd name="T37" fmla="*/ 21 h 21"/>
                <a:gd name="T38" fmla="*/ 11 w 11"/>
                <a:gd name="T39" fmla="*/ 21 h 21"/>
                <a:gd name="T40" fmla="*/ 11 w 11"/>
                <a:gd name="T41" fmla="*/ 18 h 21"/>
                <a:gd name="T42" fmla="*/ 5 w 11"/>
                <a:gd name="T4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" h="21">
                  <a:moveTo>
                    <a:pt x="5" y="18"/>
                  </a:moveTo>
                  <a:cubicBezTo>
                    <a:pt x="8" y="14"/>
                    <a:pt x="10" y="11"/>
                    <a:pt x="11" y="9"/>
                  </a:cubicBezTo>
                  <a:cubicBezTo>
                    <a:pt x="11" y="8"/>
                    <a:pt x="11" y="7"/>
                    <a:pt x="11" y="6"/>
                  </a:cubicBezTo>
                  <a:cubicBezTo>
                    <a:pt x="11" y="4"/>
                    <a:pt x="11" y="3"/>
                    <a:pt x="10" y="2"/>
                  </a:cubicBezTo>
                  <a:cubicBezTo>
                    <a:pt x="9" y="1"/>
                    <a:pt x="7" y="0"/>
                    <a:pt x="5" y="0"/>
                  </a:cubicBezTo>
                  <a:cubicBezTo>
                    <a:pt x="4" y="0"/>
                    <a:pt x="3" y="1"/>
                    <a:pt x="3" y="1"/>
                  </a:cubicBezTo>
                  <a:cubicBezTo>
                    <a:pt x="2" y="1"/>
                    <a:pt x="1" y="2"/>
                    <a:pt x="1" y="2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4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4"/>
                    <a:pt x="7" y="5"/>
                    <a:pt x="7" y="5"/>
                  </a:cubicBezTo>
                  <a:cubicBezTo>
                    <a:pt x="7" y="6"/>
                    <a:pt x="6" y="7"/>
                    <a:pt x="6" y="8"/>
                  </a:cubicBezTo>
                  <a:cubicBezTo>
                    <a:pt x="5" y="10"/>
                    <a:pt x="3" y="13"/>
                    <a:pt x="0" y="18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5" y="18"/>
                    <a:pt x="5" y="18"/>
                    <a:pt x="5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" name="ïS1íďe"/>
            <p:cNvSpPr/>
            <p:nvPr/>
          </p:nvSpPr>
          <p:spPr bwMode="auto">
            <a:xfrm>
              <a:off x="3857625" y="3297238"/>
              <a:ext cx="112713" cy="207963"/>
            </a:xfrm>
            <a:custGeom>
              <a:avLst/>
              <a:gdLst>
                <a:gd name="T0" fmla="*/ 12 w 12"/>
                <a:gd name="T1" fmla="*/ 4 h 22"/>
                <a:gd name="T2" fmla="*/ 11 w 12"/>
                <a:gd name="T3" fmla="*/ 2 h 22"/>
                <a:gd name="T4" fmla="*/ 9 w 12"/>
                <a:gd name="T5" fmla="*/ 1 h 22"/>
                <a:gd name="T6" fmla="*/ 6 w 12"/>
                <a:gd name="T7" fmla="*/ 0 h 22"/>
                <a:gd name="T8" fmla="*/ 3 w 12"/>
                <a:gd name="T9" fmla="*/ 1 h 22"/>
                <a:gd name="T10" fmla="*/ 1 w 12"/>
                <a:gd name="T11" fmla="*/ 4 h 22"/>
                <a:gd name="T12" fmla="*/ 0 w 12"/>
                <a:gd name="T13" fmla="*/ 8 h 22"/>
                <a:gd name="T14" fmla="*/ 0 w 12"/>
                <a:gd name="T15" fmla="*/ 15 h 22"/>
                <a:gd name="T16" fmla="*/ 0 w 12"/>
                <a:gd name="T17" fmla="*/ 18 h 22"/>
                <a:gd name="T18" fmla="*/ 1 w 12"/>
                <a:gd name="T19" fmla="*/ 20 h 22"/>
                <a:gd name="T20" fmla="*/ 3 w 12"/>
                <a:gd name="T21" fmla="*/ 21 h 22"/>
                <a:gd name="T22" fmla="*/ 6 w 12"/>
                <a:gd name="T23" fmla="*/ 22 h 22"/>
                <a:gd name="T24" fmla="*/ 9 w 12"/>
                <a:gd name="T25" fmla="*/ 21 h 22"/>
                <a:gd name="T26" fmla="*/ 11 w 12"/>
                <a:gd name="T27" fmla="*/ 20 h 22"/>
                <a:gd name="T28" fmla="*/ 12 w 12"/>
                <a:gd name="T29" fmla="*/ 18 h 22"/>
                <a:gd name="T30" fmla="*/ 12 w 12"/>
                <a:gd name="T31" fmla="*/ 15 h 22"/>
                <a:gd name="T32" fmla="*/ 12 w 12"/>
                <a:gd name="T33" fmla="*/ 8 h 22"/>
                <a:gd name="T34" fmla="*/ 12 w 12"/>
                <a:gd name="T35" fmla="*/ 4 h 22"/>
                <a:gd name="T36" fmla="*/ 12 w 12"/>
                <a:gd name="T37" fmla="*/ 4 h 22"/>
                <a:gd name="T38" fmla="*/ 7 w 12"/>
                <a:gd name="T39" fmla="*/ 16 h 22"/>
                <a:gd name="T40" fmla="*/ 7 w 12"/>
                <a:gd name="T41" fmla="*/ 18 h 22"/>
                <a:gd name="T42" fmla="*/ 6 w 12"/>
                <a:gd name="T43" fmla="*/ 18 h 22"/>
                <a:gd name="T44" fmla="*/ 5 w 12"/>
                <a:gd name="T45" fmla="*/ 18 h 22"/>
                <a:gd name="T46" fmla="*/ 5 w 12"/>
                <a:gd name="T47" fmla="*/ 16 h 22"/>
                <a:gd name="T48" fmla="*/ 5 w 12"/>
                <a:gd name="T49" fmla="*/ 6 h 22"/>
                <a:gd name="T50" fmla="*/ 5 w 12"/>
                <a:gd name="T51" fmla="*/ 4 h 22"/>
                <a:gd name="T52" fmla="*/ 6 w 12"/>
                <a:gd name="T53" fmla="*/ 4 h 22"/>
                <a:gd name="T54" fmla="*/ 7 w 12"/>
                <a:gd name="T55" fmla="*/ 4 h 22"/>
                <a:gd name="T56" fmla="*/ 7 w 12"/>
                <a:gd name="T57" fmla="*/ 6 h 22"/>
                <a:gd name="T58" fmla="*/ 7 w 12"/>
                <a:gd name="T59" fmla="*/ 1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" h="22">
                  <a:moveTo>
                    <a:pt x="12" y="4"/>
                  </a:moveTo>
                  <a:cubicBezTo>
                    <a:pt x="12" y="4"/>
                    <a:pt x="11" y="3"/>
                    <a:pt x="11" y="2"/>
                  </a:cubicBezTo>
                  <a:cubicBezTo>
                    <a:pt x="11" y="2"/>
                    <a:pt x="10" y="1"/>
                    <a:pt x="9" y="1"/>
                  </a:cubicBezTo>
                  <a:cubicBezTo>
                    <a:pt x="8" y="1"/>
                    <a:pt x="7" y="0"/>
                    <a:pt x="6" y="0"/>
                  </a:cubicBezTo>
                  <a:cubicBezTo>
                    <a:pt x="5" y="0"/>
                    <a:pt x="4" y="1"/>
                    <a:pt x="3" y="1"/>
                  </a:cubicBezTo>
                  <a:cubicBezTo>
                    <a:pt x="2" y="2"/>
                    <a:pt x="1" y="3"/>
                    <a:pt x="1" y="4"/>
                  </a:cubicBezTo>
                  <a:cubicBezTo>
                    <a:pt x="0" y="5"/>
                    <a:pt x="0" y="6"/>
                    <a:pt x="0" y="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1" y="19"/>
                    <a:pt x="1" y="19"/>
                    <a:pt x="1" y="20"/>
                  </a:cubicBezTo>
                  <a:cubicBezTo>
                    <a:pt x="2" y="20"/>
                    <a:pt x="3" y="21"/>
                    <a:pt x="3" y="21"/>
                  </a:cubicBezTo>
                  <a:cubicBezTo>
                    <a:pt x="4" y="21"/>
                    <a:pt x="5" y="22"/>
                    <a:pt x="6" y="22"/>
                  </a:cubicBezTo>
                  <a:cubicBezTo>
                    <a:pt x="7" y="22"/>
                    <a:pt x="8" y="21"/>
                    <a:pt x="9" y="21"/>
                  </a:cubicBezTo>
                  <a:cubicBezTo>
                    <a:pt x="10" y="21"/>
                    <a:pt x="10" y="21"/>
                    <a:pt x="11" y="20"/>
                  </a:cubicBezTo>
                  <a:cubicBezTo>
                    <a:pt x="11" y="19"/>
                    <a:pt x="12" y="19"/>
                    <a:pt x="12" y="18"/>
                  </a:cubicBezTo>
                  <a:cubicBezTo>
                    <a:pt x="12" y="17"/>
                    <a:pt x="12" y="16"/>
                    <a:pt x="12" y="15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6"/>
                    <a:pt x="12" y="5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lose/>
                  <a:moveTo>
                    <a:pt x="7" y="16"/>
                  </a:moveTo>
                  <a:cubicBezTo>
                    <a:pt x="7" y="17"/>
                    <a:pt x="7" y="18"/>
                    <a:pt x="7" y="18"/>
                  </a:cubicBezTo>
                  <a:cubicBezTo>
                    <a:pt x="7" y="18"/>
                    <a:pt x="7" y="18"/>
                    <a:pt x="6" y="18"/>
                  </a:cubicBezTo>
                  <a:cubicBezTo>
                    <a:pt x="6" y="18"/>
                    <a:pt x="6" y="18"/>
                    <a:pt x="5" y="18"/>
                  </a:cubicBezTo>
                  <a:cubicBezTo>
                    <a:pt x="5" y="18"/>
                    <a:pt x="5" y="17"/>
                    <a:pt x="5" y="1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5"/>
                    <a:pt x="5" y="4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5"/>
                    <a:pt x="7" y="6"/>
                  </a:cubicBezTo>
                  <a:cubicBezTo>
                    <a:pt x="7" y="16"/>
                    <a:pt x="7" y="16"/>
                    <a:pt x="7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" name="íṩḻïḑe"/>
            <p:cNvSpPr/>
            <p:nvPr/>
          </p:nvSpPr>
          <p:spPr bwMode="auto">
            <a:xfrm>
              <a:off x="2755900" y="2503488"/>
              <a:ext cx="1820863" cy="1851025"/>
            </a:xfrm>
            <a:prstGeom prst="ellipse">
              <a:avLst/>
            </a:pr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" name="iṧḻïḋê"/>
            <p:cNvSpPr/>
            <p:nvPr/>
          </p:nvSpPr>
          <p:spPr bwMode="auto">
            <a:xfrm>
              <a:off x="2736850" y="2484438"/>
              <a:ext cx="1822450" cy="1889125"/>
            </a:xfrm>
            <a:custGeom>
              <a:avLst/>
              <a:gdLst>
                <a:gd name="T0" fmla="*/ 191 w 195"/>
                <a:gd name="T1" fmla="*/ 100 h 200"/>
                <a:gd name="T2" fmla="*/ 148 w 195"/>
                <a:gd name="T3" fmla="*/ 178 h 200"/>
                <a:gd name="T4" fmla="*/ 57 w 195"/>
                <a:gd name="T5" fmla="*/ 181 h 200"/>
                <a:gd name="T6" fmla="*/ 8 w 195"/>
                <a:gd name="T7" fmla="*/ 107 h 200"/>
                <a:gd name="T8" fmla="*/ 46 w 195"/>
                <a:gd name="T9" fmla="*/ 26 h 200"/>
                <a:gd name="T10" fmla="*/ 136 w 195"/>
                <a:gd name="T11" fmla="*/ 16 h 200"/>
                <a:gd name="T12" fmla="*/ 190 w 195"/>
                <a:gd name="T13" fmla="*/ 86 h 200"/>
                <a:gd name="T14" fmla="*/ 191 w 195"/>
                <a:gd name="T15" fmla="*/ 100 h 200"/>
                <a:gd name="T16" fmla="*/ 195 w 195"/>
                <a:gd name="T17" fmla="*/ 100 h 200"/>
                <a:gd name="T18" fmla="*/ 153 w 195"/>
                <a:gd name="T19" fmla="*/ 21 h 200"/>
                <a:gd name="T20" fmla="*/ 62 w 195"/>
                <a:gd name="T21" fmla="*/ 12 h 200"/>
                <a:gd name="T22" fmla="*/ 6 w 195"/>
                <a:gd name="T23" fmla="*/ 82 h 200"/>
                <a:gd name="T24" fmla="*/ 33 w 195"/>
                <a:gd name="T25" fmla="*/ 168 h 200"/>
                <a:gd name="T26" fmla="*/ 120 w 195"/>
                <a:gd name="T27" fmla="*/ 193 h 200"/>
                <a:gd name="T28" fmla="*/ 188 w 195"/>
                <a:gd name="T29" fmla="*/ 135 h 200"/>
                <a:gd name="T30" fmla="*/ 195 w 195"/>
                <a:gd name="T31" fmla="*/ 100 h 200"/>
                <a:gd name="T32" fmla="*/ 191 w 195"/>
                <a:gd name="T33" fmla="*/ 1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" h="200">
                  <a:moveTo>
                    <a:pt x="191" y="100"/>
                  </a:moveTo>
                  <a:cubicBezTo>
                    <a:pt x="191" y="132"/>
                    <a:pt x="174" y="161"/>
                    <a:pt x="148" y="178"/>
                  </a:cubicBezTo>
                  <a:cubicBezTo>
                    <a:pt x="120" y="195"/>
                    <a:pt x="85" y="196"/>
                    <a:pt x="57" y="181"/>
                  </a:cubicBezTo>
                  <a:cubicBezTo>
                    <a:pt x="29" y="167"/>
                    <a:pt x="11" y="138"/>
                    <a:pt x="8" y="107"/>
                  </a:cubicBezTo>
                  <a:cubicBezTo>
                    <a:pt x="6" y="75"/>
                    <a:pt x="21" y="44"/>
                    <a:pt x="46" y="26"/>
                  </a:cubicBezTo>
                  <a:cubicBezTo>
                    <a:pt x="72" y="7"/>
                    <a:pt x="107" y="3"/>
                    <a:pt x="136" y="16"/>
                  </a:cubicBezTo>
                  <a:cubicBezTo>
                    <a:pt x="165" y="29"/>
                    <a:pt x="185" y="56"/>
                    <a:pt x="190" y="86"/>
                  </a:cubicBezTo>
                  <a:cubicBezTo>
                    <a:pt x="191" y="91"/>
                    <a:pt x="191" y="95"/>
                    <a:pt x="191" y="100"/>
                  </a:cubicBezTo>
                  <a:cubicBezTo>
                    <a:pt x="191" y="102"/>
                    <a:pt x="195" y="102"/>
                    <a:pt x="195" y="100"/>
                  </a:cubicBezTo>
                  <a:cubicBezTo>
                    <a:pt x="195" y="68"/>
                    <a:pt x="179" y="39"/>
                    <a:pt x="153" y="21"/>
                  </a:cubicBezTo>
                  <a:cubicBezTo>
                    <a:pt x="126" y="3"/>
                    <a:pt x="91" y="0"/>
                    <a:pt x="62" y="12"/>
                  </a:cubicBezTo>
                  <a:cubicBezTo>
                    <a:pt x="33" y="25"/>
                    <a:pt x="12" y="51"/>
                    <a:pt x="6" y="82"/>
                  </a:cubicBezTo>
                  <a:cubicBezTo>
                    <a:pt x="0" y="113"/>
                    <a:pt x="10" y="146"/>
                    <a:pt x="33" y="168"/>
                  </a:cubicBezTo>
                  <a:cubicBezTo>
                    <a:pt x="56" y="190"/>
                    <a:pt x="89" y="200"/>
                    <a:pt x="120" y="193"/>
                  </a:cubicBezTo>
                  <a:cubicBezTo>
                    <a:pt x="151" y="186"/>
                    <a:pt x="176" y="164"/>
                    <a:pt x="188" y="135"/>
                  </a:cubicBezTo>
                  <a:cubicBezTo>
                    <a:pt x="193" y="124"/>
                    <a:pt x="195" y="112"/>
                    <a:pt x="195" y="100"/>
                  </a:cubicBezTo>
                  <a:cubicBezTo>
                    <a:pt x="195" y="98"/>
                    <a:pt x="191" y="98"/>
                    <a:pt x="191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" name="isļïḓè"/>
            <p:cNvSpPr/>
            <p:nvPr/>
          </p:nvSpPr>
          <p:spPr bwMode="auto">
            <a:xfrm>
              <a:off x="3025775" y="2795588"/>
              <a:ext cx="1271588" cy="1266825"/>
            </a:xfrm>
            <a:custGeom>
              <a:avLst/>
              <a:gdLst>
                <a:gd name="T0" fmla="*/ 132 w 136"/>
                <a:gd name="T1" fmla="*/ 67 h 134"/>
                <a:gd name="T2" fmla="*/ 116 w 136"/>
                <a:gd name="T3" fmla="*/ 110 h 134"/>
                <a:gd name="T4" fmla="*/ 75 w 136"/>
                <a:gd name="T5" fmla="*/ 131 h 134"/>
                <a:gd name="T6" fmla="*/ 69 w 136"/>
                <a:gd name="T7" fmla="*/ 131 h 134"/>
                <a:gd name="T8" fmla="*/ 31 w 136"/>
                <a:gd name="T9" fmla="*/ 118 h 134"/>
                <a:gd name="T10" fmla="*/ 6 w 136"/>
                <a:gd name="T11" fmla="*/ 80 h 134"/>
                <a:gd name="T12" fmla="*/ 13 w 136"/>
                <a:gd name="T13" fmla="*/ 34 h 134"/>
                <a:gd name="T14" fmla="*/ 49 w 136"/>
                <a:gd name="T15" fmla="*/ 6 h 134"/>
                <a:gd name="T16" fmla="*/ 68 w 136"/>
                <a:gd name="T17" fmla="*/ 3 h 134"/>
                <a:gd name="T18" fmla="*/ 95 w 136"/>
                <a:gd name="T19" fmla="*/ 9 h 134"/>
                <a:gd name="T20" fmla="*/ 127 w 136"/>
                <a:gd name="T21" fmla="*/ 41 h 134"/>
                <a:gd name="T22" fmla="*/ 132 w 136"/>
                <a:gd name="T23" fmla="*/ 67 h 134"/>
                <a:gd name="T24" fmla="*/ 135 w 136"/>
                <a:gd name="T25" fmla="*/ 67 h 134"/>
                <a:gd name="T26" fmla="*/ 136 w 136"/>
                <a:gd name="T27" fmla="*/ 67 h 134"/>
                <a:gd name="T28" fmla="*/ 120 w 136"/>
                <a:gd name="T29" fmla="*/ 24 h 134"/>
                <a:gd name="T30" fmla="*/ 81 w 136"/>
                <a:gd name="T31" fmla="*/ 1 h 134"/>
                <a:gd name="T32" fmla="*/ 69 w 136"/>
                <a:gd name="T33" fmla="*/ 0 h 134"/>
                <a:gd name="T34" fmla="*/ 35 w 136"/>
                <a:gd name="T35" fmla="*/ 9 h 134"/>
                <a:gd name="T36" fmla="*/ 6 w 136"/>
                <a:gd name="T37" fmla="*/ 43 h 134"/>
                <a:gd name="T38" fmla="*/ 5 w 136"/>
                <a:gd name="T39" fmla="*/ 89 h 134"/>
                <a:gd name="T40" fmla="*/ 34 w 136"/>
                <a:gd name="T41" fmla="*/ 124 h 134"/>
                <a:gd name="T42" fmla="*/ 69 w 136"/>
                <a:gd name="T43" fmla="*/ 134 h 134"/>
                <a:gd name="T44" fmla="*/ 79 w 136"/>
                <a:gd name="T45" fmla="*/ 133 h 134"/>
                <a:gd name="T46" fmla="*/ 119 w 136"/>
                <a:gd name="T47" fmla="*/ 111 h 134"/>
                <a:gd name="T48" fmla="*/ 136 w 136"/>
                <a:gd name="T49" fmla="*/ 67 h 134"/>
                <a:gd name="T50" fmla="*/ 135 w 136"/>
                <a:gd name="T51" fmla="*/ 67 h 134"/>
                <a:gd name="T52" fmla="*/ 136 w 136"/>
                <a:gd name="T53" fmla="*/ 67 h 134"/>
                <a:gd name="T54" fmla="*/ 135 w 136"/>
                <a:gd name="T55" fmla="*/ 67 h 134"/>
                <a:gd name="T56" fmla="*/ 136 w 136"/>
                <a:gd name="T57" fmla="*/ 67 h 134"/>
                <a:gd name="T58" fmla="*/ 135 w 136"/>
                <a:gd name="T59" fmla="*/ 67 h 134"/>
                <a:gd name="T60" fmla="*/ 136 w 136"/>
                <a:gd name="T61" fmla="*/ 67 h 134"/>
                <a:gd name="T62" fmla="*/ 135 w 136"/>
                <a:gd name="T63" fmla="*/ 6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6" h="134">
                  <a:moveTo>
                    <a:pt x="132" y="67"/>
                  </a:moveTo>
                  <a:cubicBezTo>
                    <a:pt x="132" y="83"/>
                    <a:pt x="126" y="98"/>
                    <a:pt x="116" y="110"/>
                  </a:cubicBezTo>
                  <a:cubicBezTo>
                    <a:pt x="106" y="121"/>
                    <a:pt x="91" y="129"/>
                    <a:pt x="75" y="131"/>
                  </a:cubicBezTo>
                  <a:cubicBezTo>
                    <a:pt x="73" y="131"/>
                    <a:pt x="71" y="131"/>
                    <a:pt x="69" y="131"/>
                  </a:cubicBezTo>
                  <a:cubicBezTo>
                    <a:pt x="55" y="131"/>
                    <a:pt x="42" y="126"/>
                    <a:pt x="31" y="118"/>
                  </a:cubicBezTo>
                  <a:cubicBezTo>
                    <a:pt x="18" y="110"/>
                    <a:pt x="9" y="96"/>
                    <a:pt x="6" y="80"/>
                  </a:cubicBezTo>
                  <a:cubicBezTo>
                    <a:pt x="3" y="65"/>
                    <a:pt x="5" y="48"/>
                    <a:pt x="13" y="34"/>
                  </a:cubicBezTo>
                  <a:cubicBezTo>
                    <a:pt x="21" y="21"/>
                    <a:pt x="34" y="11"/>
                    <a:pt x="49" y="6"/>
                  </a:cubicBezTo>
                  <a:cubicBezTo>
                    <a:pt x="55" y="4"/>
                    <a:pt x="62" y="3"/>
                    <a:pt x="68" y="3"/>
                  </a:cubicBezTo>
                  <a:cubicBezTo>
                    <a:pt x="78" y="3"/>
                    <a:pt x="87" y="5"/>
                    <a:pt x="95" y="9"/>
                  </a:cubicBezTo>
                  <a:cubicBezTo>
                    <a:pt x="109" y="15"/>
                    <a:pt x="120" y="27"/>
                    <a:pt x="127" y="41"/>
                  </a:cubicBezTo>
                  <a:cubicBezTo>
                    <a:pt x="130" y="49"/>
                    <a:pt x="132" y="58"/>
                    <a:pt x="132" y="67"/>
                  </a:cubicBezTo>
                  <a:close/>
                  <a:moveTo>
                    <a:pt x="135" y="67"/>
                  </a:moveTo>
                  <a:cubicBezTo>
                    <a:pt x="136" y="67"/>
                    <a:pt x="136" y="67"/>
                    <a:pt x="136" y="67"/>
                  </a:cubicBezTo>
                  <a:cubicBezTo>
                    <a:pt x="135" y="51"/>
                    <a:pt x="130" y="36"/>
                    <a:pt x="120" y="24"/>
                  </a:cubicBezTo>
                  <a:cubicBezTo>
                    <a:pt x="110" y="12"/>
                    <a:pt x="96" y="4"/>
                    <a:pt x="81" y="1"/>
                  </a:cubicBezTo>
                  <a:cubicBezTo>
                    <a:pt x="77" y="0"/>
                    <a:pt x="73" y="0"/>
                    <a:pt x="69" y="0"/>
                  </a:cubicBezTo>
                  <a:cubicBezTo>
                    <a:pt x="57" y="0"/>
                    <a:pt x="45" y="3"/>
                    <a:pt x="35" y="9"/>
                  </a:cubicBezTo>
                  <a:cubicBezTo>
                    <a:pt x="22" y="16"/>
                    <a:pt x="12" y="28"/>
                    <a:pt x="6" y="43"/>
                  </a:cubicBezTo>
                  <a:cubicBezTo>
                    <a:pt x="0" y="57"/>
                    <a:pt x="0" y="74"/>
                    <a:pt x="5" y="89"/>
                  </a:cubicBezTo>
                  <a:cubicBezTo>
                    <a:pt x="10" y="104"/>
                    <a:pt x="20" y="116"/>
                    <a:pt x="34" y="124"/>
                  </a:cubicBezTo>
                  <a:cubicBezTo>
                    <a:pt x="44" y="131"/>
                    <a:pt x="56" y="134"/>
                    <a:pt x="69" y="134"/>
                  </a:cubicBezTo>
                  <a:cubicBezTo>
                    <a:pt x="72" y="134"/>
                    <a:pt x="76" y="134"/>
                    <a:pt x="79" y="133"/>
                  </a:cubicBezTo>
                  <a:cubicBezTo>
                    <a:pt x="94" y="131"/>
                    <a:pt x="108" y="123"/>
                    <a:pt x="119" y="111"/>
                  </a:cubicBezTo>
                  <a:cubicBezTo>
                    <a:pt x="129" y="99"/>
                    <a:pt x="135" y="83"/>
                    <a:pt x="136" y="67"/>
                  </a:cubicBezTo>
                  <a:cubicBezTo>
                    <a:pt x="135" y="67"/>
                    <a:pt x="135" y="67"/>
                    <a:pt x="135" y="67"/>
                  </a:cubicBezTo>
                  <a:cubicBezTo>
                    <a:pt x="136" y="67"/>
                    <a:pt x="136" y="67"/>
                    <a:pt x="136" y="67"/>
                  </a:cubicBezTo>
                  <a:cubicBezTo>
                    <a:pt x="135" y="67"/>
                    <a:pt x="135" y="67"/>
                    <a:pt x="135" y="67"/>
                  </a:cubicBezTo>
                  <a:cubicBezTo>
                    <a:pt x="136" y="67"/>
                    <a:pt x="136" y="67"/>
                    <a:pt x="136" y="67"/>
                  </a:cubicBezTo>
                  <a:cubicBezTo>
                    <a:pt x="135" y="67"/>
                    <a:pt x="135" y="67"/>
                    <a:pt x="135" y="67"/>
                  </a:cubicBezTo>
                  <a:cubicBezTo>
                    <a:pt x="136" y="67"/>
                    <a:pt x="136" y="67"/>
                    <a:pt x="136" y="67"/>
                  </a:cubicBezTo>
                  <a:cubicBezTo>
                    <a:pt x="135" y="67"/>
                    <a:pt x="135" y="67"/>
                    <a:pt x="135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" name="iSḷîdè"/>
            <p:cNvSpPr/>
            <p:nvPr/>
          </p:nvSpPr>
          <p:spPr bwMode="auto">
            <a:xfrm>
              <a:off x="2905125" y="3684588"/>
              <a:ext cx="130175" cy="103188"/>
            </a:xfrm>
            <a:custGeom>
              <a:avLst/>
              <a:gdLst>
                <a:gd name="T0" fmla="*/ 82 w 82"/>
                <a:gd name="T1" fmla="*/ 17 h 65"/>
                <a:gd name="T2" fmla="*/ 76 w 82"/>
                <a:gd name="T3" fmla="*/ 0 h 65"/>
                <a:gd name="T4" fmla="*/ 47 w 82"/>
                <a:gd name="T5" fmla="*/ 11 h 65"/>
                <a:gd name="T6" fmla="*/ 0 w 82"/>
                <a:gd name="T7" fmla="*/ 11 h 65"/>
                <a:gd name="T8" fmla="*/ 6 w 82"/>
                <a:gd name="T9" fmla="*/ 29 h 65"/>
                <a:gd name="T10" fmla="*/ 35 w 82"/>
                <a:gd name="T11" fmla="*/ 29 h 65"/>
                <a:gd name="T12" fmla="*/ 12 w 82"/>
                <a:gd name="T13" fmla="*/ 47 h 65"/>
                <a:gd name="T14" fmla="*/ 23 w 82"/>
                <a:gd name="T15" fmla="*/ 65 h 65"/>
                <a:gd name="T16" fmla="*/ 53 w 82"/>
                <a:gd name="T17" fmla="*/ 29 h 65"/>
                <a:gd name="T18" fmla="*/ 82 w 82"/>
                <a:gd name="T19" fmla="*/ 17 h 65"/>
                <a:gd name="T20" fmla="*/ 82 w 82"/>
                <a:gd name="T21" fmla="*/ 1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" h="65">
                  <a:moveTo>
                    <a:pt x="82" y="17"/>
                  </a:moveTo>
                  <a:lnTo>
                    <a:pt x="76" y="0"/>
                  </a:lnTo>
                  <a:lnTo>
                    <a:pt x="47" y="11"/>
                  </a:lnTo>
                  <a:lnTo>
                    <a:pt x="0" y="11"/>
                  </a:lnTo>
                  <a:lnTo>
                    <a:pt x="6" y="29"/>
                  </a:lnTo>
                  <a:lnTo>
                    <a:pt x="35" y="29"/>
                  </a:lnTo>
                  <a:lnTo>
                    <a:pt x="12" y="47"/>
                  </a:lnTo>
                  <a:lnTo>
                    <a:pt x="23" y="65"/>
                  </a:lnTo>
                  <a:lnTo>
                    <a:pt x="53" y="29"/>
                  </a:lnTo>
                  <a:lnTo>
                    <a:pt x="82" y="17"/>
                  </a:lnTo>
                  <a:lnTo>
                    <a:pt x="82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" name="îsļïdè"/>
            <p:cNvSpPr/>
            <p:nvPr/>
          </p:nvSpPr>
          <p:spPr bwMode="auto">
            <a:xfrm>
              <a:off x="2867025" y="3476626"/>
              <a:ext cx="122238" cy="93663"/>
            </a:xfrm>
            <a:custGeom>
              <a:avLst/>
              <a:gdLst>
                <a:gd name="T0" fmla="*/ 77 w 77"/>
                <a:gd name="T1" fmla="*/ 59 h 59"/>
                <a:gd name="T2" fmla="*/ 77 w 77"/>
                <a:gd name="T3" fmla="*/ 41 h 59"/>
                <a:gd name="T4" fmla="*/ 59 w 77"/>
                <a:gd name="T5" fmla="*/ 41 h 59"/>
                <a:gd name="T6" fmla="*/ 59 w 77"/>
                <a:gd name="T7" fmla="*/ 24 h 59"/>
                <a:gd name="T8" fmla="*/ 71 w 77"/>
                <a:gd name="T9" fmla="*/ 24 h 59"/>
                <a:gd name="T10" fmla="*/ 71 w 77"/>
                <a:gd name="T11" fmla="*/ 0 h 59"/>
                <a:gd name="T12" fmla="*/ 0 w 77"/>
                <a:gd name="T13" fmla="*/ 29 h 59"/>
                <a:gd name="T14" fmla="*/ 0 w 77"/>
                <a:gd name="T15" fmla="*/ 53 h 59"/>
                <a:gd name="T16" fmla="*/ 77 w 77"/>
                <a:gd name="T17" fmla="*/ 59 h 59"/>
                <a:gd name="T18" fmla="*/ 77 w 77"/>
                <a:gd name="T19" fmla="*/ 59 h 59"/>
                <a:gd name="T20" fmla="*/ 47 w 77"/>
                <a:gd name="T21" fmla="*/ 41 h 59"/>
                <a:gd name="T22" fmla="*/ 12 w 77"/>
                <a:gd name="T23" fmla="*/ 41 h 59"/>
                <a:gd name="T24" fmla="*/ 47 w 77"/>
                <a:gd name="T25" fmla="*/ 29 h 59"/>
                <a:gd name="T26" fmla="*/ 47 w 77"/>
                <a:gd name="T27" fmla="*/ 41 h 59"/>
                <a:gd name="T28" fmla="*/ 47 w 77"/>
                <a:gd name="T29" fmla="*/ 4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7" h="59">
                  <a:moveTo>
                    <a:pt x="77" y="59"/>
                  </a:moveTo>
                  <a:lnTo>
                    <a:pt x="77" y="41"/>
                  </a:lnTo>
                  <a:lnTo>
                    <a:pt x="59" y="41"/>
                  </a:lnTo>
                  <a:lnTo>
                    <a:pt x="59" y="24"/>
                  </a:lnTo>
                  <a:lnTo>
                    <a:pt x="71" y="24"/>
                  </a:lnTo>
                  <a:lnTo>
                    <a:pt x="71" y="0"/>
                  </a:lnTo>
                  <a:lnTo>
                    <a:pt x="0" y="29"/>
                  </a:lnTo>
                  <a:lnTo>
                    <a:pt x="0" y="53"/>
                  </a:lnTo>
                  <a:lnTo>
                    <a:pt x="77" y="59"/>
                  </a:lnTo>
                  <a:lnTo>
                    <a:pt x="77" y="59"/>
                  </a:lnTo>
                  <a:close/>
                  <a:moveTo>
                    <a:pt x="47" y="41"/>
                  </a:moveTo>
                  <a:lnTo>
                    <a:pt x="12" y="41"/>
                  </a:lnTo>
                  <a:lnTo>
                    <a:pt x="47" y="29"/>
                  </a:lnTo>
                  <a:lnTo>
                    <a:pt x="47" y="41"/>
                  </a:lnTo>
                  <a:lnTo>
                    <a:pt x="47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" name="iŝḷiḋe"/>
            <p:cNvSpPr/>
            <p:nvPr/>
          </p:nvSpPr>
          <p:spPr bwMode="auto">
            <a:xfrm>
              <a:off x="2859088" y="3297238"/>
              <a:ext cx="130175" cy="84138"/>
            </a:xfrm>
            <a:custGeom>
              <a:avLst/>
              <a:gdLst>
                <a:gd name="T0" fmla="*/ 76 w 82"/>
                <a:gd name="T1" fmla="*/ 53 h 53"/>
                <a:gd name="T2" fmla="*/ 76 w 82"/>
                <a:gd name="T3" fmla="*/ 35 h 53"/>
                <a:gd name="T4" fmla="*/ 35 w 82"/>
                <a:gd name="T5" fmla="*/ 35 h 53"/>
                <a:gd name="T6" fmla="*/ 82 w 82"/>
                <a:gd name="T7" fmla="*/ 24 h 53"/>
                <a:gd name="T8" fmla="*/ 82 w 82"/>
                <a:gd name="T9" fmla="*/ 6 h 53"/>
                <a:gd name="T10" fmla="*/ 5 w 82"/>
                <a:gd name="T11" fmla="*/ 0 h 53"/>
                <a:gd name="T12" fmla="*/ 5 w 82"/>
                <a:gd name="T13" fmla="*/ 18 h 53"/>
                <a:gd name="T14" fmla="*/ 47 w 82"/>
                <a:gd name="T15" fmla="*/ 18 h 53"/>
                <a:gd name="T16" fmla="*/ 0 w 82"/>
                <a:gd name="T17" fmla="*/ 29 h 53"/>
                <a:gd name="T18" fmla="*/ 0 w 82"/>
                <a:gd name="T19" fmla="*/ 47 h 53"/>
                <a:gd name="T20" fmla="*/ 76 w 82"/>
                <a:gd name="T21" fmla="*/ 53 h 53"/>
                <a:gd name="T22" fmla="*/ 76 w 82"/>
                <a:gd name="T2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53">
                  <a:moveTo>
                    <a:pt x="76" y="53"/>
                  </a:moveTo>
                  <a:lnTo>
                    <a:pt x="76" y="35"/>
                  </a:lnTo>
                  <a:lnTo>
                    <a:pt x="35" y="35"/>
                  </a:lnTo>
                  <a:lnTo>
                    <a:pt x="82" y="24"/>
                  </a:lnTo>
                  <a:lnTo>
                    <a:pt x="82" y="6"/>
                  </a:lnTo>
                  <a:lnTo>
                    <a:pt x="5" y="0"/>
                  </a:lnTo>
                  <a:lnTo>
                    <a:pt x="5" y="18"/>
                  </a:lnTo>
                  <a:lnTo>
                    <a:pt x="47" y="18"/>
                  </a:lnTo>
                  <a:lnTo>
                    <a:pt x="0" y="29"/>
                  </a:lnTo>
                  <a:lnTo>
                    <a:pt x="0" y="47"/>
                  </a:lnTo>
                  <a:lnTo>
                    <a:pt x="76" y="53"/>
                  </a:lnTo>
                  <a:lnTo>
                    <a:pt x="76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" name="ïṣ1îḑê"/>
            <p:cNvSpPr/>
            <p:nvPr/>
          </p:nvSpPr>
          <p:spPr bwMode="auto">
            <a:xfrm>
              <a:off x="2905125" y="3108326"/>
              <a:ext cx="120650" cy="103188"/>
            </a:xfrm>
            <a:custGeom>
              <a:avLst/>
              <a:gdLst>
                <a:gd name="T0" fmla="*/ 7 w 13"/>
                <a:gd name="T1" fmla="*/ 10 h 11"/>
                <a:gd name="T2" fmla="*/ 7 w 13"/>
                <a:gd name="T3" fmla="*/ 10 h 11"/>
                <a:gd name="T4" fmla="*/ 7 w 13"/>
                <a:gd name="T5" fmla="*/ 10 h 11"/>
                <a:gd name="T6" fmla="*/ 7 w 13"/>
                <a:gd name="T7" fmla="*/ 10 h 11"/>
                <a:gd name="T8" fmla="*/ 7 w 13"/>
                <a:gd name="T9" fmla="*/ 10 h 11"/>
                <a:gd name="T10" fmla="*/ 8 w 13"/>
                <a:gd name="T11" fmla="*/ 10 h 11"/>
                <a:gd name="T12" fmla="*/ 8 w 13"/>
                <a:gd name="T13" fmla="*/ 10 h 11"/>
                <a:gd name="T14" fmla="*/ 11 w 13"/>
                <a:gd name="T15" fmla="*/ 10 h 11"/>
                <a:gd name="T16" fmla="*/ 13 w 13"/>
                <a:gd name="T17" fmla="*/ 8 h 11"/>
                <a:gd name="T18" fmla="*/ 13 w 13"/>
                <a:gd name="T19" fmla="*/ 8 h 11"/>
                <a:gd name="T20" fmla="*/ 13 w 13"/>
                <a:gd name="T21" fmla="*/ 5 h 11"/>
                <a:gd name="T22" fmla="*/ 11 w 13"/>
                <a:gd name="T23" fmla="*/ 3 h 11"/>
                <a:gd name="T24" fmla="*/ 10 w 13"/>
                <a:gd name="T25" fmla="*/ 2 h 11"/>
                <a:gd name="T26" fmla="*/ 8 w 13"/>
                <a:gd name="T27" fmla="*/ 2 h 11"/>
                <a:gd name="T28" fmla="*/ 6 w 13"/>
                <a:gd name="T29" fmla="*/ 3 h 11"/>
                <a:gd name="T30" fmla="*/ 6 w 13"/>
                <a:gd name="T31" fmla="*/ 4 h 11"/>
                <a:gd name="T32" fmla="*/ 5 w 13"/>
                <a:gd name="T33" fmla="*/ 4 h 11"/>
                <a:gd name="T34" fmla="*/ 4 w 13"/>
                <a:gd name="T35" fmla="*/ 5 h 11"/>
                <a:gd name="T36" fmla="*/ 3 w 13"/>
                <a:gd name="T37" fmla="*/ 5 h 11"/>
                <a:gd name="T38" fmla="*/ 2 w 13"/>
                <a:gd name="T39" fmla="*/ 4 h 11"/>
                <a:gd name="T40" fmla="*/ 2 w 13"/>
                <a:gd name="T41" fmla="*/ 4 h 11"/>
                <a:gd name="T42" fmla="*/ 2 w 13"/>
                <a:gd name="T43" fmla="*/ 4 h 11"/>
                <a:gd name="T44" fmla="*/ 2 w 13"/>
                <a:gd name="T45" fmla="*/ 4 h 11"/>
                <a:gd name="T46" fmla="*/ 2 w 13"/>
                <a:gd name="T47" fmla="*/ 4 h 11"/>
                <a:gd name="T48" fmla="*/ 2 w 13"/>
                <a:gd name="T49" fmla="*/ 3 h 11"/>
                <a:gd name="T50" fmla="*/ 3 w 13"/>
                <a:gd name="T51" fmla="*/ 3 h 11"/>
                <a:gd name="T52" fmla="*/ 4 w 13"/>
                <a:gd name="T53" fmla="*/ 3 h 11"/>
                <a:gd name="T54" fmla="*/ 5 w 13"/>
                <a:gd name="T55" fmla="*/ 3 h 11"/>
                <a:gd name="T56" fmla="*/ 6 w 13"/>
                <a:gd name="T57" fmla="*/ 1 h 11"/>
                <a:gd name="T58" fmla="*/ 5 w 13"/>
                <a:gd name="T59" fmla="*/ 1 h 11"/>
                <a:gd name="T60" fmla="*/ 2 w 13"/>
                <a:gd name="T61" fmla="*/ 1 h 11"/>
                <a:gd name="T62" fmla="*/ 0 w 13"/>
                <a:gd name="T63" fmla="*/ 3 h 11"/>
                <a:gd name="T64" fmla="*/ 0 w 13"/>
                <a:gd name="T65" fmla="*/ 6 h 11"/>
                <a:gd name="T66" fmla="*/ 2 w 13"/>
                <a:gd name="T67" fmla="*/ 7 h 11"/>
                <a:gd name="T68" fmla="*/ 2 w 13"/>
                <a:gd name="T69" fmla="*/ 8 h 11"/>
                <a:gd name="T70" fmla="*/ 2 w 13"/>
                <a:gd name="T71" fmla="*/ 8 h 11"/>
                <a:gd name="T72" fmla="*/ 2 w 13"/>
                <a:gd name="T73" fmla="*/ 8 h 11"/>
                <a:gd name="T74" fmla="*/ 2 w 13"/>
                <a:gd name="T75" fmla="*/ 8 h 11"/>
                <a:gd name="T76" fmla="*/ 2 w 13"/>
                <a:gd name="T77" fmla="*/ 8 h 11"/>
                <a:gd name="T78" fmla="*/ 2 w 13"/>
                <a:gd name="T79" fmla="*/ 8 h 11"/>
                <a:gd name="T80" fmla="*/ 5 w 13"/>
                <a:gd name="T81" fmla="*/ 8 h 11"/>
                <a:gd name="T82" fmla="*/ 7 w 13"/>
                <a:gd name="T83" fmla="*/ 7 h 11"/>
                <a:gd name="T84" fmla="*/ 7 w 13"/>
                <a:gd name="T85" fmla="*/ 6 h 11"/>
                <a:gd name="T86" fmla="*/ 8 w 13"/>
                <a:gd name="T87" fmla="*/ 6 h 11"/>
                <a:gd name="T88" fmla="*/ 9 w 13"/>
                <a:gd name="T89" fmla="*/ 5 h 11"/>
                <a:gd name="T90" fmla="*/ 10 w 13"/>
                <a:gd name="T91" fmla="*/ 5 h 11"/>
                <a:gd name="T92" fmla="*/ 11 w 13"/>
                <a:gd name="T93" fmla="*/ 6 h 11"/>
                <a:gd name="T94" fmla="*/ 11 w 13"/>
                <a:gd name="T95" fmla="*/ 7 h 11"/>
                <a:gd name="T96" fmla="*/ 11 w 13"/>
                <a:gd name="T97" fmla="*/ 7 h 11"/>
                <a:gd name="T98" fmla="*/ 11 w 13"/>
                <a:gd name="T99" fmla="*/ 7 h 11"/>
                <a:gd name="T100" fmla="*/ 11 w 13"/>
                <a:gd name="T101" fmla="*/ 7 h 11"/>
                <a:gd name="T102" fmla="*/ 11 w 13"/>
                <a:gd name="T103" fmla="*/ 7 h 11"/>
                <a:gd name="T104" fmla="*/ 10 w 13"/>
                <a:gd name="T105" fmla="*/ 7 h 11"/>
                <a:gd name="T106" fmla="*/ 9 w 13"/>
                <a:gd name="T107" fmla="*/ 7 h 11"/>
                <a:gd name="T108" fmla="*/ 9 w 13"/>
                <a:gd name="T109" fmla="*/ 7 h 11"/>
                <a:gd name="T110" fmla="*/ 8 w 13"/>
                <a:gd name="T111" fmla="*/ 7 h 11"/>
                <a:gd name="T112" fmla="*/ 8 w 13"/>
                <a:gd name="T113" fmla="*/ 7 h 11"/>
                <a:gd name="T114" fmla="*/ 8 w 13"/>
                <a:gd name="T115" fmla="*/ 7 h 11"/>
                <a:gd name="T116" fmla="*/ 8 w 13"/>
                <a:gd name="T117" fmla="*/ 7 h 11"/>
                <a:gd name="T118" fmla="*/ 8 w 13"/>
                <a:gd name="T119" fmla="*/ 7 h 11"/>
                <a:gd name="T120" fmla="*/ 7 w 13"/>
                <a:gd name="T12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" h="11">
                  <a:moveTo>
                    <a:pt x="7" y="10"/>
                  </a:move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10" y="11"/>
                    <a:pt x="11" y="10"/>
                  </a:cubicBezTo>
                  <a:cubicBezTo>
                    <a:pt x="12" y="10"/>
                    <a:pt x="12" y="9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3" y="4"/>
                    <a:pt x="12" y="3"/>
                    <a:pt x="11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9" y="2"/>
                    <a:pt x="8" y="2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4" y="5"/>
                    <a:pt x="4" y="5"/>
                  </a:cubicBezTo>
                  <a:cubicBezTo>
                    <a:pt x="4" y="5"/>
                    <a:pt x="3" y="5"/>
                    <a:pt x="3" y="5"/>
                  </a:cubicBezTo>
                  <a:cubicBezTo>
                    <a:pt x="3" y="5"/>
                    <a:pt x="2" y="5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1" y="1"/>
                    <a:pt x="1" y="2"/>
                    <a:pt x="0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" y="7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4" y="8"/>
                    <a:pt x="5" y="8"/>
                  </a:cubicBezTo>
                  <a:cubicBezTo>
                    <a:pt x="5" y="8"/>
                    <a:pt x="6" y="7"/>
                    <a:pt x="7" y="7"/>
                  </a:cubicBezTo>
                  <a:cubicBezTo>
                    <a:pt x="7" y="7"/>
                    <a:pt x="7" y="7"/>
                    <a:pt x="7" y="6"/>
                  </a:cubicBezTo>
                  <a:cubicBezTo>
                    <a:pt x="7" y="6"/>
                    <a:pt x="8" y="6"/>
                    <a:pt x="8" y="6"/>
                  </a:cubicBezTo>
                  <a:cubicBezTo>
                    <a:pt x="8" y="6"/>
                    <a:pt x="9" y="6"/>
                    <a:pt x="9" y="5"/>
                  </a:cubicBezTo>
                  <a:cubicBezTo>
                    <a:pt x="9" y="5"/>
                    <a:pt x="10" y="5"/>
                    <a:pt x="10" y="5"/>
                  </a:cubicBezTo>
                  <a:cubicBezTo>
                    <a:pt x="10" y="6"/>
                    <a:pt x="11" y="6"/>
                    <a:pt x="11" y="6"/>
                  </a:cubicBezTo>
                  <a:cubicBezTo>
                    <a:pt x="11" y="6"/>
                    <a:pt x="11" y="6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0" y="7"/>
                    <a:pt x="10" y="7"/>
                  </a:cubicBezTo>
                  <a:cubicBezTo>
                    <a:pt x="10" y="8"/>
                    <a:pt x="9" y="8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10"/>
                    <a:pt x="7" y="10"/>
                    <a:pt x="7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" name="ïṥ1îḍè"/>
            <p:cNvSpPr/>
            <p:nvPr/>
          </p:nvSpPr>
          <p:spPr bwMode="auto">
            <a:xfrm>
              <a:off x="2979738" y="2928938"/>
              <a:ext cx="149225" cy="131763"/>
            </a:xfrm>
            <a:custGeom>
              <a:avLst/>
              <a:gdLst>
                <a:gd name="T0" fmla="*/ 65 w 94"/>
                <a:gd name="T1" fmla="*/ 83 h 83"/>
                <a:gd name="T2" fmla="*/ 77 w 94"/>
                <a:gd name="T3" fmla="*/ 65 h 83"/>
                <a:gd name="T4" fmla="*/ 47 w 94"/>
                <a:gd name="T5" fmla="*/ 47 h 83"/>
                <a:gd name="T6" fmla="*/ 59 w 94"/>
                <a:gd name="T7" fmla="*/ 41 h 83"/>
                <a:gd name="T8" fmla="*/ 82 w 94"/>
                <a:gd name="T9" fmla="*/ 59 h 83"/>
                <a:gd name="T10" fmla="*/ 94 w 94"/>
                <a:gd name="T11" fmla="*/ 41 h 83"/>
                <a:gd name="T12" fmla="*/ 29 w 94"/>
                <a:gd name="T13" fmla="*/ 0 h 83"/>
                <a:gd name="T14" fmla="*/ 18 w 94"/>
                <a:gd name="T15" fmla="*/ 12 h 83"/>
                <a:gd name="T16" fmla="*/ 41 w 94"/>
                <a:gd name="T17" fmla="*/ 29 h 83"/>
                <a:gd name="T18" fmla="*/ 35 w 94"/>
                <a:gd name="T19" fmla="*/ 41 h 83"/>
                <a:gd name="T20" fmla="*/ 12 w 94"/>
                <a:gd name="T21" fmla="*/ 24 h 83"/>
                <a:gd name="T22" fmla="*/ 0 w 94"/>
                <a:gd name="T23" fmla="*/ 35 h 83"/>
                <a:gd name="T24" fmla="*/ 65 w 94"/>
                <a:gd name="T25" fmla="*/ 83 h 83"/>
                <a:gd name="T26" fmla="*/ 65 w 94"/>
                <a:gd name="T2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4" h="83">
                  <a:moveTo>
                    <a:pt x="65" y="83"/>
                  </a:moveTo>
                  <a:lnTo>
                    <a:pt x="77" y="65"/>
                  </a:lnTo>
                  <a:lnTo>
                    <a:pt x="47" y="47"/>
                  </a:lnTo>
                  <a:lnTo>
                    <a:pt x="59" y="41"/>
                  </a:lnTo>
                  <a:lnTo>
                    <a:pt x="82" y="59"/>
                  </a:lnTo>
                  <a:lnTo>
                    <a:pt x="94" y="41"/>
                  </a:lnTo>
                  <a:lnTo>
                    <a:pt x="29" y="0"/>
                  </a:lnTo>
                  <a:lnTo>
                    <a:pt x="18" y="12"/>
                  </a:lnTo>
                  <a:lnTo>
                    <a:pt x="41" y="29"/>
                  </a:lnTo>
                  <a:lnTo>
                    <a:pt x="35" y="41"/>
                  </a:lnTo>
                  <a:lnTo>
                    <a:pt x="12" y="24"/>
                  </a:lnTo>
                  <a:lnTo>
                    <a:pt x="0" y="35"/>
                  </a:lnTo>
                  <a:lnTo>
                    <a:pt x="65" y="83"/>
                  </a:lnTo>
                  <a:lnTo>
                    <a:pt x="65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" name="isľîḋê"/>
            <p:cNvSpPr/>
            <p:nvPr/>
          </p:nvSpPr>
          <p:spPr bwMode="auto">
            <a:xfrm>
              <a:off x="3128963" y="2795588"/>
              <a:ext cx="131763" cy="133350"/>
            </a:xfrm>
            <a:custGeom>
              <a:avLst/>
              <a:gdLst>
                <a:gd name="T0" fmla="*/ 35 w 83"/>
                <a:gd name="T1" fmla="*/ 84 h 84"/>
                <a:gd name="T2" fmla="*/ 53 w 83"/>
                <a:gd name="T3" fmla="*/ 72 h 84"/>
                <a:gd name="T4" fmla="*/ 47 w 83"/>
                <a:gd name="T5" fmla="*/ 60 h 84"/>
                <a:gd name="T6" fmla="*/ 53 w 83"/>
                <a:gd name="T7" fmla="*/ 48 h 84"/>
                <a:gd name="T8" fmla="*/ 65 w 83"/>
                <a:gd name="T9" fmla="*/ 60 h 84"/>
                <a:gd name="T10" fmla="*/ 83 w 83"/>
                <a:gd name="T11" fmla="*/ 48 h 84"/>
                <a:gd name="T12" fmla="*/ 18 w 83"/>
                <a:gd name="T13" fmla="*/ 0 h 84"/>
                <a:gd name="T14" fmla="*/ 0 w 83"/>
                <a:gd name="T15" fmla="*/ 12 h 84"/>
                <a:gd name="T16" fmla="*/ 35 w 83"/>
                <a:gd name="T17" fmla="*/ 84 h 84"/>
                <a:gd name="T18" fmla="*/ 35 w 83"/>
                <a:gd name="T19" fmla="*/ 84 h 84"/>
                <a:gd name="T20" fmla="*/ 35 w 83"/>
                <a:gd name="T21" fmla="*/ 48 h 84"/>
                <a:gd name="T22" fmla="*/ 18 w 83"/>
                <a:gd name="T23" fmla="*/ 18 h 84"/>
                <a:gd name="T24" fmla="*/ 41 w 83"/>
                <a:gd name="T25" fmla="*/ 36 h 84"/>
                <a:gd name="T26" fmla="*/ 35 w 83"/>
                <a:gd name="T27" fmla="*/ 48 h 84"/>
                <a:gd name="T28" fmla="*/ 35 w 83"/>
                <a:gd name="T29" fmla="*/ 4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3" h="84">
                  <a:moveTo>
                    <a:pt x="35" y="84"/>
                  </a:moveTo>
                  <a:lnTo>
                    <a:pt x="53" y="72"/>
                  </a:lnTo>
                  <a:lnTo>
                    <a:pt x="47" y="60"/>
                  </a:lnTo>
                  <a:lnTo>
                    <a:pt x="53" y="48"/>
                  </a:lnTo>
                  <a:lnTo>
                    <a:pt x="65" y="60"/>
                  </a:lnTo>
                  <a:lnTo>
                    <a:pt x="83" y="48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35" y="84"/>
                  </a:lnTo>
                  <a:lnTo>
                    <a:pt x="35" y="84"/>
                  </a:lnTo>
                  <a:close/>
                  <a:moveTo>
                    <a:pt x="35" y="48"/>
                  </a:moveTo>
                  <a:lnTo>
                    <a:pt x="18" y="18"/>
                  </a:lnTo>
                  <a:lnTo>
                    <a:pt x="41" y="36"/>
                  </a:lnTo>
                  <a:lnTo>
                    <a:pt x="35" y="48"/>
                  </a:lnTo>
                  <a:lnTo>
                    <a:pt x="35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" name="íšľîḋè"/>
            <p:cNvSpPr/>
            <p:nvPr/>
          </p:nvSpPr>
          <p:spPr bwMode="auto">
            <a:xfrm>
              <a:off x="3287713" y="2673351"/>
              <a:ext cx="122238" cy="141288"/>
            </a:xfrm>
            <a:custGeom>
              <a:avLst/>
              <a:gdLst>
                <a:gd name="T0" fmla="*/ 30 w 77"/>
                <a:gd name="T1" fmla="*/ 89 h 89"/>
                <a:gd name="T2" fmla="*/ 47 w 77"/>
                <a:gd name="T3" fmla="*/ 83 h 89"/>
                <a:gd name="T4" fmla="*/ 30 w 77"/>
                <a:gd name="T5" fmla="*/ 48 h 89"/>
                <a:gd name="T6" fmla="*/ 59 w 77"/>
                <a:gd name="T7" fmla="*/ 77 h 89"/>
                <a:gd name="T8" fmla="*/ 77 w 77"/>
                <a:gd name="T9" fmla="*/ 72 h 89"/>
                <a:gd name="T10" fmla="*/ 41 w 77"/>
                <a:gd name="T11" fmla="*/ 0 h 89"/>
                <a:gd name="T12" fmla="*/ 24 w 77"/>
                <a:gd name="T13" fmla="*/ 6 h 89"/>
                <a:gd name="T14" fmla="*/ 47 w 77"/>
                <a:gd name="T15" fmla="*/ 48 h 89"/>
                <a:gd name="T16" fmla="*/ 18 w 77"/>
                <a:gd name="T17" fmla="*/ 12 h 89"/>
                <a:gd name="T18" fmla="*/ 0 w 77"/>
                <a:gd name="T19" fmla="*/ 18 h 89"/>
                <a:gd name="T20" fmla="*/ 30 w 77"/>
                <a:gd name="T21" fmla="*/ 89 h 89"/>
                <a:gd name="T22" fmla="*/ 30 w 77"/>
                <a:gd name="T23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89">
                  <a:moveTo>
                    <a:pt x="30" y="89"/>
                  </a:moveTo>
                  <a:lnTo>
                    <a:pt x="47" y="83"/>
                  </a:lnTo>
                  <a:lnTo>
                    <a:pt x="30" y="48"/>
                  </a:lnTo>
                  <a:lnTo>
                    <a:pt x="59" y="77"/>
                  </a:lnTo>
                  <a:lnTo>
                    <a:pt x="77" y="72"/>
                  </a:lnTo>
                  <a:lnTo>
                    <a:pt x="41" y="0"/>
                  </a:lnTo>
                  <a:lnTo>
                    <a:pt x="24" y="6"/>
                  </a:lnTo>
                  <a:lnTo>
                    <a:pt x="47" y="48"/>
                  </a:lnTo>
                  <a:lnTo>
                    <a:pt x="18" y="12"/>
                  </a:lnTo>
                  <a:lnTo>
                    <a:pt x="0" y="18"/>
                  </a:lnTo>
                  <a:lnTo>
                    <a:pt x="30" y="89"/>
                  </a:lnTo>
                  <a:lnTo>
                    <a:pt x="30" y="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" name="íṡļîḓé"/>
            <p:cNvSpPr/>
            <p:nvPr/>
          </p:nvSpPr>
          <p:spPr bwMode="auto">
            <a:xfrm>
              <a:off x="3643313" y="2608263"/>
              <a:ext cx="84138" cy="131763"/>
            </a:xfrm>
            <a:custGeom>
              <a:avLst/>
              <a:gdLst>
                <a:gd name="T0" fmla="*/ 0 w 9"/>
                <a:gd name="T1" fmla="*/ 0 h 14"/>
                <a:gd name="T2" fmla="*/ 0 w 9"/>
                <a:gd name="T3" fmla="*/ 10 h 14"/>
                <a:gd name="T4" fmla="*/ 1 w 9"/>
                <a:gd name="T5" fmla="*/ 13 h 14"/>
                <a:gd name="T6" fmla="*/ 4 w 9"/>
                <a:gd name="T7" fmla="*/ 14 h 14"/>
                <a:gd name="T8" fmla="*/ 7 w 9"/>
                <a:gd name="T9" fmla="*/ 13 h 14"/>
                <a:gd name="T10" fmla="*/ 8 w 9"/>
                <a:gd name="T11" fmla="*/ 10 h 14"/>
                <a:gd name="T12" fmla="*/ 9 w 9"/>
                <a:gd name="T13" fmla="*/ 1 h 14"/>
                <a:gd name="T14" fmla="*/ 6 w 9"/>
                <a:gd name="T15" fmla="*/ 1 h 14"/>
                <a:gd name="T16" fmla="*/ 5 w 9"/>
                <a:gd name="T17" fmla="*/ 10 h 14"/>
                <a:gd name="T18" fmla="*/ 5 w 9"/>
                <a:gd name="T19" fmla="*/ 11 h 14"/>
                <a:gd name="T20" fmla="*/ 4 w 9"/>
                <a:gd name="T21" fmla="*/ 12 h 14"/>
                <a:gd name="T22" fmla="*/ 4 w 9"/>
                <a:gd name="T23" fmla="*/ 12 h 14"/>
                <a:gd name="T24" fmla="*/ 4 w 9"/>
                <a:gd name="T25" fmla="*/ 12 h 14"/>
                <a:gd name="T26" fmla="*/ 4 w 9"/>
                <a:gd name="T27" fmla="*/ 12 h 14"/>
                <a:gd name="T28" fmla="*/ 4 w 9"/>
                <a:gd name="T29" fmla="*/ 12 h 14"/>
                <a:gd name="T30" fmla="*/ 3 w 9"/>
                <a:gd name="T31" fmla="*/ 11 h 14"/>
                <a:gd name="T32" fmla="*/ 3 w 9"/>
                <a:gd name="T33" fmla="*/ 10 h 14"/>
                <a:gd name="T34" fmla="*/ 3 w 9"/>
                <a:gd name="T35" fmla="*/ 1 h 14"/>
                <a:gd name="T36" fmla="*/ 0 w 9"/>
                <a:gd name="T3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" h="14">
                  <a:moveTo>
                    <a:pt x="0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2"/>
                    <a:pt x="1" y="13"/>
                  </a:cubicBezTo>
                  <a:cubicBezTo>
                    <a:pt x="2" y="14"/>
                    <a:pt x="3" y="14"/>
                    <a:pt x="4" y="14"/>
                  </a:cubicBezTo>
                  <a:cubicBezTo>
                    <a:pt x="5" y="14"/>
                    <a:pt x="6" y="14"/>
                    <a:pt x="7" y="13"/>
                  </a:cubicBezTo>
                  <a:cubicBezTo>
                    <a:pt x="8" y="13"/>
                    <a:pt x="8" y="12"/>
                    <a:pt x="8" y="1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3" y="11"/>
                  </a:cubicBezTo>
                  <a:cubicBezTo>
                    <a:pt x="3" y="11"/>
                    <a:pt x="3" y="11"/>
                    <a:pt x="3" y="1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2" name="isḻîďe"/>
            <p:cNvSpPr/>
            <p:nvPr/>
          </p:nvSpPr>
          <p:spPr bwMode="auto">
            <a:xfrm>
              <a:off x="3821113" y="2635251"/>
              <a:ext cx="101600" cy="142875"/>
            </a:xfrm>
            <a:custGeom>
              <a:avLst/>
              <a:gdLst>
                <a:gd name="T0" fmla="*/ 0 w 64"/>
                <a:gd name="T1" fmla="*/ 72 h 90"/>
                <a:gd name="T2" fmla="*/ 11 w 64"/>
                <a:gd name="T3" fmla="*/ 78 h 90"/>
                <a:gd name="T4" fmla="*/ 23 w 64"/>
                <a:gd name="T5" fmla="*/ 36 h 90"/>
                <a:gd name="T6" fmla="*/ 23 w 64"/>
                <a:gd name="T7" fmla="*/ 84 h 90"/>
                <a:gd name="T8" fmla="*/ 47 w 64"/>
                <a:gd name="T9" fmla="*/ 90 h 90"/>
                <a:gd name="T10" fmla="*/ 64 w 64"/>
                <a:gd name="T11" fmla="*/ 12 h 90"/>
                <a:gd name="T12" fmla="*/ 47 w 64"/>
                <a:gd name="T13" fmla="*/ 6 h 90"/>
                <a:gd name="T14" fmla="*/ 41 w 64"/>
                <a:gd name="T15" fmla="*/ 54 h 90"/>
                <a:gd name="T16" fmla="*/ 35 w 64"/>
                <a:gd name="T17" fmla="*/ 6 h 90"/>
                <a:gd name="T18" fmla="*/ 17 w 64"/>
                <a:gd name="T19" fmla="*/ 0 h 90"/>
                <a:gd name="T20" fmla="*/ 0 w 64"/>
                <a:gd name="T21" fmla="*/ 72 h 90"/>
                <a:gd name="T22" fmla="*/ 0 w 64"/>
                <a:gd name="T23" fmla="*/ 7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90">
                  <a:moveTo>
                    <a:pt x="0" y="72"/>
                  </a:moveTo>
                  <a:lnTo>
                    <a:pt x="11" y="78"/>
                  </a:lnTo>
                  <a:lnTo>
                    <a:pt x="23" y="36"/>
                  </a:lnTo>
                  <a:lnTo>
                    <a:pt x="23" y="84"/>
                  </a:lnTo>
                  <a:lnTo>
                    <a:pt x="47" y="90"/>
                  </a:lnTo>
                  <a:lnTo>
                    <a:pt x="64" y="12"/>
                  </a:lnTo>
                  <a:lnTo>
                    <a:pt x="47" y="6"/>
                  </a:lnTo>
                  <a:lnTo>
                    <a:pt x="41" y="54"/>
                  </a:lnTo>
                  <a:lnTo>
                    <a:pt x="35" y="6"/>
                  </a:lnTo>
                  <a:lnTo>
                    <a:pt x="17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3" name="íṣļïḑé"/>
            <p:cNvSpPr/>
            <p:nvPr/>
          </p:nvSpPr>
          <p:spPr bwMode="auto">
            <a:xfrm>
              <a:off x="3979863" y="2711451"/>
              <a:ext cx="84138" cy="122238"/>
            </a:xfrm>
            <a:custGeom>
              <a:avLst/>
              <a:gdLst>
                <a:gd name="T0" fmla="*/ 0 w 53"/>
                <a:gd name="T1" fmla="*/ 65 h 77"/>
                <a:gd name="T2" fmla="*/ 17 w 53"/>
                <a:gd name="T3" fmla="*/ 77 h 77"/>
                <a:gd name="T4" fmla="*/ 53 w 53"/>
                <a:gd name="T5" fmla="*/ 6 h 77"/>
                <a:gd name="T6" fmla="*/ 41 w 53"/>
                <a:gd name="T7" fmla="*/ 0 h 77"/>
                <a:gd name="T8" fmla="*/ 0 w 53"/>
                <a:gd name="T9" fmla="*/ 65 h 77"/>
                <a:gd name="T10" fmla="*/ 0 w 53"/>
                <a:gd name="T11" fmla="*/ 6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77">
                  <a:moveTo>
                    <a:pt x="0" y="65"/>
                  </a:moveTo>
                  <a:lnTo>
                    <a:pt x="17" y="77"/>
                  </a:lnTo>
                  <a:lnTo>
                    <a:pt x="53" y="6"/>
                  </a:lnTo>
                  <a:lnTo>
                    <a:pt x="41" y="0"/>
                  </a:lnTo>
                  <a:lnTo>
                    <a:pt x="0" y="65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4" name="išḷíḓe"/>
            <p:cNvSpPr/>
            <p:nvPr/>
          </p:nvSpPr>
          <p:spPr bwMode="auto">
            <a:xfrm>
              <a:off x="4110038" y="2795588"/>
              <a:ext cx="122238" cy="133350"/>
            </a:xfrm>
            <a:custGeom>
              <a:avLst/>
              <a:gdLst>
                <a:gd name="T0" fmla="*/ 0 w 77"/>
                <a:gd name="T1" fmla="*/ 66 h 84"/>
                <a:gd name="T2" fmla="*/ 12 w 77"/>
                <a:gd name="T3" fmla="*/ 84 h 84"/>
                <a:gd name="T4" fmla="*/ 77 w 77"/>
                <a:gd name="T5" fmla="*/ 36 h 84"/>
                <a:gd name="T6" fmla="*/ 65 w 77"/>
                <a:gd name="T7" fmla="*/ 24 h 84"/>
                <a:gd name="T8" fmla="*/ 24 w 77"/>
                <a:gd name="T9" fmla="*/ 54 h 84"/>
                <a:gd name="T10" fmla="*/ 53 w 77"/>
                <a:gd name="T11" fmla="*/ 12 h 84"/>
                <a:gd name="T12" fmla="*/ 35 w 77"/>
                <a:gd name="T13" fmla="*/ 0 h 84"/>
                <a:gd name="T14" fmla="*/ 0 w 77"/>
                <a:gd name="T15" fmla="*/ 66 h 84"/>
                <a:gd name="T16" fmla="*/ 0 w 77"/>
                <a:gd name="T17" fmla="*/ 6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84">
                  <a:moveTo>
                    <a:pt x="0" y="66"/>
                  </a:moveTo>
                  <a:lnTo>
                    <a:pt x="12" y="84"/>
                  </a:lnTo>
                  <a:lnTo>
                    <a:pt x="77" y="36"/>
                  </a:lnTo>
                  <a:lnTo>
                    <a:pt x="65" y="24"/>
                  </a:lnTo>
                  <a:lnTo>
                    <a:pt x="24" y="54"/>
                  </a:lnTo>
                  <a:lnTo>
                    <a:pt x="53" y="12"/>
                  </a:lnTo>
                  <a:lnTo>
                    <a:pt x="35" y="0"/>
                  </a:lnTo>
                  <a:lnTo>
                    <a:pt x="0" y="66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5" name="ïṡľïḑè"/>
            <p:cNvSpPr/>
            <p:nvPr/>
          </p:nvSpPr>
          <p:spPr bwMode="auto">
            <a:xfrm>
              <a:off x="4213225" y="2947988"/>
              <a:ext cx="139700" cy="131763"/>
            </a:xfrm>
            <a:custGeom>
              <a:avLst/>
              <a:gdLst>
                <a:gd name="T0" fmla="*/ 0 w 88"/>
                <a:gd name="T1" fmla="*/ 47 h 83"/>
                <a:gd name="T2" fmla="*/ 23 w 88"/>
                <a:gd name="T3" fmla="*/ 83 h 83"/>
                <a:gd name="T4" fmla="*/ 35 w 88"/>
                <a:gd name="T5" fmla="*/ 71 h 83"/>
                <a:gd name="T6" fmla="*/ 23 w 88"/>
                <a:gd name="T7" fmla="*/ 53 h 83"/>
                <a:gd name="T8" fmla="*/ 35 w 88"/>
                <a:gd name="T9" fmla="*/ 41 h 83"/>
                <a:gd name="T10" fmla="*/ 47 w 88"/>
                <a:gd name="T11" fmla="*/ 59 h 83"/>
                <a:gd name="T12" fmla="*/ 65 w 88"/>
                <a:gd name="T13" fmla="*/ 53 h 83"/>
                <a:gd name="T14" fmla="*/ 53 w 88"/>
                <a:gd name="T15" fmla="*/ 35 h 83"/>
                <a:gd name="T16" fmla="*/ 65 w 88"/>
                <a:gd name="T17" fmla="*/ 23 h 83"/>
                <a:gd name="T18" fmla="*/ 76 w 88"/>
                <a:gd name="T19" fmla="*/ 47 h 83"/>
                <a:gd name="T20" fmla="*/ 88 w 88"/>
                <a:gd name="T21" fmla="*/ 35 h 83"/>
                <a:gd name="T22" fmla="*/ 65 w 88"/>
                <a:gd name="T23" fmla="*/ 0 h 83"/>
                <a:gd name="T24" fmla="*/ 0 w 88"/>
                <a:gd name="T25" fmla="*/ 47 h 83"/>
                <a:gd name="T26" fmla="*/ 0 w 88"/>
                <a:gd name="T27" fmla="*/ 47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" h="83">
                  <a:moveTo>
                    <a:pt x="0" y="47"/>
                  </a:moveTo>
                  <a:lnTo>
                    <a:pt x="23" y="83"/>
                  </a:lnTo>
                  <a:lnTo>
                    <a:pt x="35" y="71"/>
                  </a:lnTo>
                  <a:lnTo>
                    <a:pt x="23" y="53"/>
                  </a:lnTo>
                  <a:lnTo>
                    <a:pt x="35" y="41"/>
                  </a:lnTo>
                  <a:lnTo>
                    <a:pt x="47" y="59"/>
                  </a:lnTo>
                  <a:lnTo>
                    <a:pt x="65" y="53"/>
                  </a:lnTo>
                  <a:lnTo>
                    <a:pt x="53" y="35"/>
                  </a:lnTo>
                  <a:lnTo>
                    <a:pt x="65" y="23"/>
                  </a:lnTo>
                  <a:lnTo>
                    <a:pt x="76" y="47"/>
                  </a:lnTo>
                  <a:lnTo>
                    <a:pt x="88" y="35"/>
                  </a:lnTo>
                  <a:lnTo>
                    <a:pt x="65" y="0"/>
                  </a:lnTo>
                  <a:lnTo>
                    <a:pt x="0" y="47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6" name="îślîde"/>
            <p:cNvSpPr/>
            <p:nvPr/>
          </p:nvSpPr>
          <p:spPr bwMode="auto">
            <a:xfrm>
              <a:off x="4297363" y="3127376"/>
              <a:ext cx="130175" cy="112713"/>
            </a:xfrm>
            <a:custGeom>
              <a:avLst/>
              <a:gdLst>
                <a:gd name="T0" fmla="*/ 0 w 14"/>
                <a:gd name="T1" fmla="*/ 4 h 12"/>
                <a:gd name="T2" fmla="*/ 1 w 14"/>
                <a:gd name="T3" fmla="*/ 7 h 12"/>
                <a:gd name="T4" fmla="*/ 6 w 14"/>
                <a:gd name="T5" fmla="*/ 5 h 12"/>
                <a:gd name="T6" fmla="*/ 6 w 14"/>
                <a:gd name="T7" fmla="*/ 6 h 12"/>
                <a:gd name="T8" fmla="*/ 6 w 14"/>
                <a:gd name="T9" fmla="*/ 7 h 12"/>
                <a:gd name="T10" fmla="*/ 5 w 14"/>
                <a:gd name="T11" fmla="*/ 8 h 12"/>
                <a:gd name="T12" fmla="*/ 3 w 14"/>
                <a:gd name="T13" fmla="*/ 8 h 12"/>
                <a:gd name="T14" fmla="*/ 2 w 14"/>
                <a:gd name="T15" fmla="*/ 9 h 12"/>
                <a:gd name="T16" fmla="*/ 2 w 14"/>
                <a:gd name="T17" fmla="*/ 10 h 12"/>
                <a:gd name="T18" fmla="*/ 3 w 14"/>
                <a:gd name="T19" fmla="*/ 12 h 12"/>
                <a:gd name="T20" fmla="*/ 3 w 14"/>
                <a:gd name="T21" fmla="*/ 12 h 12"/>
                <a:gd name="T22" fmla="*/ 3 w 14"/>
                <a:gd name="T23" fmla="*/ 12 h 12"/>
                <a:gd name="T24" fmla="*/ 4 w 14"/>
                <a:gd name="T25" fmla="*/ 11 h 12"/>
                <a:gd name="T26" fmla="*/ 7 w 14"/>
                <a:gd name="T27" fmla="*/ 10 h 12"/>
                <a:gd name="T28" fmla="*/ 8 w 14"/>
                <a:gd name="T29" fmla="*/ 9 h 12"/>
                <a:gd name="T30" fmla="*/ 8 w 14"/>
                <a:gd name="T31" fmla="*/ 8 h 12"/>
                <a:gd name="T32" fmla="*/ 10 w 14"/>
                <a:gd name="T33" fmla="*/ 9 h 12"/>
                <a:gd name="T34" fmla="*/ 12 w 14"/>
                <a:gd name="T35" fmla="*/ 9 h 12"/>
                <a:gd name="T36" fmla="*/ 14 w 14"/>
                <a:gd name="T37" fmla="*/ 7 h 12"/>
                <a:gd name="T38" fmla="*/ 14 w 14"/>
                <a:gd name="T39" fmla="*/ 4 h 12"/>
                <a:gd name="T40" fmla="*/ 12 w 14"/>
                <a:gd name="T41" fmla="*/ 0 h 12"/>
                <a:gd name="T42" fmla="*/ 0 w 14"/>
                <a:gd name="T43" fmla="*/ 4 h 12"/>
                <a:gd name="T44" fmla="*/ 8 w 14"/>
                <a:gd name="T45" fmla="*/ 5 h 12"/>
                <a:gd name="T46" fmla="*/ 11 w 14"/>
                <a:gd name="T47" fmla="*/ 3 h 12"/>
                <a:gd name="T48" fmla="*/ 11 w 14"/>
                <a:gd name="T49" fmla="*/ 5 h 12"/>
                <a:gd name="T50" fmla="*/ 10 w 14"/>
                <a:gd name="T51" fmla="*/ 6 h 12"/>
                <a:gd name="T52" fmla="*/ 10 w 14"/>
                <a:gd name="T53" fmla="*/ 6 h 12"/>
                <a:gd name="T54" fmla="*/ 9 w 14"/>
                <a:gd name="T55" fmla="*/ 6 h 12"/>
                <a:gd name="T56" fmla="*/ 8 w 14"/>
                <a:gd name="T57" fmla="*/ 5 h 12"/>
                <a:gd name="T58" fmla="*/ 8 w 14"/>
                <a:gd name="T59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" h="12">
                  <a:moveTo>
                    <a:pt x="0" y="4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7"/>
                    <a:pt x="6" y="7"/>
                  </a:cubicBezTo>
                  <a:cubicBezTo>
                    <a:pt x="6" y="7"/>
                    <a:pt x="6" y="7"/>
                    <a:pt x="5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0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4" y="11"/>
                    <a:pt x="4" y="11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8" y="10"/>
                    <a:pt x="8" y="9"/>
                  </a:cubicBezTo>
                  <a:cubicBezTo>
                    <a:pt x="8" y="9"/>
                    <a:pt x="8" y="9"/>
                    <a:pt x="8" y="8"/>
                  </a:cubicBezTo>
                  <a:cubicBezTo>
                    <a:pt x="9" y="9"/>
                    <a:pt x="9" y="9"/>
                    <a:pt x="10" y="9"/>
                  </a:cubicBezTo>
                  <a:cubicBezTo>
                    <a:pt x="10" y="9"/>
                    <a:pt x="11" y="9"/>
                    <a:pt x="12" y="9"/>
                  </a:cubicBezTo>
                  <a:cubicBezTo>
                    <a:pt x="13" y="8"/>
                    <a:pt x="14" y="8"/>
                    <a:pt x="14" y="7"/>
                  </a:cubicBezTo>
                  <a:cubicBezTo>
                    <a:pt x="14" y="6"/>
                    <a:pt x="14" y="5"/>
                    <a:pt x="14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4"/>
                    <a:pt x="0" y="4"/>
                    <a:pt x="0" y="4"/>
                  </a:cubicBezTo>
                  <a:close/>
                  <a:moveTo>
                    <a:pt x="8" y="5"/>
                  </a:moveTo>
                  <a:cubicBezTo>
                    <a:pt x="11" y="3"/>
                    <a:pt x="11" y="3"/>
                    <a:pt x="11" y="3"/>
                  </a:cubicBezTo>
                  <a:cubicBezTo>
                    <a:pt x="11" y="4"/>
                    <a:pt x="11" y="4"/>
                    <a:pt x="11" y="5"/>
                  </a:cubicBezTo>
                  <a:cubicBezTo>
                    <a:pt x="11" y="5"/>
                    <a:pt x="11" y="5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8" y="6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7" name="i$ḷîḓè"/>
            <p:cNvSpPr/>
            <p:nvPr/>
          </p:nvSpPr>
          <p:spPr bwMode="auto">
            <a:xfrm>
              <a:off x="4343400" y="3325813"/>
              <a:ext cx="122238" cy="74613"/>
            </a:xfrm>
            <a:custGeom>
              <a:avLst/>
              <a:gdLst>
                <a:gd name="T0" fmla="*/ 4 w 13"/>
                <a:gd name="T1" fmla="*/ 0 h 8"/>
                <a:gd name="T2" fmla="*/ 4 w 13"/>
                <a:gd name="T3" fmla="*/ 0 h 8"/>
                <a:gd name="T4" fmla="*/ 4 w 13"/>
                <a:gd name="T5" fmla="*/ 0 h 8"/>
                <a:gd name="T6" fmla="*/ 4 w 13"/>
                <a:gd name="T7" fmla="*/ 0 h 8"/>
                <a:gd name="T8" fmla="*/ 4 w 13"/>
                <a:gd name="T9" fmla="*/ 0 h 8"/>
                <a:gd name="T10" fmla="*/ 4 w 13"/>
                <a:gd name="T11" fmla="*/ 0 h 8"/>
                <a:gd name="T12" fmla="*/ 3 w 13"/>
                <a:gd name="T13" fmla="*/ 0 h 8"/>
                <a:gd name="T14" fmla="*/ 1 w 13"/>
                <a:gd name="T15" fmla="*/ 1 h 8"/>
                <a:gd name="T16" fmla="*/ 0 w 13"/>
                <a:gd name="T17" fmla="*/ 4 h 8"/>
                <a:gd name="T18" fmla="*/ 0 w 13"/>
                <a:gd name="T19" fmla="*/ 4 h 8"/>
                <a:gd name="T20" fmla="*/ 1 w 13"/>
                <a:gd name="T21" fmla="*/ 7 h 8"/>
                <a:gd name="T22" fmla="*/ 4 w 13"/>
                <a:gd name="T23" fmla="*/ 8 h 8"/>
                <a:gd name="T24" fmla="*/ 4 w 13"/>
                <a:gd name="T25" fmla="*/ 8 h 8"/>
                <a:gd name="T26" fmla="*/ 7 w 13"/>
                <a:gd name="T27" fmla="*/ 7 h 8"/>
                <a:gd name="T28" fmla="*/ 8 w 13"/>
                <a:gd name="T29" fmla="*/ 5 h 8"/>
                <a:gd name="T30" fmla="*/ 8 w 13"/>
                <a:gd name="T31" fmla="*/ 5 h 8"/>
                <a:gd name="T32" fmla="*/ 8 w 13"/>
                <a:gd name="T33" fmla="*/ 4 h 8"/>
                <a:gd name="T34" fmla="*/ 9 w 13"/>
                <a:gd name="T35" fmla="*/ 3 h 8"/>
                <a:gd name="T36" fmla="*/ 10 w 13"/>
                <a:gd name="T37" fmla="*/ 3 h 8"/>
                <a:gd name="T38" fmla="*/ 11 w 13"/>
                <a:gd name="T39" fmla="*/ 3 h 8"/>
                <a:gd name="T40" fmla="*/ 11 w 13"/>
                <a:gd name="T41" fmla="*/ 4 h 8"/>
                <a:gd name="T42" fmla="*/ 11 w 13"/>
                <a:gd name="T43" fmla="*/ 4 h 8"/>
                <a:gd name="T44" fmla="*/ 11 w 13"/>
                <a:gd name="T45" fmla="*/ 4 h 8"/>
                <a:gd name="T46" fmla="*/ 11 w 13"/>
                <a:gd name="T47" fmla="*/ 4 h 8"/>
                <a:gd name="T48" fmla="*/ 11 w 13"/>
                <a:gd name="T49" fmla="*/ 4 h 8"/>
                <a:gd name="T50" fmla="*/ 11 w 13"/>
                <a:gd name="T51" fmla="*/ 5 h 8"/>
                <a:gd name="T52" fmla="*/ 10 w 13"/>
                <a:gd name="T53" fmla="*/ 5 h 8"/>
                <a:gd name="T54" fmla="*/ 9 w 13"/>
                <a:gd name="T55" fmla="*/ 5 h 8"/>
                <a:gd name="T56" fmla="*/ 9 w 13"/>
                <a:gd name="T57" fmla="*/ 8 h 8"/>
                <a:gd name="T58" fmla="*/ 10 w 13"/>
                <a:gd name="T59" fmla="*/ 8 h 8"/>
                <a:gd name="T60" fmla="*/ 13 w 13"/>
                <a:gd name="T61" fmla="*/ 6 h 8"/>
                <a:gd name="T62" fmla="*/ 13 w 13"/>
                <a:gd name="T63" fmla="*/ 3 h 8"/>
                <a:gd name="T64" fmla="*/ 12 w 13"/>
                <a:gd name="T65" fmla="*/ 1 h 8"/>
                <a:gd name="T66" fmla="*/ 10 w 13"/>
                <a:gd name="T67" fmla="*/ 0 h 8"/>
                <a:gd name="T68" fmla="*/ 10 w 13"/>
                <a:gd name="T69" fmla="*/ 0 h 8"/>
                <a:gd name="T70" fmla="*/ 10 w 13"/>
                <a:gd name="T71" fmla="*/ 0 h 8"/>
                <a:gd name="T72" fmla="*/ 10 w 13"/>
                <a:gd name="T73" fmla="*/ 0 h 8"/>
                <a:gd name="T74" fmla="*/ 10 w 13"/>
                <a:gd name="T75" fmla="*/ 0 h 8"/>
                <a:gd name="T76" fmla="*/ 9 w 13"/>
                <a:gd name="T77" fmla="*/ 0 h 8"/>
                <a:gd name="T78" fmla="*/ 9 w 13"/>
                <a:gd name="T79" fmla="*/ 0 h 8"/>
                <a:gd name="T80" fmla="*/ 7 w 13"/>
                <a:gd name="T81" fmla="*/ 1 h 8"/>
                <a:gd name="T82" fmla="*/ 6 w 13"/>
                <a:gd name="T83" fmla="*/ 3 h 8"/>
                <a:gd name="T84" fmla="*/ 5 w 13"/>
                <a:gd name="T85" fmla="*/ 3 h 8"/>
                <a:gd name="T86" fmla="*/ 5 w 13"/>
                <a:gd name="T87" fmla="*/ 4 h 8"/>
                <a:gd name="T88" fmla="*/ 4 w 13"/>
                <a:gd name="T89" fmla="*/ 5 h 8"/>
                <a:gd name="T90" fmla="*/ 3 w 13"/>
                <a:gd name="T91" fmla="*/ 5 h 8"/>
                <a:gd name="T92" fmla="*/ 3 w 13"/>
                <a:gd name="T93" fmla="*/ 5 h 8"/>
                <a:gd name="T94" fmla="*/ 2 w 13"/>
                <a:gd name="T95" fmla="*/ 5 h 8"/>
                <a:gd name="T96" fmla="*/ 2 w 13"/>
                <a:gd name="T97" fmla="*/ 4 h 8"/>
                <a:gd name="T98" fmla="*/ 2 w 13"/>
                <a:gd name="T99" fmla="*/ 4 h 8"/>
                <a:gd name="T100" fmla="*/ 2 w 13"/>
                <a:gd name="T101" fmla="*/ 4 h 8"/>
                <a:gd name="T102" fmla="*/ 2 w 13"/>
                <a:gd name="T103" fmla="*/ 4 h 8"/>
                <a:gd name="T104" fmla="*/ 2 w 13"/>
                <a:gd name="T105" fmla="*/ 4 h 8"/>
                <a:gd name="T106" fmla="*/ 4 w 13"/>
                <a:gd name="T107" fmla="*/ 3 h 8"/>
                <a:gd name="T108" fmla="*/ 4 w 13"/>
                <a:gd name="T109" fmla="*/ 3 h 8"/>
                <a:gd name="T110" fmla="*/ 4 w 13"/>
                <a:gd name="T111" fmla="*/ 3 h 8"/>
                <a:gd name="T112" fmla="*/ 4 w 13"/>
                <a:gd name="T113" fmla="*/ 3 h 8"/>
                <a:gd name="T114" fmla="*/ 4 w 13"/>
                <a:gd name="T115" fmla="*/ 3 h 8"/>
                <a:gd name="T116" fmla="*/ 4 w 13"/>
                <a:gd name="T117" fmla="*/ 3 h 8"/>
                <a:gd name="T118" fmla="*/ 4 w 13"/>
                <a:gd name="T119" fmla="*/ 3 h 8"/>
                <a:gd name="T120" fmla="*/ 4 w 13"/>
                <a:gd name="T12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" h="8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6"/>
                    <a:pt x="1" y="7"/>
                  </a:cubicBezTo>
                  <a:cubicBezTo>
                    <a:pt x="1" y="8"/>
                    <a:pt x="2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5" y="8"/>
                    <a:pt x="6" y="8"/>
                    <a:pt x="7" y="7"/>
                  </a:cubicBezTo>
                  <a:cubicBezTo>
                    <a:pt x="7" y="7"/>
                    <a:pt x="8" y="6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4"/>
                    <a:pt x="8" y="4"/>
                  </a:cubicBezTo>
                  <a:cubicBezTo>
                    <a:pt x="9" y="4"/>
                    <a:pt x="9" y="4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3"/>
                    <a:pt x="11" y="3"/>
                    <a:pt x="11" y="3"/>
                  </a:cubicBezTo>
                  <a:cubicBezTo>
                    <a:pt x="11" y="3"/>
                    <a:pt x="11" y="3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2" y="7"/>
                    <a:pt x="13" y="6"/>
                  </a:cubicBezTo>
                  <a:cubicBezTo>
                    <a:pt x="13" y="5"/>
                    <a:pt x="13" y="4"/>
                    <a:pt x="13" y="3"/>
                  </a:cubicBezTo>
                  <a:cubicBezTo>
                    <a:pt x="13" y="2"/>
                    <a:pt x="13" y="2"/>
                    <a:pt x="12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0"/>
                    <a:pt x="7" y="1"/>
                  </a:cubicBezTo>
                  <a:cubicBezTo>
                    <a:pt x="7" y="1"/>
                    <a:pt x="6" y="2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5"/>
                    <a:pt x="4" y="5"/>
                  </a:cubicBezTo>
                  <a:cubicBezTo>
                    <a:pt x="4" y="5"/>
                    <a:pt x="4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8" name="íṩ1íḋé"/>
            <p:cNvSpPr/>
            <p:nvPr/>
          </p:nvSpPr>
          <p:spPr bwMode="auto">
            <a:xfrm>
              <a:off x="4333875" y="3505201"/>
              <a:ext cx="131763" cy="46038"/>
            </a:xfrm>
            <a:custGeom>
              <a:avLst/>
              <a:gdLst>
                <a:gd name="T0" fmla="*/ 6 w 83"/>
                <a:gd name="T1" fmla="*/ 0 h 29"/>
                <a:gd name="T2" fmla="*/ 0 w 83"/>
                <a:gd name="T3" fmla="*/ 17 h 29"/>
                <a:gd name="T4" fmla="*/ 77 w 83"/>
                <a:gd name="T5" fmla="*/ 29 h 29"/>
                <a:gd name="T6" fmla="*/ 83 w 83"/>
                <a:gd name="T7" fmla="*/ 11 h 29"/>
                <a:gd name="T8" fmla="*/ 6 w 83"/>
                <a:gd name="T9" fmla="*/ 0 h 29"/>
                <a:gd name="T10" fmla="*/ 6 w 83"/>
                <a:gd name="T1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29">
                  <a:moveTo>
                    <a:pt x="6" y="0"/>
                  </a:moveTo>
                  <a:lnTo>
                    <a:pt x="0" y="17"/>
                  </a:lnTo>
                  <a:lnTo>
                    <a:pt x="77" y="29"/>
                  </a:lnTo>
                  <a:lnTo>
                    <a:pt x="83" y="11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9" name="íṥlïḍè"/>
            <p:cNvSpPr/>
            <p:nvPr/>
          </p:nvSpPr>
          <p:spPr bwMode="auto">
            <a:xfrm>
              <a:off x="4297363" y="3646488"/>
              <a:ext cx="130175" cy="93663"/>
            </a:xfrm>
            <a:custGeom>
              <a:avLst/>
              <a:gdLst>
                <a:gd name="T0" fmla="*/ 6 w 82"/>
                <a:gd name="T1" fmla="*/ 0 h 59"/>
                <a:gd name="T2" fmla="*/ 0 w 82"/>
                <a:gd name="T3" fmla="*/ 18 h 59"/>
                <a:gd name="T4" fmla="*/ 59 w 82"/>
                <a:gd name="T5" fmla="*/ 41 h 59"/>
                <a:gd name="T6" fmla="*/ 53 w 82"/>
                <a:gd name="T7" fmla="*/ 53 h 59"/>
                <a:gd name="T8" fmla="*/ 70 w 82"/>
                <a:gd name="T9" fmla="*/ 59 h 59"/>
                <a:gd name="T10" fmla="*/ 82 w 82"/>
                <a:gd name="T11" fmla="*/ 18 h 59"/>
                <a:gd name="T12" fmla="*/ 70 w 82"/>
                <a:gd name="T13" fmla="*/ 12 h 59"/>
                <a:gd name="T14" fmla="*/ 65 w 82"/>
                <a:gd name="T15" fmla="*/ 24 h 59"/>
                <a:gd name="T16" fmla="*/ 6 w 82"/>
                <a:gd name="T17" fmla="*/ 0 h 59"/>
                <a:gd name="T18" fmla="*/ 6 w 82"/>
                <a:gd name="T1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59">
                  <a:moveTo>
                    <a:pt x="6" y="0"/>
                  </a:moveTo>
                  <a:lnTo>
                    <a:pt x="0" y="18"/>
                  </a:lnTo>
                  <a:lnTo>
                    <a:pt x="59" y="41"/>
                  </a:lnTo>
                  <a:lnTo>
                    <a:pt x="53" y="53"/>
                  </a:lnTo>
                  <a:lnTo>
                    <a:pt x="70" y="59"/>
                  </a:lnTo>
                  <a:lnTo>
                    <a:pt x="82" y="18"/>
                  </a:lnTo>
                  <a:lnTo>
                    <a:pt x="70" y="12"/>
                  </a:lnTo>
                  <a:lnTo>
                    <a:pt x="65" y="24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0" name="îSļîḓè"/>
            <p:cNvSpPr/>
            <p:nvPr/>
          </p:nvSpPr>
          <p:spPr bwMode="auto">
            <a:xfrm>
              <a:off x="4222750" y="3806826"/>
              <a:ext cx="130175" cy="112713"/>
            </a:xfrm>
            <a:custGeom>
              <a:avLst/>
              <a:gdLst>
                <a:gd name="T0" fmla="*/ 6 w 82"/>
                <a:gd name="T1" fmla="*/ 0 h 71"/>
                <a:gd name="T2" fmla="*/ 0 w 82"/>
                <a:gd name="T3" fmla="*/ 12 h 71"/>
                <a:gd name="T4" fmla="*/ 23 w 82"/>
                <a:gd name="T5" fmla="*/ 36 h 71"/>
                <a:gd name="T6" fmla="*/ 53 w 82"/>
                <a:gd name="T7" fmla="*/ 71 h 71"/>
                <a:gd name="T8" fmla="*/ 59 w 82"/>
                <a:gd name="T9" fmla="*/ 59 h 71"/>
                <a:gd name="T10" fmla="*/ 47 w 82"/>
                <a:gd name="T11" fmla="*/ 36 h 71"/>
                <a:gd name="T12" fmla="*/ 70 w 82"/>
                <a:gd name="T13" fmla="*/ 42 h 71"/>
                <a:gd name="T14" fmla="*/ 82 w 82"/>
                <a:gd name="T15" fmla="*/ 24 h 71"/>
                <a:gd name="T16" fmla="*/ 35 w 82"/>
                <a:gd name="T17" fmla="*/ 18 h 71"/>
                <a:gd name="T18" fmla="*/ 6 w 82"/>
                <a:gd name="T19" fmla="*/ 0 h 71"/>
                <a:gd name="T20" fmla="*/ 6 w 82"/>
                <a:gd name="T21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" h="71">
                  <a:moveTo>
                    <a:pt x="6" y="0"/>
                  </a:moveTo>
                  <a:lnTo>
                    <a:pt x="0" y="12"/>
                  </a:lnTo>
                  <a:lnTo>
                    <a:pt x="23" y="36"/>
                  </a:lnTo>
                  <a:lnTo>
                    <a:pt x="53" y="71"/>
                  </a:lnTo>
                  <a:lnTo>
                    <a:pt x="59" y="59"/>
                  </a:lnTo>
                  <a:lnTo>
                    <a:pt x="47" y="36"/>
                  </a:lnTo>
                  <a:lnTo>
                    <a:pt x="70" y="42"/>
                  </a:lnTo>
                  <a:lnTo>
                    <a:pt x="82" y="24"/>
                  </a:lnTo>
                  <a:lnTo>
                    <a:pt x="35" y="18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1" name="iSľîďé"/>
            <p:cNvSpPr/>
            <p:nvPr/>
          </p:nvSpPr>
          <p:spPr bwMode="auto">
            <a:xfrm>
              <a:off x="3073400" y="3883026"/>
              <a:ext cx="46038" cy="46038"/>
            </a:xfrm>
            <a:custGeom>
              <a:avLst/>
              <a:gdLst>
                <a:gd name="T0" fmla="*/ 6 w 29"/>
                <a:gd name="T1" fmla="*/ 29 h 29"/>
                <a:gd name="T2" fmla="*/ 0 w 29"/>
                <a:gd name="T3" fmla="*/ 17 h 29"/>
                <a:gd name="T4" fmla="*/ 6 w 29"/>
                <a:gd name="T5" fmla="*/ 0 h 29"/>
                <a:gd name="T6" fmla="*/ 18 w 29"/>
                <a:gd name="T7" fmla="*/ 0 h 29"/>
                <a:gd name="T8" fmla="*/ 29 w 29"/>
                <a:gd name="T9" fmla="*/ 17 h 29"/>
                <a:gd name="T10" fmla="*/ 18 w 29"/>
                <a:gd name="T11" fmla="*/ 29 h 29"/>
                <a:gd name="T12" fmla="*/ 6 w 29"/>
                <a:gd name="T13" fmla="*/ 29 h 29"/>
                <a:gd name="T14" fmla="*/ 6 w 29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29">
                  <a:moveTo>
                    <a:pt x="6" y="29"/>
                  </a:moveTo>
                  <a:lnTo>
                    <a:pt x="0" y="17"/>
                  </a:lnTo>
                  <a:lnTo>
                    <a:pt x="6" y="0"/>
                  </a:lnTo>
                  <a:lnTo>
                    <a:pt x="18" y="0"/>
                  </a:lnTo>
                  <a:lnTo>
                    <a:pt x="29" y="17"/>
                  </a:lnTo>
                  <a:lnTo>
                    <a:pt x="18" y="29"/>
                  </a:lnTo>
                  <a:lnTo>
                    <a:pt x="6" y="29"/>
                  </a:lnTo>
                  <a:lnTo>
                    <a:pt x="6" y="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2" name="îŝļíḑè"/>
            <p:cNvSpPr/>
            <p:nvPr/>
          </p:nvSpPr>
          <p:spPr bwMode="auto">
            <a:xfrm>
              <a:off x="4213225" y="3883026"/>
              <a:ext cx="46038" cy="46038"/>
            </a:xfrm>
            <a:custGeom>
              <a:avLst/>
              <a:gdLst>
                <a:gd name="T0" fmla="*/ 6 w 29"/>
                <a:gd name="T1" fmla="*/ 29 h 29"/>
                <a:gd name="T2" fmla="*/ 0 w 29"/>
                <a:gd name="T3" fmla="*/ 17 h 29"/>
                <a:gd name="T4" fmla="*/ 6 w 29"/>
                <a:gd name="T5" fmla="*/ 0 h 29"/>
                <a:gd name="T6" fmla="*/ 23 w 29"/>
                <a:gd name="T7" fmla="*/ 0 h 29"/>
                <a:gd name="T8" fmla="*/ 29 w 29"/>
                <a:gd name="T9" fmla="*/ 17 h 29"/>
                <a:gd name="T10" fmla="*/ 23 w 29"/>
                <a:gd name="T11" fmla="*/ 29 h 29"/>
                <a:gd name="T12" fmla="*/ 6 w 29"/>
                <a:gd name="T13" fmla="*/ 29 h 29"/>
                <a:gd name="T14" fmla="*/ 6 w 29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29">
                  <a:moveTo>
                    <a:pt x="6" y="29"/>
                  </a:moveTo>
                  <a:lnTo>
                    <a:pt x="0" y="17"/>
                  </a:lnTo>
                  <a:lnTo>
                    <a:pt x="6" y="0"/>
                  </a:lnTo>
                  <a:lnTo>
                    <a:pt x="23" y="0"/>
                  </a:lnTo>
                  <a:lnTo>
                    <a:pt x="29" y="17"/>
                  </a:lnTo>
                  <a:lnTo>
                    <a:pt x="23" y="29"/>
                  </a:lnTo>
                  <a:lnTo>
                    <a:pt x="6" y="29"/>
                  </a:lnTo>
                  <a:lnTo>
                    <a:pt x="6" y="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3" name="îṥlíďe"/>
            <p:cNvSpPr/>
            <p:nvPr/>
          </p:nvSpPr>
          <p:spPr bwMode="auto">
            <a:xfrm>
              <a:off x="3494088" y="3816351"/>
              <a:ext cx="46038" cy="112713"/>
            </a:xfrm>
            <a:custGeom>
              <a:avLst/>
              <a:gdLst>
                <a:gd name="T0" fmla="*/ 5 w 5"/>
                <a:gd name="T1" fmla="*/ 0 h 12"/>
                <a:gd name="T2" fmla="*/ 5 w 5"/>
                <a:gd name="T3" fmla="*/ 12 h 12"/>
                <a:gd name="T4" fmla="*/ 2 w 5"/>
                <a:gd name="T5" fmla="*/ 12 h 12"/>
                <a:gd name="T6" fmla="*/ 2 w 5"/>
                <a:gd name="T7" fmla="*/ 5 h 12"/>
                <a:gd name="T8" fmla="*/ 2 w 5"/>
                <a:gd name="T9" fmla="*/ 4 h 12"/>
                <a:gd name="T10" fmla="*/ 1 w 5"/>
                <a:gd name="T11" fmla="*/ 3 h 12"/>
                <a:gd name="T12" fmla="*/ 0 w 5"/>
                <a:gd name="T13" fmla="*/ 3 h 12"/>
                <a:gd name="T14" fmla="*/ 0 w 5"/>
                <a:gd name="T15" fmla="*/ 3 h 12"/>
                <a:gd name="T16" fmla="*/ 0 w 5"/>
                <a:gd name="T17" fmla="*/ 2 h 12"/>
                <a:gd name="T18" fmla="*/ 3 w 5"/>
                <a:gd name="T19" fmla="*/ 0 h 12"/>
                <a:gd name="T20" fmla="*/ 5 w 5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cubicBezTo>
                    <a:pt x="5" y="12"/>
                    <a:pt x="5" y="12"/>
                    <a:pt x="5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3"/>
                    <a:pt x="1" y="3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2" y="1"/>
                    <a:pt x="3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4" name="ïṣlïḑe"/>
            <p:cNvSpPr/>
            <p:nvPr/>
          </p:nvSpPr>
          <p:spPr bwMode="auto">
            <a:xfrm>
              <a:off x="3578225" y="3816351"/>
              <a:ext cx="65088" cy="112713"/>
            </a:xfrm>
            <a:custGeom>
              <a:avLst/>
              <a:gdLst>
                <a:gd name="T0" fmla="*/ 3 w 7"/>
                <a:gd name="T1" fmla="*/ 5 h 12"/>
                <a:gd name="T2" fmla="*/ 3 w 7"/>
                <a:gd name="T3" fmla="*/ 6 h 12"/>
                <a:gd name="T4" fmla="*/ 4 w 7"/>
                <a:gd name="T5" fmla="*/ 6 h 12"/>
                <a:gd name="T6" fmla="*/ 4 w 7"/>
                <a:gd name="T7" fmla="*/ 6 h 12"/>
                <a:gd name="T8" fmla="*/ 4 w 7"/>
                <a:gd name="T9" fmla="*/ 5 h 12"/>
                <a:gd name="T10" fmla="*/ 4 w 7"/>
                <a:gd name="T11" fmla="*/ 3 h 12"/>
                <a:gd name="T12" fmla="*/ 4 w 7"/>
                <a:gd name="T13" fmla="*/ 2 h 12"/>
                <a:gd name="T14" fmla="*/ 4 w 7"/>
                <a:gd name="T15" fmla="*/ 1 h 12"/>
                <a:gd name="T16" fmla="*/ 3 w 7"/>
                <a:gd name="T17" fmla="*/ 2 h 12"/>
                <a:gd name="T18" fmla="*/ 3 w 7"/>
                <a:gd name="T19" fmla="*/ 3 h 12"/>
                <a:gd name="T20" fmla="*/ 3 w 7"/>
                <a:gd name="T21" fmla="*/ 5 h 12"/>
                <a:gd name="T22" fmla="*/ 0 w 7"/>
                <a:gd name="T23" fmla="*/ 9 h 12"/>
                <a:gd name="T24" fmla="*/ 3 w 7"/>
                <a:gd name="T25" fmla="*/ 9 h 12"/>
                <a:gd name="T26" fmla="*/ 3 w 7"/>
                <a:gd name="T27" fmla="*/ 10 h 12"/>
                <a:gd name="T28" fmla="*/ 3 w 7"/>
                <a:gd name="T29" fmla="*/ 10 h 12"/>
                <a:gd name="T30" fmla="*/ 4 w 7"/>
                <a:gd name="T31" fmla="*/ 10 h 12"/>
                <a:gd name="T32" fmla="*/ 4 w 7"/>
                <a:gd name="T33" fmla="*/ 10 h 12"/>
                <a:gd name="T34" fmla="*/ 4 w 7"/>
                <a:gd name="T35" fmla="*/ 10 h 12"/>
                <a:gd name="T36" fmla="*/ 4 w 7"/>
                <a:gd name="T37" fmla="*/ 9 h 12"/>
                <a:gd name="T38" fmla="*/ 4 w 7"/>
                <a:gd name="T39" fmla="*/ 7 h 12"/>
                <a:gd name="T40" fmla="*/ 4 w 7"/>
                <a:gd name="T41" fmla="*/ 8 h 12"/>
                <a:gd name="T42" fmla="*/ 3 w 7"/>
                <a:gd name="T43" fmla="*/ 8 h 12"/>
                <a:gd name="T44" fmla="*/ 1 w 7"/>
                <a:gd name="T45" fmla="*/ 7 h 12"/>
                <a:gd name="T46" fmla="*/ 0 w 7"/>
                <a:gd name="T47" fmla="*/ 6 h 12"/>
                <a:gd name="T48" fmla="*/ 0 w 7"/>
                <a:gd name="T49" fmla="*/ 5 h 12"/>
                <a:gd name="T50" fmla="*/ 0 w 7"/>
                <a:gd name="T51" fmla="*/ 4 h 12"/>
                <a:gd name="T52" fmla="*/ 0 w 7"/>
                <a:gd name="T53" fmla="*/ 2 h 12"/>
                <a:gd name="T54" fmla="*/ 1 w 7"/>
                <a:gd name="T55" fmla="*/ 1 h 12"/>
                <a:gd name="T56" fmla="*/ 2 w 7"/>
                <a:gd name="T57" fmla="*/ 0 h 12"/>
                <a:gd name="T58" fmla="*/ 4 w 7"/>
                <a:gd name="T59" fmla="*/ 0 h 12"/>
                <a:gd name="T60" fmla="*/ 6 w 7"/>
                <a:gd name="T61" fmla="*/ 0 h 12"/>
                <a:gd name="T62" fmla="*/ 7 w 7"/>
                <a:gd name="T63" fmla="*/ 1 h 12"/>
                <a:gd name="T64" fmla="*/ 7 w 7"/>
                <a:gd name="T65" fmla="*/ 2 h 12"/>
                <a:gd name="T66" fmla="*/ 7 w 7"/>
                <a:gd name="T67" fmla="*/ 5 h 12"/>
                <a:gd name="T68" fmla="*/ 7 w 7"/>
                <a:gd name="T69" fmla="*/ 7 h 12"/>
                <a:gd name="T70" fmla="*/ 7 w 7"/>
                <a:gd name="T71" fmla="*/ 9 h 12"/>
                <a:gd name="T72" fmla="*/ 7 w 7"/>
                <a:gd name="T73" fmla="*/ 11 h 12"/>
                <a:gd name="T74" fmla="*/ 6 w 7"/>
                <a:gd name="T75" fmla="*/ 12 h 12"/>
                <a:gd name="T76" fmla="*/ 4 w 7"/>
                <a:gd name="T77" fmla="*/ 12 h 12"/>
                <a:gd name="T78" fmla="*/ 2 w 7"/>
                <a:gd name="T79" fmla="*/ 12 h 12"/>
                <a:gd name="T80" fmla="*/ 0 w 7"/>
                <a:gd name="T81" fmla="*/ 11 h 12"/>
                <a:gd name="T82" fmla="*/ 0 w 7"/>
                <a:gd name="T83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" h="12">
                  <a:moveTo>
                    <a:pt x="3" y="5"/>
                  </a:moveTo>
                  <a:cubicBezTo>
                    <a:pt x="3" y="5"/>
                    <a:pt x="3" y="6"/>
                    <a:pt x="3" y="6"/>
                  </a:cubicBezTo>
                  <a:cubicBezTo>
                    <a:pt x="3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5"/>
                    <a:pt x="4" y="5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1"/>
                    <a:pt x="4" y="1"/>
                  </a:cubicBezTo>
                  <a:cubicBezTo>
                    <a:pt x="4" y="1"/>
                    <a:pt x="3" y="2"/>
                    <a:pt x="3" y="2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5"/>
                    <a:pt x="3" y="5"/>
                    <a:pt x="3" y="5"/>
                  </a:cubicBezTo>
                  <a:close/>
                  <a:moveTo>
                    <a:pt x="0" y="9"/>
                  </a:move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9"/>
                    <a:pt x="4" y="9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8"/>
                    <a:pt x="1" y="7"/>
                  </a:cubicBezTo>
                  <a:cubicBezTo>
                    <a:pt x="1" y="7"/>
                    <a:pt x="0" y="7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6" y="0"/>
                    <a:pt x="6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3"/>
                    <a:pt x="7" y="4"/>
                    <a:pt x="7" y="5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7" y="9"/>
                    <a:pt x="7" y="9"/>
                  </a:cubicBezTo>
                  <a:cubicBezTo>
                    <a:pt x="7" y="10"/>
                    <a:pt x="7" y="10"/>
                    <a:pt x="7" y="11"/>
                  </a:cubicBezTo>
                  <a:cubicBezTo>
                    <a:pt x="6" y="11"/>
                    <a:pt x="6" y="12"/>
                    <a:pt x="6" y="12"/>
                  </a:cubicBezTo>
                  <a:cubicBezTo>
                    <a:pt x="5" y="12"/>
                    <a:pt x="4" y="12"/>
                    <a:pt x="4" y="12"/>
                  </a:cubicBezTo>
                  <a:cubicBezTo>
                    <a:pt x="3" y="12"/>
                    <a:pt x="2" y="12"/>
                    <a:pt x="2" y="12"/>
                  </a:cubicBezTo>
                  <a:cubicBezTo>
                    <a:pt x="1" y="11"/>
                    <a:pt x="1" y="11"/>
                    <a:pt x="0" y="11"/>
                  </a:cubicBezTo>
                  <a:cubicBezTo>
                    <a:pt x="0" y="10"/>
                    <a:pt x="0" y="9"/>
                    <a:pt x="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5" name="išḻïde"/>
            <p:cNvSpPr/>
            <p:nvPr/>
          </p:nvSpPr>
          <p:spPr bwMode="auto">
            <a:xfrm>
              <a:off x="3679825" y="3816351"/>
              <a:ext cx="66675" cy="112713"/>
            </a:xfrm>
            <a:custGeom>
              <a:avLst/>
              <a:gdLst>
                <a:gd name="T0" fmla="*/ 7 w 7"/>
                <a:gd name="T1" fmla="*/ 10 h 12"/>
                <a:gd name="T2" fmla="*/ 7 w 7"/>
                <a:gd name="T3" fmla="*/ 12 h 12"/>
                <a:gd name="T4" fmla="*/ 0 w 7"/>
                <a:gd name="T5" fmla="*/ 12 h 12"/>
                <a:gd name="T6" fmla="*/ 0 w 7"/>
                <a:gd name="T7" fmla="*/ 10 h 12"/>
                <a:gd name="T8" fmla="*/ 4 w 7"/>
                <a:gd name="T9" fmla="*/ 4 h 12"/>
                <a:gd name="T10" fmla="*/ 4 w 7"/>
                <a:gd name="T11" fmla="*/ 2 h 12"/>
                <a:gd name="T12" fmla="*/ 4 w 7"/>
                <a:gd name="T13" fmla="*/ 2 h 12"/>
                <a:gd name="T14" fmla="*/ 4 w 7"/>
                <a:gd name="T15" fmla="*/ 1 h 12"/>
                <a:gd name="T16" fmla="*/ 3 w 7"/>
                <a:gd name="T17" fmla="*/ 2 h 12"/>
                <a:gd name="T18" fmla="*/ 3 w 7"/>
                <a:gd name="T19" fmla="*/ 3 h 12"/>
                <a:gd name="T20" fmla="*/ 3 w 7"/>
                <a:gd name="T21" fmla="*/ 4 h 12"/>
                <a:gd name="T22" fmla="*/ 0 w 7"/>
                <a:gd name="T23" fmla="*/ 4 h 12"/>
                <a:gd name="T24" fmla="*/ 0 w 7"/>
                <a:gd name="T25" fmla="*/ 3 h 12"/>
                <a:gd name="T26" fmla="*/ 0 w 7"/>
                <a:gd name="T27" fmla="*/ 2 h 12"/>
                <a:gd name="T28" fmla="*/ 1 w 7"/>
                <a:gd name="T29" fmla="*/ 1 h 12"/>
                <a:gd name="T30" fmla="*/ 2 w 7"/>
                <a:gd name="T31" fmla="*/ 0 h 12"/>
                <a:gd name="T32" fmla="*/ 4 w 7"/>
                <a:gd name="T33" fmla="*/ 0 h 12"/>
                <a:gd name="T34" fmla="*/ 6 w 7"/>
                <a:gd name="T35" fmla="*/ 0 h 12"/>
                <a:gd name="T36" fmla="*/ 7 w 7"/>
                <a:gd name="T37" fmla="*/ 3 h 12"/>
                <a:gd name="T38" fmla="*/ 7 w 7"/>
                <a:gd name="T39" fmla="*/ 5 h 12"/>
                <a:gd name="T40" fmla="*/ 4 w 7"/>
                <a:gd name="T41" fmla="*/ 10 h 12"/>
                <a:gd name="T42" fmla="*/ 7 w 7"/>
                <a:gd name="T43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" h="12">
                  <a:moveTo>
                    <a:pt x="7" y="10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" y="7"/>
                    <a:pt x="3" y="5"/>
                    <a:pt x="4" y="4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1"/>
                    <a:pt x="4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7" y="1"/>
                    <a:pt x="7" y="2"/>
                    <a:pt x="7" y="3"/>
                  </a:cubicBezTo>
                  <a:cubicBezTo>
                    <a:pt x="7" y="3"/>
                    <a:pt x="7" y="4"/>
                    <a:pt x="7" y="5"/>
                  </a:cubicBezTo>
                  <a:cubicBezTo>
                    <a:pt x="6" y="6"/>
                    <a:pt x="5" y="7"/>
                    <a:pt x="4" y="10"/>
                  </a:cubicBezTo>
                  <a:cubicBezTo>
                    <a:pt x="7" y="10"/>
                    <a:pt x="7" y="10"/>
                    <a:pt x="7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6" name="îṣľíḑé"/>
            <p:cNvSpPr/>
            <p:nvPr/>
          </p:nvSpPr>
          <p:spPr bwMode="auto">
            <a:xfrm>
              <a:off x="3783013" y="3816351"/>
              <a:ext cx="65088" cy="112713"/>
            </a:xfrm>
            <a:custGeom>
              <a:avLst/>
              <a:gdLst>
                <a:gd name="T0" fmla="*/ 4 w 7"/>
                <a:gd name="T1" fmla="*/ 3 h 12"/>
                <a:gd name="T2" fmla="*/ 4 w 7"/>
                <a:gd name="T3" fmla="*/ 2 h 12"/>
                <a:gd name="T4" fmla="*/ 4 w 7"/>
                <a:gd name="T5" fmla="*/ 1 h 12"/>
                <a:gd name="T6" fmla="*/ 3 w 7"/>
                <a:gd name="T7" fmla="*/ 2 h 12"/>
                <a:gd name="T8" fmla="*/ 3 w 7"/>
                <a:gd name="T9" fmla="*/ 3 h 12"/>
                <a:gd name="T10" fmla="*/ 3 w 7"/>
                <a:gd name="T11" fmla="*/ 9 h 12"/>
                <a:gd name="T12" fmla="*/ 3 w 7"/>
                <a:gd name="T13" fmla="*/ 10 h 12"/>
                <a:gd name="T14" fmla="*/ 4 w 7"/>
                <a:gd name="T15" fmla="*/ 10 h 12"/>
                <a:gd name="T16" fmla="*/ 4 w 7"/>
                <a:gd name="T17" fmla="*/ 10 h 12"/>
                <a:gd name="T18" fmla="*/ 4 w 7"/>
                <a:gd name="T19" fmla="*/ 9 h 12"/>
                <a:gd name="T20" fmla="*/ 4 w 7"/>
                <a:gd name="T21" fmla="*/ 3 h 12"/>
                <a:gd name="T22" fmla="*/ 7 w 7"/>
                <a:gd name="T23" fmla="*/ 4 h 12"/>
                <a:gd name="T24" fmla="*/ 7 w 7"/>
                <a:gd name="T25" fmla="*/ 8 h 12"/>
                <a:gd name="T26" fmla="*/ 7 w 7"/>
                <a:gd name="T27" fmla="*/ 10 h 12"/>
                <a:gd name="T28" fmla="*/ 6 w 7"/>
                <a:gd name="T29" fmla="*/ 11 h 12"/>
                <a:gd name="T30" fmla="*/ 5 w 7"/>
                <a:gd name="T31" fmla="*/ 12 h 12"/>
                <a:gd name="T32" fmla="*/ 4 w 7"/>
                <a:gd name="T33" fmla="*/ 12 h 12"/>
                <a:gd name="T34" fmla="*/ 2 w 7"/>
                <a:gd name="T35" fmla="*/ 12 h 12"/>
                <a:gd name="T36" fmla="*/ 1 w 7"/>
                <a:gd name="T37" fmla="*/ 11 h 12"/>
                <a:gd name="T38" fmla="*/ 0 w 7"/>
                <a:gd name="T39" fmla="*/ 10 h 12"/>
                <a:gd name="T40" fmla="*/ 0 w 7"/>
                <a:gd name="T41" fmla="*/ 8 h 12"/>
                <a:gd name="T42" fmla="*/ 0 w 7"/>
                <a:gd name="T43" fmla="*/ 4 h 12"/>
                <a:gd name="T44" fmla="*/ 0 w 7"/>
                <a:gd name="T45" fmla="*/ 1 h 12"/>
                <a:gd name="T46" fmla="*/ 2 w 7"/>
                <a:gd name="T47" fmla="*/ 0 h 12"/>
                <a:gd name="T48" fmla="*/ 4 w 7"/>
                <a:gd name="T49" fmla="*/ 0 h 12"/>
                <a:gd name="T50" fmla="*/ 5 w 7"/>
                <a:gd name="T51" fmla="*/ 0 h 12"/>
                <a:gd name="T52" fmla="*/ 6 w 7"/>
                <a:gd name="T53" fmla="*/ 1 h 12"/>
                <a:gd name="T54" fmla="*/ 7 w 7"/>
                <a:gd name="T55" fmla="*/ 2 h 12"/>
                <a:gd name="T56" fmla="*/ 7 w 7"/>
                <a:gd name="T5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" h="12">
                  <a:moveTo>
                    <a:pt x="4" y="3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1"/>
                    <a:pt x="4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10"/>
                    <a:pt x="3" y="10"/>
                  </a:cubicBezTo>
                  <a:cubicBezTo>
                    <a:pt x="3" y="10"/>
                    <a:pt x="3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9"/>
                    <a:pt x="4" y="9"/>
                  </a:cubicBezTo>
                  <a:cubicBezTo>
                    <a:pt x="4" y="3"/>
                    <a:pt x="4" y="3"/>
                    <a:pt x="4" y="3"/>
                  </a:cubicBezTo>
                  <a:close/>
                  <a:moveTo>
                    <a:pt x="7" y="4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7" y="9"/>
                    <a:pt x="7" y="9"/>
                    <a:pt x="7" y="10"/>
                  </a:cubicBezTo>
                  <a:cubicBezTo>
                    <a:pt x="7" y="10"/>
                    <a:pt x="7" y="11"/>
                    <a:pt x="6" y="11"/>
                  </a:cubicBezTo>
                  <a:cubicBezTo>
                    <a:pt x="6" y="11"/>
                    <a:pt x="6" y="12"/>
                    <a:pt x="5" y="12"/>
                  </a:cubicBezTo>
                  <a:cubicBezTo>
                    <a:pt x="5" y="12"/>
                    <a:pt x="4" y="12"/>
                    <a:pt x="4" y="12"/>
                  </a:cubicBezTo>
                  <a:cubicBezTo>
                    <a:pt x="3" y="12"/>
                    <a:pt x="2" y="12"/>
                    <a:pt x="2" y="12"/>
                  </a:cubicBezTo>
                  <a:cubicBezTo>
                    <a:pt x="2" y="12"/>
                    <a:pt x="1" y="11"/>
                    <a:pt x="1" y="11"/>
                  </a:cubicBezTo>
                  <a:cubicBezTo>
                    <a:pt x="1" y="11"/>
                    <a:pt x="0" y="10"/>
                    <a:pt x="0" y="10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1" y="1"/>
                    <a:pt x="1" y="0"/>
                    <a:pt x="2" y="0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7" y="1"/>
                    <a:pt x="7" y="1"/>
                    <a:pt x="7" y="2"/>
                  </a:cubicBezTo>
                  <a:cubicBezTo>
                    <a:pt x="7" y="2"/>
                    <a:pt x="7" y="3"/>
                    <a:pt x="7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7" name="ïṧļíḑè"/>
            <p:cNvSpPr/>
            <p:nvPr/>
          </p:nvSpPr>
          <p:spPr bwMode="auto">
            <a:xfrm>
              <a:off x="3167063" y="3967163"/>
              <a:ext cx="158750" cy="150813"/>
            </a:xfrm>
            <a:custGeom>
              <a:avLst/>
              <a:gdLst>
                <a:gd name="T0" fmla="*/ 13 w 17"/>
                <a:gd name="T1" fmla="*/ 10 h 16"/>
                <a:gd name="T2" fmla="*/ 10 w 17"/>
                <a:gd name="T3" fmla="*/ 5 h 16"/>
                <a:gd name="T4" fmla="*/ 11 w 17"/>
                <a:gd name="T5" fmla="*/ 5 h 16"/>
                <a:gd name="T6" fmla="*/ 1 w 17"/>
                <a:gd name="T7" fmla="*/ 4 h 16"/>
                <a:gd name="T8" fmla="*/ 2 w 17"/>
                <a:gd name="T9" fmla="*/ 4 h 16"/>
                <a:gd name="T10" fmla="*/ 5 w 17"/>
                <a:gd name="T11" fmla="*/ 4 h 16"/>
                <a:gd name="T12" fmla="*/ 5 w 17"/>
                <a:gd name="T13" fmla="*/ 2 h 16"/>
                <a:gd name="T14" fmla="*/ 7 w 17"/>
                <a:gd name="T15" fmla="*/ 3 h 16"/>
                <a:gd name="T16" fmla="*/ 7 w 17"/>
                <a:gd name="T17" fmla="*/ 5 h 16"/>
                <a:gd name="T18" fmla="*/ 5 w 17"/>
                <a:gd name="T19" fmla="*/ 8 h 16"/>
                <a:gd name="T20" fmla="*/ 7 w 17"/>
                <a:gd name="T21" fmla="*/ 7 h 16"/>
                <a:gd name="T22" fmla="*/ 8 w 17"/>
                <a:gd name="T23" fmla="*/ 6 h 16"/>
                <a:gd name="T24" fmla="*/ 7 w 17"/>
                <a:gd name="T25" fmla="*/ 4 h 16"/>
                <a:gd name="T26" fmla="*/ 7 w 17"/>
                <a:gd name="T27" fmla="*/ 3 h 16"/>
                <a:gd name="T28" fmla="*/ 8 w 17"/>
                <a:gd name="T29" fmla="*/ 1 h 16"/>
                <a:gd name="T30" fmla="*/ 10 w 17"/>
                <a:gd name="T31" fmla="*/ 1 h 16"/>
                <a:gd name="T32" fmla="*/ 12 w 17"/>
                <a:gd name="T33" fmla="*/ 1 h 16"/>
                <a:gd name="T34" fmla="*/ 15 w 17"/>
                <a:gd name="T35" fmla="*/ 2 h 16"/>
                <a:gd name="T36" fmla="*/ 16 w 17"/>
                <a:gd name="T37" fmla="*/ 1 h 16"/>
                <a:gd name="T38" fmla="*/ 16 w 17"/>
                <a:gd name="T39" fmla="*/ 4 h 16"/>
                <a:gd name="T40" fmla="*/ 16 w 17"/>
                <a:gd name="T41" fmla="*/ 5 h 16"/>
                <a:gd name="T42" fmla="*/ 15 w 17"/>
                <a:gd name="T43" fmla="*/ 6 h 16"/>
                <a:gd name="T44" fmla="*/ 12 w 17"/>
                <a:gd name="T45" fmla="*/ 6 h 16"/>
                <a:gd name="T46" fmla="*/ 11 w 17"/>
                <a:gd name="T47" fmla="*/ 6 h 16"/>
                <a:gd name="T48" fmla="*/ 10 w 17"/>
                <a:gd name="T49" fmla="*/ 8 h 16"/>
                <a:gd name="T50" fmla="*/ 11 w 17"/>
                <a:gd name="T51" fmla="*/ 10 h 16"/>
                <a:gd name="T52" fmla="*/ 9 w 17"/>
                <a:gd name="T53" fmla="*/ 11 h 16"/>
                <a:gd name="T54" fmla="*/ 12 w 17"/>
                <a:gd name="T55" fmla="*/ 9 h 16"/>
                <a:gd name="T56" fmla="*/ 13 w 17"/>
                <a:gd name="T57" fmla="*/ 7 h 16"/>
                <a:gd name="T58" fmla="*/ 14 w 17"/>
                <a:gd name="T59" fmla="*/ 9 h 16"/>
                <a:gd name="T60" fmla="*/ 14 w 17"/>
                <a:gd name="T61" fmla="*/ 12 h 16"/>
                <a:gd name="T62" fmla="*/ 13 w 17"/>
                <a:gd name="T63" fmla="*/ 12 h 16"/>
                <a:gd name="T64" fmla="*/ 10 w 17"/>
                <a:gd name="T65" fmla="*/ 12 h 16"/>
                <a:gd name="T66" fmla="*/ 11 w 17"/>
                <a:gd name="T67" fmla="*/ 14 h 16"/>
                <a:gd name="T68" fmla="*/ 11 w 17"/>
                <a:gd name="T69" fmla="*/ 16 h 16"/>
                <a:gd name="T70" fmla="*/ 10 w 17"/>
                <a:gd name="T71" fmla="*/ 16 h 16"/>
                <a:gd name="T72" fmla="*/ 8 w 17"/>
                <a:gd name="T73" fmla="*/ 15 h 16"/>
                <a:gd name="T74" fmla="*/ 5 w 17"/>
                <a:gd name="T75" fmla="*/ 13 h 16"/>
                <a:gd name="T76" fmla="*/ 7 w 17"/>
                <a:gd name="T77" fmla="*/ 12 h 16"/>
                <a:gd name="T78" fmla="*/ 8 w 17"/>
                <a:gd name="T79" fmla="*/ 11 h 16"/>
                <a:gd name="T80" fmla="*/ 7 w 17"/>
                <a:gd name="T81" fmla="*/ 12 h 16"/>
                <a:gd name="T82" fmla="*/ 7 w 17"/>
                <a:gd name="T83" fmla="*/ 9 h 16"/>
                <a:gd name="T84" fmla="*/ 8 w 17"/>
                <a:gd name="T85" fmla="*/ 9 h 16"/>
                <a:gd name="T86" fmla="*/ 5 w 17"/>
                <a:gd name="T87" fmla="*/ 9 h 16"/>
                <a:gd name="T88" fmla="*/ 4 w 17"/>
                <a:gd name="T89" fmla="*/ 9 h 16"/>
                <a:gd name="T90" fmla="*/ 1 w 17"/>
                <a:gd name="T91" fmla="*/ 9 h 16"/>
                <a:gd name="T92" fmla="*/ 1 w 17"/>
                <a:gd name="T93" fmla="*/ 10 h 16"/>
                <a:gd name="T94" fmla="*/ 0 w 17"/>
                <a:gd name="T95" fmla="*/ 8 h 16"/>
                <a:gd name="T96" fmla="*/ 3 w 17"/>
                <a:gd name="T97" fmla="*/ 6 h 16"/>
                <a:gd name="T98" fmla="*/ 1 w 17"/>
                <a:gd name="T9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" h="16">
                  <a:moveTo>
                    <a:pt x="13" y="10"/>
                  </a:moveTo>
                  <a:cubicBezTo>
                    <a:pt x="13" y="10"/>
                    <a:pt x="12" y="10"/>
                    <a:pt x="12" y="11"/>
                  </a:cubicBezTo>
                  <a:cubicBezTo>
                    <a:pt x="12" y="11"/>
                    <a:pt x="13" y="11"/>
                    <a:pt x="13" y="11"/>
                  </a:cubicBezTo>
                  <a:cubicBezTo>
                    <a:pt x="13" y="11"/>
                    <a:pt x="13" y="10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lose/>
                  <a:moveTo>
                    <a:pt x="11" y="4"/>
                  </a:moveTo>
                  <a:cubicBezTo>
                    <a:pt x="11" y="4"/>
                    <a:pt x="10" y="4"/>
                    <a:pt x="10" y="4"/>
                  </a:cubicBezTo>
                  <a:cubicBezTo>
                    <a:pt x="10" y="4"/>
                    <a:pt x="10" y="4"/>
                    <a:pt x="10" y="5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5"/>
                    <a:pt x="10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lose/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5"/>
                    <a:pt x="4" y="4"/>
                    <a:pt x="4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2"/>
                  </a:cubicBezTo>
                  <a:cubicBezTo>
                    <a:pt x="5" y="2"/>
                    <a:pt x="5" y="3"/>
                    <a:pt x="5" y="2"/>
                  </a:cubicBezTo>
                  <a:cubicBezTo>
                    <a:pt x="6" y="3"/>
                    <a:pt x="6" y="2"/>
                    <a:pt x="6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6" y="5"/>
                    <a:pt x="7" y="6"/>
                    <a:pt x="7" y="6"/>
                  </a:cubicBezTo>
                  <a:cubicBezTo>
                    <a:pt x="7" y="6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7"/>
                    <a:pt x="5" y="7"/>
                    <a:pt x="5" y="8"/>
                  </a:cubicBezTo>
                  <a:cubicBezTo>
                    <a:pt x="5" y="8"/>
                    <a:pt x="5" y="7"/>
                    <a:pt x="5" y="7"/>
                  </a:cubicBezTo>
                  <a:cubicBezTo>
                    <a:pt x="5" y="7"/>
                    <a:pt x="5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5"/>
                    <a:pt x="8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8" y="4"/>
                    <a:pt x="8" y="4"/>
                  </a:cubicBezTo>
                  <a:cubicBezTo>
                    <a:pt x="8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2"/>
                    <a:pt x="10" y="1"/>
                    <a:pt x="10" y="1"/>
                  </a:cubicBezTo>
                  <a:cubicBezTo>
                    <a:pt x="11" y="1"/>
                    <a:pt x="10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1"/>
                    <a:pt x="12" y="1"/>
                  </a:cubicBezTo>
                  <a:cubicBezTo>
                    <a:pt x="12" y="1"/>
                    <a:pt x="11" y="1"/>
                    <a:pt x="11" y="2"/>
                  </a:cubicBezTo>
                  <a:cubicBezTo>
                    <a:pt x="12" y="2"/>
                    <a:pt x="13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2"/>
                    <a:pt x="14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7" y="2"/>
                    <a:pt x="17" y="2"/>
                    <a:pt x="17" y="3"/>
                  </a:cubicBezTo>
                  <a:cubicBezTo>
                    <a:pt x="17" y="3"/>
                    <a:pt x="17" y="3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5" y="4"/>
                  </a:cubicBezTo>
                  <a:cubicBezTo>
                    <a:pt x="15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6"/>
                    <a:pt x="16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4" y="6"/>
                    <a:pt x="14" y="6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2" y="7"/>
                    <a:pt x="11" y="7"/>
                  </a:cubicBezTo>
                  <a:cubicBezTo>
                    <a:pt x="11" y="7"/>
                    <a:pt x="11" y="8"/>
                    <a:pt x="11" y="8"/>
                  </a:cubicBezTo>
                  <a:cubicBezTo>
                    <a:pt x="11" y="8"/>
                    <a:pt x="11" y="7"/>
                    <a:pt x="11" y="7"/>
                  </a:cubicBezTo>
                  <a:cubicBezTo>
                    <a:pt x="11" y="7"/>
                    <a:pt x="11" y="8"/>
                    <a:pt x="10" y="8"/>
                  </a:cubicBezTo>
                  <a:cubicBezTo>
                    <a:pt x="10" y="7"/>
                    <a:pt x="10" y="7"/>
                    <a:pt x="9" y="8"/>
                  </a:cubicBezTo>
                  <a:cubicBezTo>
                    <a:pt x="10" y="8"/>
                    <a:pt x="10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9"/>
                    <a:pt x="11" y="9"/>
                    <a:pt x="11" y="10"/>
                  </a:cubicBezTo>
                  <a:cubicBezTo>
                    <a:pt x="11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9" y="10"/>
                    <a:pt x="9" y="10"/>
                    <a:pt x="8" y="10"/>
                  </a:cubicBezTo>
                  <a:cubicBezTo>
                    <a:pt x="8" y="11"/>
                    <a:pt x="9" y="11"/>
                    <a:pt x="9" y="11"/>
                  </a:cubicBezTo>
                  <a:cubicBezTo>
                    <a:pt x="9" y="11"/>
                    <a:pt x="10" y="11"/>
                    <a:pt x="10" y="10"/>
                  </a:cubicBezTo>
                  <a:cubicBezTo>
                    <a:pt x="10" y="10"/>
                    <a:pt x="10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7"/>
                  </a:cubicBezTo>
                  <a:cubicBezTo>
                    <a:pt x="13" y="7"/>
                    <a:pt x="13" y="7"/>
                    <a:pt x="14" y="7"/>
                  </a:cubicBezTo>
                  <a:cubicBezTo>
                    <a:pt x="14" y="7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1" y="12"/>
                    <a:pt x="11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9" y="12"/>
                    <a:pt x="9" y="13"/>
                  </a:cubicBezTo>
                  <a:cubicBezTo>
                    <a:pt x="9" y="13"/>
                    <a:pt x="9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2" y="15"/>
                    <a:pt x="11" y="16"/>
                    <a:pt x="11" y="16"/>
                  </a:cubicBezTo>
                  <a:cubicBezTo>
                    <a:pt x="11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9" y="16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4"/>
                    <a:pt x="7" y="14"/>
                    <a:pt x="7" y="14"/>
                  </a:cubicBezTo>
                  <a:cubicBezTo>
                    <a:pt x="7" y="14"/>
                    <a:pt x="7" y="14"/>
                    <a:pt x="6" y="14"/>
                  </a:cubicBezTo>
                  <a:cubicBezTo>
                    <a:pt x="6" y="14"/>
                    <a:pt x="5" y="14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4"/>
                    <a:pt x="7" y="13"/>
                  </a:cubicBezTo>
                  <a:cubicBezTo>
                    <a:pt x="7" y="13"/>
                    <a:pt x="6" y="13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0"/>
                    <a:pt x="7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6" y="12"/>
                    <a:pt x="5" y="12"/>
                    <a:pt x="5" y="11"/>
                  </a:cubicBezTo>
                  <a:cubicBezTo>
                    <a:pt x="5" y="11"/>
                    <a:pt x="5" y="11"/>
                    <a:pt x="5" y="10"/>
                  </a:cubicBezTo>
                  <a:cubicBezTo>
                    <a:pt x="5" y="10"/>
                    <a:pt x="5" y="10"/>
                    <a:pt x="6" y="10"/>
                  </a:cubicBezTo>
                  <a:cubicBezTo>
                    <a:pt x="6" y="9"/>
                    <a:pt x="6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9"/>
                    <a:pt x="7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4" y="10"/>
                    <a:pt x="4" y="10"/>
                  </a:cubicBezTo>
                  <a:cubicBezTo>
                    <a:pt x="3" y="10"/>
                    <a:pt x="4" y="9"/>
                    <a:pt x="4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10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1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7"/>
                    <a:pt x="1" y="8"/>
                    <a:pt x="1" y="8"/>
                  </a:cubicBezTo>
                  <a:cubicBezTo>
                    <a:pt x="1" y="7"/>
                    <a:pt x="2" y="7"/>
                    <a:pt x="2" y="7"/>
                  </a:cubicBezTo>
                  <a:cubicBezTo>
                    <a:pt x="3" y="7"/>
                    <a:pt x="3" y="7"/>
                    <a:pt x="3" y="6"/>
                  </a:cubicBezTo>
                  <a:cubicBezTo>
                    <a:pt x="3" y="6"/>
                    <a:pt x="2" y="6"/>
                    <a:pt x="2" y="6"/>
                  </a:cubicBezTo>
                  <a:cubicBezTo>
                    <a:pt x="2" y="6"/>
                    <a:pt x="2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8" name="iSḻidê"/>
            <p:cNvSpPr/>
            <p:nvPr/>
          </p:nvSpPr>
          <p:spPr bwMode="auto">
            <a:xfrm>
              <a:off x="3184525" y="4079876"/>
              <a:ext cx="66675" cy="66675"/>
            </a:xfrm>
            <a:custGeom>
              <a:avLst/>
              <a:gdLst>
                <a:gd name="T0" fmla="*/ 7 w 7"/>
                <a:gd name="T1" fmla="*/ 6 h 7"/>
                <a:gd name="T2" fmla="*/ 7 w 7"/>
                <a:gd name="T3" fmla="*/ 7 h 7"/>
                <a:gd name="T4" fmla="*/ 6 w 7"/>
                <a:gd name="T5" fmla="*/ 7 h 7"/>
                <a:gd name="T6" fmla="*/ 5 w 7"/>
                <a:gd name="T7" fmla="*/ 6 h 7"/>
                <a:gd name="T8" fmla="*/ 5 w 7"/>
                <a:gd name="T9" fmla="*/ 5 h 7"/>
                <a:gd name="T10" fmla="*/ 5 w 7"/>
                <a:gd name="T11" fmla="*/ 5 h 7"/>
                <a:gd name="T12" fmla="*/ 4 w 7"/>
                <a:gd name="T13" fmla="*/ 4 h 7"/>
                <a:gd name="T14" fmla="*/ 4 w 7"/>
                <a:gd name="T15" fmla="*/ 3 h 7"/>
                <a:gd name="T16" fmla="*/ 3 w 7"/>
                <a:gd name="T17" fmla="*/ 3 h 7"/>
                <a:gd name="T18" fmla="*/ 2 w 7"/>
                <a:gd name="T19" fmla="*/ 3 h 7"/>
                <a:gd name="T20" fmla="*/ 1 w 7"/>
                <a:gd name="T21" fmla="*/ 3 h 7"/>
                <a:gd name="T22" fmla="*/ 1 w 7"/>
                <a:gd name="T23" fmla="*/ 3 h 7"/>
                <a:gd name="T24" fmla="*/ 0 w 7"/>
                <a:gd name="T25" fmla="*/ 2 h 7"/>
                <a:gd name="T26" fmla="*/ 0 w 7"/>
                <a:gd name="T27" fmla="*/ 1 h 7"/>
                <a:gd name="T28" fmla="*/ 0 w 7"/>
                <a:gd name="T29" fmla="*/ 1 h 7"/>
                <a:gd name="T30" fmla="*/ 0 w 7"/>
                <a:gd name="T31" fmla="*/ 0 h 7"/>
                <a:gd name="T32" fmla="*/ 1 w 7"/>
                <a:gd name="T33" fmla="*/ 0 h 7"/>
                <a:gd name="T34" fmla="*/ 1 w 7"/>
                <a:gd name="T35" fmla="*/ 1 h 7"/>
                <a:gd name="T36" fmla="*/ 2 w 7"/>
                <a:gd name="T37" fmla="*/ 1 h 7"/>
                <a:gd name="T38" fmla="*/ 2 w 7"/>
                <a:gd name="T39" fmla="*/ 1 h 7"/>
                <a:gd name="T40" fmla="*/ 2 w 7"/>
                <a:gd name="T41" fmla="*/ 2 h 7"/>
                <a:gd name="T42" fmla="*/ 4 w 7"/>
                <a:gd name="T43" fmla="*/ 3 h 7"/>
                <a:gd name="T44" fmla="*/ 4 w 7"/>
                <a:gd name="T45" fmla="*/ 3 h 7"/>
                <a:gd name="T46" fmla="*/ 4 w 7"/>
                <a:gd name="T47" fmla="*/ 3 h 7"/>
                <a:gd name="T48" fmla="*/ 5 w 7"/>
                <a:gd name="T49" fmla="*/ 4 h 7"/>
                <a:gd name="T50" fmla="*/ 5 w 7"/>
                <a:gd name="T51" fmla="*/ 4 h 7"/>
                <a:gd name="T52" fmla="*/ 6 w 7"/>
                <a:gd name="T53" fmla="*/ 4 h 7"/>
                <a:gd name="T54" fmla="*/ 6 w 7"/>
                <a:gd name="T55" fmla="*/ 4 h 7"/>
                <a:gd name="T56" fmla="*/ 6 w 7"/>
                <a:gd name="T57" fmla="*/ 5 h 7"/>
                <a:gd name="T58" fmla="*/ 7 w 7"/>
                <a:gd name="T59" fmla="*/ 5 h 7"/>
                <a:gd name="T60" fmla="*/ 7 w 7"/>
                <a:gd name="T61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" h="7">
                  <a:moveTo>
                    <a:pt x="7" y="6"/>
                  </a:moveTo>
                  <a:cubicBezTo>
                    <a:pt x="7" y="6"/>
                    <a:pt x="7" y="6"/>
                    <a:pt x="7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6"/>
                    <a:pt x="5" y="6"/>
                  </a:cubicBezTo>
                  <a:cubicBezTo>
                    <a:pt x="5" y="6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4" y="4"/>
                  </a:cubicBezTo>
                  <a:cubicBezTo>
                    <a:pt x="4" y="4"/>
                    <a:pt x="4" y="4"/>
                    <a:pt x="4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7" y="5"/>
                  </a:cubicBezTo>
                  <a:cubicBezTo>
                    <a:pt x="7" y="5"/>
                    <a:pt x="7" y="5"/>
                    <a:pt x="7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9" name="í$1íḓe"/>
            <p:cNvSpPr/>
            <p:nvPr/>
          </p:nvSpPr>
          <p:spPr bwMode="auto">
            <a:xfrm>
              <a:off x="3148013" y="4062413"/>
              <a:ext cx="28575" cy="26988"/>
            </a:xfrm>
            <a:custGeom>
              <a:avLst/>
              <a:gdLst>
                <a:gd name="T0" fmla="*/ 3 w 3"/>
                <a:gd name="T1" fmla="*/ 2 h 3"/>
                <a:gd name="T2" fmla="*/ 3 w 3"/>
                <a:gd name="T3" fmla="*/ 2 h 3"/>
                <a:gd name="T4" fmla="*/ 3 w 3"/>
                <a:gd name="T5" fmla="*/ 2 h 3"/>
                <a:gd name="T6" fmla="*/ 3 w 3"/>
                <a:gd name="T7" fmla="*/ 2 h 3"/>
                <a:gd name="T8" fmla="*/ 2 w 3"/>
                <a:gd name="T9" fmla="*/ 3 h 3"/>
                <a:gd name="T10" fmla="*/ 2 w 3"/>
                <a:gd name="T11" fmla="*/ 2 h 3"/>
                <a:gd name="T12" fmla="*/ 2 w 3"/>
                <a:gd name="T13" fmla="*/ 3 h 3"/>
                <a:gd name="T14" fmla="*/ 1 w 3"/>
                <a:gd name="T15" fmla="*/ 2 h 3"/>
                <a:gd name="T16" fmla="*/ 1 w 3"/>
                <a:gd name="T17" fmla="*/ 1 h 3"/>
                <a:gd name="T18" fmla="*/ 0 w 3"/>
                <a:gd name="T19" fmla="*/ 1 h 3"/>
                <a:gd name="T20" fmla="*/ 1 w 3"/>
                <a:gd name="T21" fmla="*/ 1 h 3"/>
                <a:gd name="T22" fmla="*/ 0 w 3"/>
                <a:gd name="T23" fmla="*/ 1 h 3"/>
                <a:gd name="T24" fmla="*/ 0 w 3"/>
                <a:gd name="T25" fmla="*/ 0 h 3"/>
                <a:gd name="T26" fmla="*/ 1 w 3"/>
                <a:gd name="T27" fmla="*/ 0 h 3"/>
                <a:gd name="T28" fmla="*/ 1 w 3"/>
                <a:gd name="T29" fmla="*/ 0 h 3"/>
                <a:gd name="T30" fmla="*/ 1 w 3"/>
                <a:gd name="T31" fmla="*/ 0 h 3"/>
                <a:gd name="T32" fmla="*/ 1 w 3"/>
                <a:gd name="T33" fmla="*/ 0 h 3"/>
                <a:gd name="T34" fmla="*/ 2 w 3"/>
                <a:gd name="T35" fmla="*/ 1 h 3"/>
                <a:gd name="T36" fmla="*/ 2 w 3"/>
                <a:gd name="T37" fmla="*/ 1 h 3"/>
                <a:gd name="T38" fmla="*/ 2 w 3"/>
                <a:gd name="T39" fmla="*/ 1 h 3"/>
                <a:gd name="T40" fmla="*/ 2 w 3"/>
                <a:gd name="T41" fmla="*/ 1 h 3"/>
                <a:gd name="T42" fmla="*/ 3 w 3"/>
                <a:gd name="T43" fmla="*/ 1 h 3"/>
                <a:gd name="T44" fmla="*/ 3 w 3"/>
                <a:gd name="T45" fmla="*/ 1 h 3"/>
                <a:gd name="T46" fmla="*/ 3 w 3"/>
                <a:gd name="T4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" h="3"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3"/>
                    <a:pt x="1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0" name="isľíḑê"/>
            <p:cNvSpPr/>
            <p:nvPr/>
          </p:nvSpPr>
          <p:spPr bwMode="auto">
            <a:xfrm>
              <a:off x="3436938" y="4137026"/>
              <a:ext cx="103188" cy="76200"/>
            </a:xfrm>
            <a:custGeom>
              <a:avLst/>
              <a:gdLst>
                <a:gd name="T0" fmla="*/ 10 w 11"/>
                <a:gd name="T1" fmla="*/ 6 h 8"/>
                <a:gd name="T2" fmla="*/ 9 w 11"/>
                <a:gd name="T3" fmla="*/ 5 h 8"/>
                <a:gd name="T4" fmla="*/ 9 w 11"/>
                <a:gd name="T5" fmla="*/ 5 h 8"/>
                <a:gd name="T6" fmla="*/ 8 w 11"/>
                <a:gd name="T7" fmla="*/ 4 h 8"/>
                <a:gd name="T8" fmla="*/ 9 w 11"/>
                <a:gd name="T9" fmla="*/ 4 h 8"/>
                <a:gd name="T10" fmla="*/ 9 w 11"/>
                <a:gd name="T11" fmla="*/ 3 h 8"/>
                <a:gd name="T12" fmla="*/ 9 w 11"/>
                <a:gd name="T13" fmla="*/ 2 h 8"/>
                <a:gd name="T14" fmla="*/ 9 w 11"/>
                <a:gd name="T15" fmla="*/ 1 h 8"/>
                <a:gd name="T16" fmla="*/ 8 w 11"/>
                <a:gd name="T17" fmla="*/ 0 h 8"/>
                <a:gd name="T18" fmla="*/ 8 w 11"/>
                <a:gd name="T19" fmla="*/ 0 h 8"/>
                <a:gd name="T20" fmla="*/ 8 w 11"/>
                <a:gd name="T21" fmla="*/ 0 h 8"/>
                <a:gd name="T22" fmla="*/ 7 w 11"/>
                <a:gd name="T23" fmla="*/ 0 h 8"/>
                <a:gd name="T24" fmla="*/ 6 w 11"/>
                <a:gd name="T25" fmla="*/ 2 h 8"/>
                <a:gd name="T26" fmla="*/ 5 w 11"/>
                <a:gd name="T27" fmla="*/ 3 h 8"/>
                <a:gd name="T28" fmla="*/ 5 w 11"/>
                <a:gd name="T29" fmla="*/ 4 h 8"/>
                <a:gd name="T30" fmla="*/ 5 w 11"/>
                <a:gd name="T31" fmla="*/ 4 h 8"/>
                <a:gd name="T32" fmla="*/ 4 w 11"/>
                <a:gd name="T33" fmla="*/ 4 h 8"/>
                <a:gd name="T34" fmla="*/ 4 w 11"/>
                <a:gd name="T35" fmla="*/ 4 h 8"/>
                <a:gd name="T36" fmla="*/ 4 w 11"/>
                <a:gd name="T37" fmla="*/ 2 h 8"/>
                <a:gd name="T38" fmla="*/ 4 w 11"/>
                <a:gd name="T39" fmla="*/ 1 h 8"/>
                <a:gd name="T40" fmla="*/ 4 w 11"/>
                <a:gd name="T41" fmla="*/ 1 h 8"/>
                <a:gd name="T42" fmla="*/ 3 w 11"/>
                <a:gd name="T43" fmla="*/ 2 h 8"/>
                <a:gd name="T44" fmla="*/ 1 w 11"/>
                <a:gd name="T45" fmla="*/ 3 h 8"/>
                <a:gd name="T46" fmla="*/ 1 w 11"/>
                <a:gd name="T47" fmla="*/ 3 h 8"/>
                <a:gd name="T48" fmla="*/ 0 w 11"/>
                <a:gd name="T49" fmla="*/ 3 h 8"/>
                <a:gd name="T50" fmla="*/ 0 w 11"/>
                <a:gd name="T51" fmla="*/ 4 h 8"/>
                <a:gd name="T52" fmla="*/ 1 w 11"/>
                <a:gd name="T53" fmla="*/ 5 h 8"/>
                <a:gd name="T54" fmla="*/ 1 w 11"/>
                <a:gd name="T55" fmla="*/ 6 h 8"/>
                <a:gd name="T56" fmla="*/ 1 w 11"/>
                <a:gd name="T57" fmla="*/ 6 h 8"/>
                <a:gd name="T58" fmla="*/ 2 w 11"/>
                <a:gd name="T59" fmla="*/ 6 h 8"/>
                <a:gd name="T60" fmla="*/ 2 w 11"/>
                <a:gd name="T61" fmla="*/ 6 h 8"/>
                <a:gd name="T62" fmla="*/ 2 w 11"/>
                <a:gd name="T63" fmla="*/ 6 h 8"/>
                <a:gd name="T64" fmla="*/ 3 w 11"/>
                <a:gd name="T65" fmla="*/ 6 h 8"/>
                <a:gd name="T66" fmla="*/ 3 w 11"/>
                <a:gd name="T67" fmla="*/ 5 h 8"/>
                <a:gd name="T68" fmla="*/ 5 w 11"/>
                <a:gd name="T69" fmla="*/ 6 h 8"/>
                <a:gd name="T70" fmla="*/ 7 w 11"/>
                <a:gd name="T71" fmla="*/ 6 h 8"/>
                <a:gd name="T72" fmla="*/ 8 w 11"/>
                <a:gd name="T73" fmla="*/ 7 h 8"/>
                <a:gd name="T74" fmla="*/ 9 w 11"/>
                <a:gd name="T75" fmla="*/ 7 h 8"/>
                <a:gd name="T76" fmla="*/ 10 w 11"/>
                <a:gd name="T77" fmla="*/ 7 h 8"/>
                <a:gd name="T78" fmla="*/ 10 w 11"/>
                <a:gd name="T7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" h="8">
                  <a:moveTo>
                    <a:pt x="10" y="6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5"/>
                    <a:pt x="8" y="5"/>
                    <a:pt x="8" y="4"/>
                  </a:cubicBezTo>
                  <a:cubicBezTo>
                    <a:pt x="8" y="4"/>
                    <a:pt x="8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7" y="0"/>
                    <a:pt x="7" y="0"/>
                    <a:pt x="6" y="0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6" y="2"/>
                    <a:pt x="6" y="3"/>
                    <a:pt x="6" y="3"/>
                  </a:cubicBezTo>
                  <a:cubicBezTo>
                    <a:pt x="6" y="3"/>
                    <a:pt x="6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1" y="5"/>
                    <a:pt x="1" y="5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7"/>
                    <a:pt x="2" y="7"/>
                  </a:cubicBezTo>
                  <a:cubicBezTo>
                    <a:pt x="2" y="7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4" y="5"/>
                    <a:pt x="4" y="5"/>
                  </a:cubicBezTo>
                  <a:cubicBezTo>
                    <a:pt x="4" y="6"/>
                    <a:pt x="4" y="6"/>
                    <a:pt x="5" y="6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9" y="7"/>
                  </a:cubicBezTo>
                  <a:cubicBezTo>
                    <a:pt x="9" y="7"/>
                    <a:pt x="10" y="8"/>
                    <a:pt x="10" y="8"/>
                  </a:cubicBezTo>
                  <a:cubicBezTo>
                    <a:pt x="10" y="8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1" y="7"/>
                    <a:pt x="10" y="7"/>
                  </a:cubicBezTo>
                  <a:cubicBezTo>
                    <a:pt x="10" y="6"/>
                    <a:pt x="10" y="6"/>
                    <a:pt x="10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1" name="îšḷíḓe"/>
            <p:cNvSpPr/>
            <p:nvPr/>
          </p:nvSpPr>
          <p:spPr bwMode="auto">
            <a:xfrm>
              <a:off x="3530600" y="4165601"/>
              <a:ext cx="38100" cy="57150"/>
            </a:xfrm>
            <a:custGeom>
              <a:avLst/>
              <a:gdLst>
                <a:gd name="T0" fmla="*/ 4 w 4"/>
                <a:gd name="T1" fmla="*/ 3 h 6"/>
                <a:gd name="T2" fmla="*/ 4 w 4"/>
                <a:gd name="T3" fmla="*/ 2 h 6"/>
                <a:gd name="T4" fmla="*/ 4 w 4"/>
                <a:gd name="T5" fmla="*/ 2 h 6"/>
                <a:gd name="T6" fmla="*/ 4 w 4"/>
                <a:gd name="T7" fmla="*/ 2 h 6"/>
                <a:gd name="T8" fmla="*/ 4 w 4"/>
                <a:gd name="T9" fmla="*/ 2 h 6"/>
                <a:gd name="T10" fmla="*/ 3 w 4"/>
                <a:gd name="T11" fmla="*/ 1 h 6"/>
                <a:gd name="T12" fmla="*/ 3 w 4"/>
                <a:gd name="T13" fmla="*/ 1 h 6"/>
                <a:gd name="T14" fmla="*/ 3 w 4"/>
                <a:gd name="T15" fmla="*/ 0 h 6"/>
                <a:gd name="T16" fmla="*/ 3 w 4"/>
                <a:gd name="T17" fmla="*/ 0 h 6"/>
                <a:gd name="T18" fmla="*/ 3 w 4"/>
                <a:gd name="T19" fmla="*/ 0 h 6"/>
                <a:gd name="T20" fmla="*/ 2 w 4"/>
                <a:gd name="T21" fmla="*/ 1 h 6"/>
                <a:gd name="T22" fmla="*/ 2 w 4"/>
                <a:gd name="T23" fmla="*/ 1 h 6"/>
                <a:gd name="T24" fmla="*/ 2 w 4"/>
                <a:gd name="T25" fmla="*/ 1 h 6"/>
                <a:gd name="T26" fmla="*/ 2 w 4"/>
                <a:gd name="T27" fmla="*/ 2 h 6"/>
                <a:gd name="T28" fmla="*/ 2 w 4"/>
                <a:gd name="T29" fmla="*/ 2 h 6"/>
                <a:gd name="T30" fmla="*/ 2 w 4"/>
                <a:gd name="T31" fmla="*/ 3 h 6"/>
                <a:gd name="T32" fmla="*/ 1 w 4"/>
                <a:gd name="T33" fmla="*/ 3 h 6"/>
                <a:gd name="T34" fmla="*/ 1 w 4"/>
                <a:gd name="T35" fmla="*/ 4 h 6"/>
                <a:gd name="T36" fmla="*/ 1 w 4"/>
                <a:gd name="T37" fmla="*/ 4 h 6"/>
                <a:gd name="T38" fmla="*/ 1 w 4"/>
                <a:gd name="T39" fmla="*/ 5 h 6"/>
                <a:gd name="T40" fmla="*/ 2 w 4"/>
                <a:gd name="T41" fmla="*/ 6 h 6"/>
                <a:gd name="T42" fmla="*/ 2 w 4"/>
                <a:gd name="T43" fmla="*/ 6 h 6"/>
                <a:gd name="T44" fmla="*/ 2 w 4"/>
                <a:gd name="T45" fmla="*/ 6 h 6"/>
                <a:gd name="T46" fmla="*/ 2 w 4"/>
                <a:gd name="T47" fmla="*/ 6 h 6"/>
                <a:gd name="T48" fmla="*/ 3 w 4"/>
                <a:gd name="T49" fmla="*/ 5 h 6"/>
                <a:gd name="T50" fmla="*/ 3 w 4"/>
                <a:gd name="T51" fmla="*/ 5 h 6"/>
                <a:gd name="T52" fmla="*/ 3 w 4"/>
                <a:gd name="T53" fmla="*/ 4 h 6"/>
                <a:gd name="T54" fmla="*/ 4 w 4"/>
                <a:gd name="T55" fmla="*/ 3 h 6"/>
                <a:gd name="T56" fmla="*/ 4 w 4"/>
                <a:gd name="T5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" h="6">
                  <a:moveTo>
                    <a:pt x="4" y="3"/>
                  </a:moveTo>
                  <a:cubicBezTo>
                    <a:pt x="4" y="3"/>
                    <a:pt x="4" y="3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0" y="5"/>
                    <a:pt x="1" y="5"/>
                  </a:cubicBezTo>
                  <a:cubicBezTo>
                    <a:pt x="1" y="5"/>
                    <a:pt x="1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4"/>
                  </a:cubicBezTo>
                  <a:cubicBezTo>
                    <a:pt x="3" y="4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2" name="ïśḻîḑe"/>
            <p:cNvSpPr/>
            <p:nvPr/>
          </p:nvSpPr>
          <p:spPr bwMode="auto">
            <a:xfrm>
              <a:off x="4025900" y="4079876"/>
              <a:ext cx="38100" cy="38100"/>
            </a:xfrm>
            <a:custGeom>
              <a:avLst/>
              <a:gdLst>
                <a:gd name="T0" fmla="*/ 1 w 4"/>
                <a:gd name="T1" fmla="*/ 1 h 4"/>
                <a:gd name="T2" fmla="*/ 2 w 4"/>
                <a:gd name="T3" fmla="*/ 0 h 4"/>
                <a:gd name="T4" fmla="*/ 2 w 4"/>
                <a:gd name="T5" fmla="*/ 0 h 4"/>
                <a:gd name="T6" fmla="*/ 3 w 4"/>
                <a:gd name="T7" fmla="*/ 2 h 4"/>
                <a:gd name="T8" fmla="*/ 4 w 4"/>
                <a:gd name="T9" fmla="*/ 2 h 4"/>
                <a:gd name="T10" fmla="*/ 4 w 4"/>
                <a:gd name="T11" fmla="*/ 3 h 4"/>
                <a:gd name="T12" fmla="*/ 4 w 4"/>
                <a:gd name="T13" fmla="*/ 4 h 4"/>
                <a:gd name="T14" fmla="*/ 3 w 4"/>
                <a:gd name="T15" fmla="*/ 4 h 4"/>
                <a:gd name="T16" fmla="*/ 2 w 4"/>
                <a:gd name="T17" fmla="*/ 4 h 4"/>
                <a:gd name="T18" fmla="*/ 2 w 4"/>
                <a:gd name="T19" fmla="*/ 4 h 4"/>
                <a:gd name="T20" fmla="*/ 2 w 4"/>
                <a:gd name="T21" fmla="*/ 3 h 4"/>
                <a:gd name="T22" fmla="*/ 1 w 4"/>
                <a:gd name="T23" fmla="*/ 2 h 4"/>
                <a:gd name="T24" fmla="*/ 0 w 4"/>
                <a:gd name="T25" fmla="*/ 1 h 4"/>
                <a:gd name="T26" fmla="*/ 1 w 4"/>
                <a:gd name="T2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4">
                  <a:moveTo>
                    <a:pt x="1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3" y="1"/>
                    <a:pt x="3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4" y="4"/>
                    <a:pt x="3" y="4"/>
                    <a:pt x="3" y="4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3" name="îṩ1îďé"/>
            <p:cNvSpPr/>
            <p:nvPr/>
          </p:nvSpPr>
          <p:spPr bwMode="auto">
            <a:xfrm>
              <a:off x="4016375" y="3967163"/>
              <a:ext cx="158750" cy="169863"/>
            </a:xfrm>
            <a:custGeom>
              <a:avLst/>
              <a:gdLst>
                <a:gd name="T0" fmla="*/ 13 w 17"/>
                <a:gd name="T1" fmla="*/ 16 h 18"/>
                <a:gd name="T2" fmla="*/ 12 w 17"/>
                <a:gd name="T3" fmla="*/ 14 h 18"/>
                <a:gd name="T4" fmla="*/ 12 w 17"/>
                <a:gd name="T5" fmla="*/ 15 h 18"/>
                <a:gd name="T6" fmla="*/ 12 w 17"/>
                <a:gd name="T7" fmla="*/ 16 h 18"/>
                <a:gd name="T8" fmla="*/ 8 w 17"/>
                <a:gd name="T9" fmla="*/ 6 h 18"/>
                <a:gd name="T10" fmla="*/ 6 w 17"/>
                <a:gd name="T11" fmla="*/ 6 h 18"/>
                <a:gd name="T12" fmla="*/ 7 w 17"/>
                <a:gd name="T13" fmla="*/ 5 h 18"/>
                <a:gd name="T14" fmla="*/ 7 w 17"/>
                <a:gd name="T15" fmla="*/ 4 h 18"/>
                <a:gd name="T16" fmla="*/ 4 w 17"/>
                <a:gd name="T17" fmla="*/ 0 h 18"/>
                <a:gd name="T18" fmla="*/ 4 w 17"/>
                <a:gd name="T19" fmla="*/ 2 h 18"/>
                <a:gd name="T20" fmla="*/ 3 w 17"/>
                <a:gd name="T21" fmla="*/ 4 h 18"/>
                <a:gd name="T22" fmla="*/ 5 w 17"/>
                <a:gd name="T23" fmla="*/ 4 h 18"/>
                <a:gd name="T24" fmla="*/ 7 w 17"/>
                <a:gd name="T25" fmla="*/ 4 h 18"/>
                <a:gd name="T26" fmla="*/ 5 w 17"/>
                <a:gd name="T27" fmla="*/ 3 h 18"/>
                <a:gd name="T28" fmla="*/ 4 w 17"/>
                <a:gd name="T29" fmla="*/ 3 h 18"/>
                <a:gd name="T30" fmla="*/ 6 w 17"/>
                <a:gd name="T31" fmla="*/ 1 h 18"/>
                <a:gd name="T32" fmla="*/ 7 w 17"/>
                <a:gd name="T33" fmla="*/ 2 h 18"/>
                <a:gd name="T34" fmla="*/ 9 w 17"/>
                <a:gd name="T35" fmla="*/ 5 h 18"/>
                <a:gd name="T36" fmla="*/ 9 w 17"/>
                <a:gd name="T37" fmla="*/ 5 h 18"/>
                <a:gd name="T38" fmla="*/ 12 w 17"/>
                <a:gd name="T39" fmla="*/ 3 h 18"/>
                <a:gd name="T40" fmla="*/ 12 w 17"/>
                <a:gd name="T41" fmla="*/ 6 h 18"/>
                <a:gd name="T42" fmla="*/ 12 w 17"/>
                <a:gd name="T43" fmla="*/ 9 h 18"/>
                <a:gd name="T44" fmla="*/ 11 w 17"/>
                <a:gd name="T45" fmla="*/ 12 h 18"/>
                <a:gd name="T46" fmla="*/ 14 w 17"/>
                <a:gd name="T47" fmla="*/ 11 h 18"/>
                <a:gd name="T48" fmla="*/ 17 w 17"/>
                <a:gd name="T49" fmla="*/ 11 h 18"/>
                <a:gd name="T50" fmla="*/ 16 w 17"/>
                <a:gd name="T51" fmla="*/ 12 h 18"/>
                <a:gd name="T52" fmla="*/ 14 w 17"/>
                <a:gd name="T53" fmla="*/ 13 h 18"/>
                <a:gd name="T54" fmla="*/ 13 w 17"/>
                <a:gd name="T55" fmla="*/ 17 h 18"/>
                <a:gd name="T56" fmla="*/ 12 w 17"/>
                <a:gd name="T57" fmla="*/ 17 h 18"/>
                <a:gd name="T58" fmla="*/ 10 w 17"/>
                <a:gd name="T59" fmla="*/ 16 h 18"/>
                <a:gd name="T60" fmla="*/ 11 w 17"/>
                <a:gd name="T61" fmla="*/ 15 h 18"/>
                <a:gd name="T62" fmla="*/ 11 w 17"/>
                <a:gd name="T63" fmla="*/ 13 h 18"/>
                <a:gd name="T64" fmla="*/ 10 w 17"/>
                <a:gd name="T65" fmla="*/ 12 h 18"/>
                <a:gd name="T66" fmla="*/ 9 w 17"/>
                <a:gd name="T67" fmla="*/ 12 h 18"/>
                <a:gd name="T68" fmla="*/ 7 w 17"/>
                <a:gd name="T69" fmla="*/ 13 h 18"/>
                <a:gd name="T70" fmla="*/ 9 w 17"/>
                <a:gd name="T71" fmla="*/ 10 h 18"/>
                <a:gd name="T72" fmla="*/ 10 w 17"/>
                <a:gd name="T73" fmla="*/ 9 h 18"/>
                <a:gd name="T74" fmla="*/ 10 w 17"/>
                <a:gd name="T75" fmla="*/ 7 h 18"/>
                <a:gd name="T76" fmla="*/ 8 w 17"/>
                <a:gd name="T77" fmla="*/ 8 h 18"/>
                <a:gd name="T78" fmla="*/ 6 w 17"/>
                <a:gd name="T79" fmla="*/ 11 h 18"/>
                <a:gd name="T80" fmla="*/ 5 w 17"/>
                <a:gd name="T81" fmla="*/ 12 h 18"/>
                <a:gd name="T82" fmla="*/ 4 w 17"/>
                <a:gd name="T83" fmla="*/ 11 h 18"/>
                <a:gd name="T84" fmla="*/ 1 w 17"/>
                <a:gd name="T85" fmla="*/ 10 h 18"/>
                <a:gd name="T86" fmla="*/ 1 w 17"/>
                <a:gd name="T87" fmla="*/ 9 h 18"/>
                <a:gd name="T88" fmla="*/ 0 w 17"/>
                <a:gd name="T89" fmla="*/ 8 h 18"/>
                <a:gd name="T90" fmla="*/ 2 w 17"/>
                <a:gd name="T91" fmla="*/ 8 h 18"/>
                <a:gd name="T92" fmla="*/ 3 w 17"/>
                <a:gd name="T93" fmla="*/ 9 h 18"/>
                <a:gd name="T94" fmla="*/ 4 w 17"/>
                <a:gd name="T95" fmla="*/ 10 h 18"/>
                <a:gd name="T96" fmla="*/ 4 w 17"/>
                <a:gd name="T97" fmla="*/ 9 h 18"/>
                <a:gd name="T98" fmla="*/ 2 w 17"/>
                <a:gd name="T99" fmla="*/ 7 h 18"/>
                <a:gd name="T100" fmla="*/ 1 w 17"/>
                <a:gd name="T101" fmla="*/ 5 h 18"/>
                <a:gd name="T102" fmla="*/ 5 w 17"/>
                <a:gd name="T103" fmla="*/ 9 h 18"/>
                <a:gd name="T104" fmla="*/ 5 w 17"/>
                <a:gd name="T105" fmla="*/ 8 h 18"/>
                <a:gd name="T106" fmla="*/ 4 w 17"/>
                <a:gd name="T107" fmla="*/ 6 h 18"/>
                <a:gd name="T108" fmla="*/ 4 w 17"/>
                <a:gd name="T109" fmla="*/ 6 h 18"/>
                <a:gd name="T110" fmla="*/ 5 w 17"/>
                <a:gd name="T111" fmla="*/ 7 h 18"/>
                <a:gd name="T112" fmla="*/ 6 w 17"/>
                <a:gd name="T113" fmla="*/ 8 h 18"/>
                <a:gd name="T114" fmla="*/ 5 w 17"/>
                <a:gd name="T115" fmla="*/ 6 h 18"/>
                <a:gd name="T116" fmla="*/ 3 w 17"/>
                <a:gd name="T117" fmla="*/ 5 h 18"/>
                <a:gd name="T118" fmla="*/ 1 w 17"/>
                <a:gd name="T119" fmla="*/ 3 h 18"/>
                <a:gd name="T120" fmla="*/ 2 w 17"/>
                <a:gd name="T121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" h="18">
                  <a:moveTo>
                    <a:pt x="12" y="16"/>
                  </a:moveTo>
                  <a:cubicBezTo>
                    <a:pt x="12" y="16"/>
                    <a:pt x="12" y="16"/>
                    <a:pt x="12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5"/>
                    <a:pt x="13" y="15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1" y="15"/>
                    <a:pt x="11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6"/>
                    <a:pt x="12" y="16"/>
                  </a:cubicBezTo>
                  <a:close/>
                  <a:moveTo>
                    <a:pt x="6" y="5"/>
                  </a:moveTo>
                  <a:cubicBezTo>
                    <a:pt x="6" y="6"/>
                    <a:pt x="6" y="7"/>
                    <a:pt x="7" y="7"/>
                  </a:cubicBezTo>
                  <a:cubicBezTo>
                    <a:pt x="7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6" y="6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lose/>
                  <a:moveTo>
                    <a:pt x="7" y="5"/>
                  </a:move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5"/>
                  </a:cubicBezTo>
                  <a:close/>
                  <a:moveTo>
                    <a:pt x="3" y="1"/>
                  </a:moveTo>
                  <a:cubicBezTo>
                    <a:pt x="3" y="1"/>
                    <a:pt x="3" y="1"/>
                    <a:pt x="4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6" y="4"/>
                  </a:cubicBezTo>
                  <a:cubicBezTo>
                    <a:pt x="6" y="3"/>
                    <a:pt x="6" y="3"/>
                    <a:pt x="7" y="4"/>
                  </a:cubicBezTo>
                  <a:cubicBezTo>
                    <a:pt x="6" y="3"/>
                    <a:pt x="6" y="3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4"/>
                    <a:pt x="5" y="4"/>
                    <a:pt x="4" y="4"/>
                  </a:cubicBezTo>
                  <a:cubicBezTo>
                    <a:pt x="4" y="4"/>
                    <a:pt x="4" y="4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2"/>
                    <a:pt x="4" y="1"/>
                    <a:pt x="5" y="1"/>
                  </a:cubicBezTo>
                  <a:cubicBezTo>
                    <a:pt x="5" y="1"/>
                    <a:pt x="5" y="1"/>
                    <a:pt x="6" y="1"/>
                  </a:cubicBezTo>
                  <a:cubicBezTo>
                    <a:pt x="6" y="1"/>
                    <a:pt x="6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8" y="2"/>
                    <a:pt x="8" y="3"/>
                  </a:cubicBezTo>
                  <a:cubicBezTo>
                    <a:pt x="8" y="3"/>
                    <a:pt x="8" y="4"/>
                    <a:pt x="8" y="4"/>
                  </a:cubicBezTo>
                  <a:cubicBezTo>
                    <a:pt x="8" y="4"/>
                    <a:pt x="9" y="4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1" y="4"/>
                    <a:pt x="11" y="4"/>
                  </a:cubicBezTo>
                  <a:cubicBezTo>
                    <a:pt x="12" y="4"/>
                    <a:pt x="12" y="3"/>
                    <a:pt x="12" y="3"/>
                  </a:cubicBezTo>
                  <a:cubicBezTo>
                    <a:pt x="12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5"/>
                    <a:pt x="12" y="5"/>
                    <a:pt x="12" y="6"/>
                  </a:cubicBezTo>
                  <a:cubicBezTo>
                    <a:pt x="12" y="7"/>
                    <a:pt x="11" y="7"/>
                    <a:pt x="11" y="8"/>
                  </a:cubicBezTo>
                  <a:cubicBezTo>
                    <a:pt x="11" y="8"/>
                    <a:pt x="11" y="9"/>
                    <a:pt x="11" y="9"/>
                  </a:cubicBezTo>
                  <a:cubicBezTo>
                    <a:pt x="11" y="9"/>
                    <a:pt x="12" y="9"/>
                    <a:pt x="12" y="9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1"/>
                    <a:pt x="11" y="11"/>
                  </a:cubicBezTo>
                  <a:cubicBezTo>
                    <a:pt x="11" y="11"/>
                    <a:pt x="11" y="12"/>
                    <a:pt x="11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1"/>
                    <a:pt x="14" y="11"/>
                    <a:pt x="14" y="11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6" y="10"/>
                    <a:pt x="16" y="10"/>
                  </a:cubicBezTo>
                  <a:cubicBezTo>
                    <a:pt x="16" y="10"/>
                    <a:pt x="17" y="10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6" y="11"/>
                    <a:pt x="16" y="11"/>
                  </a:cubicBezTo>
                  <a:cubicBezTo>
                    <a:pt x="16" y="11"/>
                    <a:pt x="16" y="11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2"/>
                    <a:pt x="15" y="12"/>
                    <a:pt x="15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5" y="14"/>
                    <a:pt x="15" y="14"/>
                  </a:cubicBezTo>
                  <a:cubicBezTo>
                    <a:pt x="15" y="15"/>
                    <a:pt x="14" y="15"/>
                    <a:pt x="14" y="16"/>
                  </a:cubicBezTo>
                  <a:cubicBezTo>
                    <a:pt x="14" y="16"/>
                    <a:pt x="14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2" y="17"/>
                    <a:pt x="12" y="17"/>
                  </a:cubicBezTo>
                  <a:cubicBezTo>
                    <a:pt x="12" y="18"/>
                    <a:pt x="12" y="17"/>
                    <a:pt x="12" y="17"/>
                  </a:cubicBezTo>
                  <a:cubicBezTo>
                    <a:pt x="12" y="18"/>
                    <a:pt x="12" y="17"/>
                    <a:pt x="11" y="18"/>
                  </a:cubicBezTo>
                  <a:cubicBezTo>
                    <a:pt x="11" y="17"/>
                    <a:pt x="11" y="17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1" y="15"/>
                    <a:pt x="11" y="15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10" y="12"/>
                    <a:pt x="10" y="11"/>
                  </a:cubicBezTo>
                  <a:cubicBezTo>
                    <a:pt x="9" y="11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8" y="13"/>
                    <a:pt x="8" y="14"/>
                    <a:pt x="8" y="14"/>
                  </a:cubicBezTo>
                  <a:cubicBezTo>
                    <a:pt x="8" y="13"/>
                    <a:pt x="8" y="13"/>
                    <a:pt x="7" y="13"/>
                  </a:cubicBezTo>
                  <a:cubicBezTo>
                    <a:pt x="7" y="13"/>
                    <a:pt x="8" y="12"/>
                    <a:pt x="8" y="12"/>
                  </a:cubicBezTo>
                  <a:cubicBezTo>
                    <a:pt x="8" y="11"/>
                    <a:pt x="8" y="11"/>
                    <a:pt x="8" y="10"/>
                  </a:cubicBezTo>
                  <a:cubicBezTo>
                    <a:pt x="8" y="10"/>
                    <a:pt x="8" y="10"/>
                    <a:pt x="9" y="10"/>
                  </a:cubicBezTo>
                  <a:cubicBezTo>
                    <a:pt x="9" y="10"/>
                    <a:pt x="9" y="9"/>
                    <a:pt x="9" y="9"/>
                  </a:cubicBezTo>
                  <a:cubicBezTo>
                    <a:pt x="9" y="9"/>
                    <a:pt x="9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1" y="6"/>
                    <a:pt x="10" y="6"/>
                  </a:cubicBezTo>
                  <a:cubicBezTo>
                    <a:pt x="10" y="6"/>
                    <a:pt x="9" y="7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9"/>
                    <a:pt x="7" y="9"/>
                  </a:cubicBezTo>
                  <a:cubicBezTo>
                    <a:pt x="7" y="9"/>
                    <a:pt x="7" y="10"/>
                    <a:pt x="6" y="10"/>
                  </a:cubicBezTo>
                  <a:cubicBezTo>
                    <a:pt x="6" y="10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3" y="12"/>
                    <a:pt x="4" y="12"/>
                    <a:pt x="4" y="11"/>
                  </a:cubicBezTo>
                  <a:cubicBezTo>
                    <a:pt x="4" y="11"/>
                    <a:pt x="3" y="11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1" y="10"/>
                    <a:pt x="1" y="10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0" y="9"/>
                    <a:pt x="0" y="9"/>
                  </a:cubicBezTo>
                  <a:cubicBezTo>
                    <a:pt x="0" y="9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1" y="8"/>
                    <a:pt x="1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4" y="9"/>
                  </a:cubicBezTo>
                  <a:cubicBezTo>
                    <a:pt x="4" y="9"/>
                    <a:pt x="4" y="9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9"/>
                    <a:pt x="4" y="9"/>
                    <a:pt x="4" y="9"/>
                  </a:cubicBezTo>
                  <a:cubicBezTo>
                    <a:pt x="3" y="9"/>
                    <a:pt x="3" y="8"/>
                    <a:pt x="3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5"/>
                    <a:pt x="1" y="5"/>
                  </a:cubicBezTo>
                  <a:cubicBezTo>
                    <a:pt x="2" y="5"/>
                    <a:pt x="2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7"/>
                    <a:pt x="4" y="8"/>
                    <a:pt x="5" y="9"/>
                  </a:cubicBezTo>
                  <a:cubicBezTo>
                    <a:pt x="6" y="9"/>
                    <a:pt x="5" y="9"/>
                    <a:pt x="5" y="9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4" y="8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5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5"/>
                    <a:pt x="4" y="5"/>
                    <a:pt x="4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3" y="5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2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4" name="işḷiḑê"/>
            <p:cNvSpPr/>
            <p:nvPr/>
          </p:nvSpPr>
          <p:spPr bwMode="auto">
            <a:xfrm>
              <a:off x="3763963" y="4108451"/>
              <a:ext cx="131763" cy="133350"/>
            </a:xfrm>
            <a:custGeom>
              <a:avLst/>
              <a:gdLst>
                <a:gd name="T0" fmla="*/ 13 w 14"/>
                <a:gd name="T1" fmla="*/ 10 h 14"/>
                <a:gd name="T2" fmla="*/ 11 w 14"/>
                <a:gd name="T3" fmla="*/ 11 h 14"/>
                <a:gd name="T4" fmla="*/ 9 w 14"/>
                <a:gd name="T5" fmla="*/ 11 h 14"/>
                <a:gd name="T6" fmla="*/ 10 w 14"/>
                <a:gd name="T7" fmla="*/ 10 h 14"/>
                <a:gd name="T8" fmla="*/ 8 w 14"/>
                <a:gd name="T9" fmla="*/ 9 h 14"/>
                <a:gd name="T10" fmla="*/ 7 w 14"/>
                <a:gd name="T11" fmla="*/ 10 h 14"/>
                <a:gd name="T12" fmla="*/ 6 w 14"/>
                <a:gd name="T13" fmla="*/ 10 h 14"/>
                <a:gd name="T14" fmla="*/ 5 w 14"/>
                <a:gd name="T15" fmla="*/ 10 h 14"/>
                <a:gd name="T16" fmla="*/ 3 w 14"/>
                <a:gd name="T17" fmla="*/ 14 h 14"/>
                <a:gd name="T18" fmla="*/ 2 w 14"/>
                <a:gd name="T19" fmla="*/ 14 h 14"/>
                <a:gd name="T20" fmla="*/ 2 w 14"/>
                <a:gd name="T21" fmla="*/ 11 h 14"/>
                <a:gd name="T22" fmla="*/ 2 w 14"/>
                <a:gd name="T23" fmla="*/ 12 h 14"/>
                <a:gd name="T24" fmla="*/ 3 w 14"/>
                <a:gd name="T25" fmla="*/ 9 h 14"/>
                <a:gd name="T26" fmla="*/ 3 w 14"/>
                <a:gd name="T27" fmla="*/ 7 h 14"/>
                <a:gd name="T28" fmla="*/ 4 w 14"/>
                <a:gd name="T29" fmla="*/ 6 h 14"/>
                <a:gd name="T30" fmla="*/ 3 w 14"/>
                <a:gd name="T31" fmla="*/ 6 h 14"/>
                <a:gd name="T32" fmla="*/ 1 w 14"/>
                <a:gd name="T33" fmla="*/ 7 h 14"/>
                <a:gd name="T34" fmla="*/ 1 w 14"/>
                <a:gd name="T35" fmla="*/ 5 h 14"/>
                <a:gd name="T36" fmla="*/ 2 w 14"/>
                <a:gd name="T37" fmla="*/ 5 h 14"/>
                <a:gd name="T38" fmla="*/ 3 w 14"/>
                <a:gd name="T39" fmla="*/ 4 h 14"/>
                <a:gd name="T40" fmla="*/ 4 w 14"/>
                <a:gd name="T41" fmla="*/ 2 h 14"/>
                <a:gd name="T42" fmla="*/ 4 w 14"/>
                <a:gd name="T43" fmla="*/ 1 h 14"/>
                <a:gd name="T44" fmla="*/ 5 w 14"/>
                <a:gd name="T45" fmla="*/ 0 h 14"/>
                <a:gd name="T46" fmla="*/ 7 w 14"/>
                <a:gd name="T47" fmla="*/ 1 h 14"/>
                <a:gd name="T48" fmla="*/ 6 w 14"/>
                <a:gd name="T49" fmla="*/ 1 h 14"/>
                <a:gd name="T50" fmla="*/ 7 w 14"/>
                <a:gd name="T51" fmla="*/ 2 h 14"/>
                <a:gd name="T52" fmla="*/ 8 w 14"/>
                <a:gd name="T53" fmla="*/ 1 h 14"/>
                <a:gd name="T54" fmla="*/ 10 w 14"/>
                <a:gd name="T55" fmla="*/ 2 h 14"/>
                <a:gd name="T56" fmla="*/ 9 w 14"/>
                <a:gd name="T57" fmla="*/ 3 h 14"/>
                <a:gd name="T58" fmla="*/ 8 w 14"/>
                <a:gd name="T59" fmla="*/ 3 h 14"/>
                <a:gd name="T60" fmla="*/ 6 w 14"/>
                <a:gd name="T61" fmla="*/ 4 h 14"/>
                <a:gd name="T62" fmla="*/ 6 w 14"/>
                <a:gd name="T63" fmla="*/ 5 h 14"/>
                <a:gd name="T64" fmla="*/ 5 w 14"/>
                <a:gd name="T65" fmla="*/ 7 h 14"/>
                <a:gd name="T66" fmla="*/ 5 w 14"/>
                <a:gd name="T67" fmla="*/ 8 h 14"/>
                <a:gd name="T68" fmla="*/ 5 w 14"/>
                <a:gd name="T69" fmla="*/ 9 h 14"/>
                <a:gd name="T70" fmla="*/ 6 w 14"/>
                <a:gd name="T71" fmla="*/ 9 h 14"/>
                <a:gd name="T72" fmla="*/ 12 w 14"/>
                <a:gd name="T73" fmla="*/ 7 h 14"/>
                <a:gd name="T74" fmla="*/ 13 w 14"/>
                <a:gd name="T75" fmla="*/ 8 h 14"/>
                <a:gd name="T76" fmla="*/ 14 w 14"/>
                <a:gd name="T77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" h="14">
                  <a:moveTo>
                    <a:pt x="14" y="10"/>
                  </a:moveTo>
                  <a:cubicBezTo>
                    <a:pt x="14" y="10"/>
                    <a:pt x="13" y="10"/>
                    <a:pt x="13" y="10"/>
                  </a:cubicBezTo>
                  <a:cubicBezTo>
                    <a:pt x="13" y="10"/>
                    <a:pt x="12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0" y="11"/>
                    <a:pt x="10" y="11"/>
                  </a:cubicBezTo>
                  <a:cubicBezTo>
                    <a:pt x="10" y="11"/>
                    <a:pt x="9" y="11"/>
                    <a:pt x="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10" y="10"/>
                    <a:pt x="10" y="10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9"/>
                    <a:pt x="9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8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5" y="10"/>
                    <a:pt x="5" y="10"/>
                  </a:cubicBezTo>
                  <a:cubicBezTo>
                    <a:pt x="5" y="10"/>
                    <a:pt x="5" y="11"/>
                    <a:pt x="5" y="12"/>
                  </a:cubicBezTo>
                  <a:cubicBezTo>
                    <a:pt x="4" y="13"/>
                    <a:pt x="4" y="13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2" y="14"/>
                    <a:pt x="2" y="14"/>
                  </a:cubicBezTo>
                  <a:cubicBezTo>
                    <a:pt x="2" y="14"/>
                    <a:pt x="1" y="12"/>
                    <a:pt x="1" y="12"/>
                  </a:cubicBezTo>
                  <a:cubicBezTo>
                    <a:pt x="1" y="12"/>
                    <a:pt x="2" y="12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2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0"/>
                    <a:pt x="3" y="10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7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5"/>
                    <a:pt x="4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2" y="6"/>
                  </a:cubicBezTo>
                  <a:cubicBezTo>
                    <a:pt x="2" y="6"/>
                    <a:pt x="2" y="7"/>
                    <a:pt x="1" y="7"/>
                  </a:cubicBezTo>
                  <a:cubicBezTo>
                    <a:pt x="1" y="7"/>
                    <a:pt x="1" y="6"/>
                    <a:pt x="1" y="6"/>
                  </a:cubicBezTo>
                  <a:cubicBezTo>
                    <a:pt x="0" y="6"/>
                    <a:pt x="0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2" y="5"/>
                  </a:cubicBezTo>
                  <a:cubicBezTo>
                    <a:pt x="2" y="5"/>
                    <a:pt x="2" y="5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4" y="4"/>
                    <a:pt x="4" y="4"/>
                  </a:cubicBezTo>
                  <a:cubicBezTo>
                    <a:pt x="4" y="4"/>
                    <a:pt x="4" y="3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1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6" y="0"/>
                  </a:cubicBezTo>
                  <a:cubicBezTo>
                    <a:pt x="6" y="0"/>
                    <a:pt x="6" y="0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7" y="2"/>
                    <a:pt x="7" y="2"/>
                  </a:cubicBezTo>
                  <a:cubicBezTo>
                    <a:pt x="7" y="2"/>
                    <a:pt x="7" y="1"/>
                    <a:pt x="7" y="1"/>
                  </a:cubicBezTo>
                  <a:cubicBezTo>
                    <a:pt x="7" y="1"/>
                    <a:pt x="8" y="1"/>
                    <a:pt x="8" y="1"/>
                  </a:cubicBezTo>
                  <a:cubicBezTo>
                    <a:pt x="8" y="2"/>
                    <a:pt x="9" y="1"/>
                    <a:pt x="9" y="1"/>
                  </a:cubicBezTo>
                  <a:cubicBezTo>
                    <a:pt x="9" y="1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8" y="3"/>
                    <a:pt x="8" y="3"/>
                  </a:cubicBezTo>
                  <a:cubicBezTo>
                    <a:pt x="8" y="3"/>
                    <a:pt x="7" y="4"/>
                    <a:pt x="7" y="4"/>
                  </a:cubicBezTo>
                  <a:cubicBezTo>
                    <a:pt x="7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6"/>
                    <a:pt x="6" y="6"/>
                  </a:cubicBezTo>
                  <a:cubicBezTo>
                    <a:pt x="6" y="6"/>
                    <a:pt x="5" y="6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6" y="9"/>
                    <a:pt x="6" y="9"/>
                  </a:cubicBezTo>
                  <a:cubicBezTo>
                    <a:pt x="6" y="9"/>
                    <a:pt x="7" y="8"/>
                    <a:pt x="7" y="8"/>
                  </a:cubicBezTo>
                  <a:cubicBezTo>
                    <a:pt x="8" y="8"/>
                    <a:pt x="11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3" y="7"/>
                    <a:pt x="13" y="8"/>
                    <a:pt x="13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9"/>
                  </a:cubicBezTo>
                  <a:cubicBezTo>
                    <a:pt x="14" y="9"/>
                    <a:pt x="14" y="9"/>
                    <a:pt x="14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5" name="ïsḻiḍè"/>
            <p:cNvSpPr/>
            <p:nvPr/>
          </p:nvSpPr>
          <p:spPr bwMode="auto">
            <a:xfrm>
              <a:off x="3792538" y="424180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6" name="iṩlîḓê"/>
            <p:cNvSpPr/>
            <p:nvPr/>
          </p:nvSpPr>
          <p:spPr bwMode="auto">
            <a:xfrm>
              <a:off x="3082925" y="3182938"/>
              <a:ext cx="1185863" cy="76200"/>
            </a:xfrm>
            <a:custGeom>
              <a:avLst/>
              <a:gdLst>
                <a:gd name="T0" fmla="*/ 747 w 747"/>
                <a:gd name="T1" fmla="*/ 48 h 48"/>
                <a:gd name="T2" fmla="*/ 730 w 747"/>
                <a:gd name="T3" fmla="*/ 24 h 48"/>
                <a:gd name="T4" fmla="*/ 730 w 747"/>
                <a:gd name="T5" fmla="*/ 18 h 48"/>
                <a:gd name="T6" fmla="*/ 12 w 747"/>
                <a:gd name="T7" fmla="*/ 0 h 48"/>
                <a:gd name="T8" fmla="*/ 12 w 747"/>
                <a:gd name="T9" fmla="*/ 0 h 48"/>
                <a:gd name="T10" fmla="*/ 0 w 747"/>
                <a:gd name="T11" fmla="*/ 30 h 48"/>
                <a:gd name="T12" fmla="*/ 0 w 747"/>
                <a:gd name="T13" fmla="*/ 30 h 48"/>
                <a:gd name="T14" fmla="*/ 0 w 747"/>
                <a:gd name="T15" fmla="*/ 36 h 48"/>
                <a:gd name="T16" fmla="*/ 741 w 747"/>
                <a:gd name="T17" fmla="*/ 48 h 48"/>
                <a:gd name="T18" fmla="*/ 747 w 747"/>
                <a:gd name="T19" fmla="*/ 48 h 48"/>
                <a:gd name="T20" fmla="*/ 747 w 747"/>
                <a:gd name="T2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7" h="48">
                  <a:moveTo>
                    <a:pt x="747" y="48"/>
                  </a:moveTo>
                  <a:lnTo>
                    <a:pt x="730" y="24"/>
                  </a:lnTo>
                  <a:lnTo>
                    <a:pt x="730" y="18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741" y="48"/>
                  </a:lnTo>
                  <a:lnTo>
                    <a:pt x="747" y="48"/>
                  </a:lnTo>
                  <a:lnTo>
                    <a:pt x="747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7" name="ïṥlïdê"/>
            <p:cNvSpPr/>
            <p:nvPr/>
          </p:nvSpPr>
          <p:spPr bwMode="auto">
            <a:xfrm>
              <a:off x="3054350" y="3278188"/>
              <a:ext cx="1223963" cy="84138"/>
            </a:xfrm>
            <a:custGeom>
              <a:avLst/>
              <a:gdLst>
                <a:gd name="T0" fmla="*/ 771 w 771"/>
                <a:gd name="T1" fmla="*/ 47 h 53"/>
                <a:gd name="T2" fmla="*/ 771 w 771"/>
                <a:gd name="T3" fmla="*/ 24 h 53"/>
                <a:gd name="T4" fmla="*/ 771 w 771"/>
                <a:gd name="T5" fmla="*/ 24 h 53"/>
                <a:gd name="T6" fmla="*/ 6 w 771"/>
                <a:gd name="T7" fmla="*/ 0 h 53"/>
                <a:gd name="T8" fmla="*/ 6 w 771"/>
                <a:gd name="T9" fmla="*/ 6 h 53"/>
                <a:gd name="T10" fmla="*/ 0 w 771"/>
                <a:gd name="T11" fmla="*/ 30 h 53"/>
                <a:gd name="T12" fmla="*/ 0 w 771"/>
                <a:gd name="T13" fmla="*/ 30 h 53"/>
                <a:gd name="T14" fmla="*/ 0 w 771"/>
                <a:gd name="T15" fmla="*/ 36 h 53"/>
                <a:gd name="T16" fmla="*/ 771 w 771"/>
                <a:gd name="T17" fmla="*/ 53 h 53"/>
                <a:gd name="T18" fmla="*/ 771 w 771"/>
                <a:gd name="T19" fmla="*/ 47 h 53"/>
                <a:gd name="T20" fmla="*/ 771 w 771"/>
                <a:gd name="T21" fmla="*/ 4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1" h="53">
                  <a:moveTo>
                    <a:pt x="771" y="47"/>
                  </a:moveTo>
                  <a:lnTo>
                    <a:pt x="771" y="24"/>
                  </a:lnTo>
                  <a:lnTo>
                    <a:pt x="771" y="24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771" y="53"/>
                  </a:lnTo>
                  <a:lnTo>
                    <a:pt x="771" y="47"/>
                  </a:lnTo>
                  <a:lnTo>
                    <a:pt x="771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8" name="ïŝļïḓè"/>
            <p:cNvSpPr/>
            <p:nvPr/>
          </p:nvSpPr>
          <p:spPr bwMode="auto">
            <a:xfrm>
              <a:off x="3054350" y="3381376"/>
              <a:ext cx="1233488" cy="85725"/>
            </a:xfrm>
            <a:custGeom>
              <a:avLst/>
              <a:gdLst>
                <a:gd name="T0" fmla="*/ 771 w 777"/>
                <a:gd name="T1" fmla="*/ 24 h 54"/>
                <a:gd name="T2" fmla="*/ 0 w 777"/>
                <a:gd name="T3" fmla="*/ 0 h 54"/>
                <a:gd name="T4" fmla="*/ 0 w 777"/>
                <a:gd name="T5" fmla="*/ 6 h 54"/>
                <a:gd name="T6" fmla="*/ 0 w 777"/>
                <a:gd name="T7" fmla="*/ 6 h 54"/>
                <a:gd name="T8" fmla="*/ 0 w 777"/>
                <a:gd name="T9" fmla="*/ 30 h 54"/>
                <a:gd name="T10" fmla="*/ 0 w 777"/>
                <a:gd name="T11" fmla="*/ 36 h 54"/>
                <a:gd name="T12" fmla="*/ 771 w 777"/>
                <a:gd name="T13" fmla="*/ 54 h 54"/>
                <a:gd name="T14" fmla="*/ 777 w 777"/>
                <a:gd name="T15" fmla="*/ 48 h 54"/>
                <a:gd name="T16" fmla="*/ 777 w 777"/>
                <a:gd name="T17" fmla="*/ 24 h 54"/>
                <a:gd name="T18" fmla="*/ 771 w 777"/>
                <a:gd name="T19" fmla="*/ 24 h 54"/>
                <a:gd name="T20" fmla="*/ 771 w 777"/>
                <a:gd name="T21" fmla="*/ 2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7" h="54">
                  <a:moveTo>
                    <a:pt x="771" y="24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771" y="54"/>
                  </a:lnTo>
                  <a:lnTo>
                    <a:pt x="777" y="48"/>
                  </a:lnTo>
                  <a:lnTo>
                    <a:pt x="777" y="24"/>
                  </a:lnTo>
                  <a:lnTo>
                    <a:pt x="771" y="24"/>
                  </a:lnTo>
                  <a:lnTo>
                    <a:pt x="771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9" name="iṩlïḋé"/>
            <p:cNvSpPr/>
            <p:nvPr/>
          </p:nvSpPr>
          <p:spPr bwMode="auto">
            <a:xfrm>
              <a:off x="3063875" y="3486151"/>
              <a:ext cx="1214438" cy="74613"/>
            </a:xfrm>
            <a:custGeom>
              <a:avLst/>
              <a:gdLst>
                <a:gd name="T0" fmla="*/ 0 w 765"/>
                <a:gd name="T1" fmla="*/ 0 h 47"/>
                <a:gd name="T2" fmla="*/ 0 w 765"/>
                <a:gd name="T3" fmla="*/ 0 h 47"/>
                <a:gd name="T4" fmla="*/ 0 w 765"/>
                <a:gd name="T5" fmla="*/ 29 h 47"/>
                <a:gd name="T6" fmla="*/ 0 w 765"/>
                <a:gd name="T7" fmla="*/ 29 h 47"/>
                <a:gd name="T8" fmla="*/ 0 w 765"/>
                <a:gd name="T9" fmla="*/ 35 h 47"/>
                <a:gd name="T10" fmla="*/ 759 w 765"/>
                <a:gd name="T11" fmla="*/ 47 h 47"/>
                <a:gd name="T12" fmla="*/ 759 w 765"/>
                <a:gd name="T13" fmla="*/ 47 h 47"/>
                <a:gd name="T14" fmla="*/ 765 w 765"/>
                <a:gd name="T15" fmla="*/ 23 h 47"/>
                <a:gd name="T16" fmla="*/ 765 w 765"/>
                <a:gd name="T17" fmla="*/ 18 h 47"/>
                <a:gd name="T18" fmla="*/ 0 w 765"/>
                <a:gd name="T19" fmla="*/ 0 h 47"/>
                <a:gd name="T20" fmla="*/ 0 w 765"/>
                <a:gd name="T2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5" h="47">
                  <a:moveTo>
                    <a:pt x="0" y="0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35"/>
                  </a:lnTo>
                  <a:lnTo>
                    <a:pt x="759" y="47"/>
                  </a:lnTo>
                  <a:lnTo>
                    <a:pt x="759" y="47"/>
                  </a:lnTo>
                  <a:lnTo>
                    <a:pt x="765" y="23"/>
                  </a:lnTo>
                  <a:lnTo>
                    <a:pt x="765" y="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0" name="iṣlïḑé"/>
            <p:cNvSpPr/>
            <p:nvPr/>
          </p:nvSpPr>
          <p:spPr bwMode="auto">
            <a:xfrm>
              <a:off x="3082925" y="3589338"/>
              <a:ext cx="1176338" cy="76200"/>
            </a:xfrm>
            <a:custGeom>
              <a:avLst/>
              <a:gdLst>
                <a:gd name="T0" fmla="*/ 0 w 741"/>
                <a:gd name="T1" fmla="*/ 0 h 48"/>
                <a:gd name="T2" fmla="*/ 0 w 741"/>
                <a:gd name="T3" fmla="*/ 6 h 48"/>
                <a:gd name="T4" fmla="*/ 0 w 741"/>
                <a:gd name="T5" fmla="*/ 6 h 48"/>
                <a:gd name="T6" fmla="*/ 0 w 741"/>
                <a:gd name="T7" fmla="*/ 30 h 48"/>
                <a:gd name="T8" fmla="*/ 0 w 741"/>
                <a:gd name="T9" fmla="*/ 30 h 48"/>
                <a:gd name="T10" fmla="*/ 724 w 741"/>
                <a:gd name="T11" fmla="*/ 48 h 48"/>
                <a:gd name="T12" fmla="*/ 730 w 741"/>
                <a:gd name="T13" fmla="*/ 48 h 48"/>
                <a:gd name="T14" fmla="*/ 741 w 741"/>
                <a:gd name="T15" fmla="*/ 24 h 48"/>
                <a:gd name="T16" fmla="*/ 735 w 741"/>
                <a:gd name="T17" fmla="*/ 18 h 48"/>
                <a:gd name="T18" fmla="*/ 0 w 741"/>
                <a:gd name="T19" fmla="*/ 0 h 48"/>
                <a:gd name="T20" fmla="*/ 0 w 741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1" h="48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724" y="48"/>
                  </a:lnTo>
                  <a:lnTo>
                    <a:pt x="730" y="48"/>
                  </a:lnTo>
                  <a:lnTo>
                    <a:pt x="741" y="24"/>
                  </a:lnTo>
                  <a:lnTo>
                    <a:pt x="735" y="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1" name="iŝḻíḍe"/>
            <p:cNvSpPr/>
            <p:nvPr/>
          </p:nvSpPr>
          <p:spPr bwMode="auto">
            <a:xfrm>
              <a:off x="3109913" y="3694113"/>
              <a:ext cx="971550" cy="55563"/>
            </a:xfrm>
            <a:custGeom>
              <a:avLst/>
              <a:gdLst>
                <a:gd name="T0" fmla="*/ 0 w 612"/>
                <a:gd name="T1" fmla="*/ 0 h 35"/>
                <a:gd name="T2" fmla="*/ 18 w 612"/>
                <a:gd name="T3" fmla="*/ 35 h 35"/>
                <a:gd name="T4" fmla="*/ 18 w 612"/>
                <a:gd name="T5" fmla="*/ 29 h 35"/>
                <a:gd name="T6" fmla="*/ 612 w 612"/>
                <a:gd name="T7" fmla="*/ 23 h 35"/>
                <a:gd name="T8" fmla="*/ 0 w 612"/>
                <a:gd name="T9" fmla="*/ 0 h 35"/>
                <a:gd name="T10" fmla="*/ 0 w 612"/>
                <a:gd name="T11" fmla="*/ 0 h 35"/>
                <a:gd name="T12" fmla="*/ 0 w 612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2" h="35">
                  <a:moveTo>
                    <a:pt x="0" y="0"/>
                  </a:moveTo>
                  <a:lnTo>
                    <a:pt x="18" y="35"/>
                  </a:lnTo>
                  <a:lnTo>
                    <a:pt x="18" y="29"/>
                  </a:lnTo>
                  <a:lnTo>
                    <a:pt x="612" y="2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2" name="ïşḷiďè"/>
            <p:cNvSpPr/>
            <p:nvPr/>
          </p:nvSpPr>
          <p:spPr bwMode="auto">
            <a:xfrm>
              <a:off x="3260725" y="3108326"/>
              <a:ext cx="971550" cy="55563"/>
            </a:xfrm>
            <a:custGeom>
              <a:avLst/>
              <a:gdLst>
                <a:gd name="T0" fmla="*/ 612 w 612"/>
                <a:gd name="T1" fmla="*/ 35 h 35"/>
                <a:gd name="T2" fmla="*/ 594 w 612"/>
                <a:gd name="T3" fmla="*/ 0 h 35"/>
                <a:gd name="T4" fmla="*/ 594 w 612"/>
                <a:gd name="T5" fmla="*/ 0 h 35"/>
                <a:gd name="T6" fmla="*/ 0 w 612"/>
                <a:gd name="T7" fmla="*/ 12 h 35"/>
                <a:gd name="T8" fmla="*/ 612 w 612"/>
                <a:gd name="T9" fmla="*/ 35 h 35"/>
                <a:gd name="T10" fmla="*/ 612 w 612"/>
                <a:gd name="T11" fmla="*/ 35 h 35"/>
                <a:gd name="T12" fmla="*/ 612 w 612"/>
                <a:gd name="T1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2" h="35">
                  <a:moveTo>
                    <a:pt x="612" y="35"/>
                  </a:moveTo>
                  <a:lnTo>
                    <a:pt x="594" y="0"/>
                  </a:lnTo>
                  <a:lnTo>
                    <a:pt x="594" y="0"/>
                  </a:lnTo>
                  <a:lnTo>
                    <a:pt x="0" y="12"/>
                  </a:lnTo>
                  <a:lnTo>
                    <a:pt x="612" y="35"/>
                  </a:lnTo>
                  <a:lnTo>
                    <a:pt x="612" y="35"/>
                  </a:lnTo>
                  <a:lnTo>
                    <a:pt x="612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3" name="íśḷiḋê"/>
            <p:cNvSpPr/>
            <p:nvPr/>
          </p:nvSpPr>
          <p:spPr bwMode="auto">
            <a:xfrm>
              <a:off x="3157538" y="3127376"/>
              <a:ext cx="1027113" cy="519113"/>
            </a:xfrm>
            <a:custGeom>
              <a:avLst/>
              <a:gdLst>
                <a:gd name="T0" fmla="*/ 105 w 110"/>
                <a:gd name="T1" fmla="*/ 15 h 55"/>
                <a:gd name="T2" fmla="*/ 57 w 110"/>
                <a:gd name="T3" fmla="*/ 24 h 55"/>
                <a:gd name="T4" fmla="*/ 55 w 110"/>
                <a:gd name="T5" fmla="*/ 24 h 55"/>
                <a:gd name="T6" fmla="*/ 53 w 110"/>
                <a:gd name="T7" fmla="*/ 24 h 55"/>
                <a:gd name="T8" fmla="*/ 4 w 110"/>
                <a:gd name="T9" fmla="*/ 15 h 55"/>
                <a:gd name="T10" fmla="*/ 0 w 110"/>
                <a:gd name="T11" fmla="*/ 48 h 55"/>
                <a:gd name="T12" fmla="*/ 50 w 110"/>
                <a:gd name="T13" fmla="*/ 55 h 55"/>
                <a:gd name="T14" fmla="*/ 55 w 110"/>
                <a:gd name="T15" fmla="*/ 55 h 55"/>
                <a:gd name="T16" fmla="*/ 60 w 110"/>
                <a:gd name="T17" fmla="*/ 55 h 55"/>
                <a:gd name="T18" fmla="*/ 110 w 110"/>
                <a:gd name="T19" fmla="*/ 48 h 55"/>
                <a:gd name="T20" fmla="*/ 105 w 110"/>
                <a:gd name="T21" fmla="*/ 1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0" h="55">
                  <a:moveTo>
                    <a:pt x="105" y="15"/>
                  </a:moveTo>
                  <a:cubicBezTo>
                    <a:pt x="85" y="17"/>
                    <a:pt x="77" y="0"/>
                    <a:pt x="57" y="24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32" y="0"/>
                    <a:pt x="24" y="16"/>
                    <a:pt x="4" y="15"/>
                  </a:cubicBezTo>
                  <a:cubicBezTo>
                    <a:pt x="4" y="15"/>
                    <a:pt x="2" y="37"/>
                    <a:pt x="0" y="48"/>
                  </a:cubicBezTo>
                  <a:cubicBezTo>
                    <a:pt x="25" y="49"/>
                    <a:pt x="31" y="33"/>
                    <a:pt x="50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79" y="33"/>
                    <a:pt x="85" y="49"/>
                    <a:pt x="110" y="48"/>
                  </a:cubicBezTo>
                  <a:cubicBezTo>
                    <a:pt x="107" y="37"/>
                    <a:pt x="105" y="15"/>
                    <a:pt x="105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4" name="işlîďê"/>
            <p:cNvSpPr/>
            <p:nvPr/>
          </p:nvSpPr>
          <p:spPr bwMode="auto">
            <a:xfrm>
              <a:off x="3128963" y="3211513"/>
              <a:ext cx="1074738" cy="434975"/>
            </a:xfrm>
            <a:custGeom>
              <a:avLst/>
              <a:gdLst>
                <a:gd name="T0" fmla="*/ 53 w 115"/>
                <a:gd name="T1" fmla="*/ 43 h 46"/>
                <a:gd name="T2" fmla="*/ 62 w 115"/>
                <a:gd name="T3" fmla="*/ 43 h 46"/>
                <a:gd name="T4" fmla="*/ 81 w 115"/>
                <a:gd name="T5" fmla="*/ 32 h 46"/>
                <a:gd name="T6" fmla="*/ 92 w 115"/>
                <a:gd name="T7" fmla="*/ 34 h 46"/>
                <a:gd name="T8" fmla="*/ 109 w 115"/>
                <a:gd name="T9" fmla="*/ 36 h 46"/>
                <a:gd name="T10" fmla="*/ 111 w 115"/>
                <a:gd name="T11" fmla="*/ 36 h 46"/>
                <a:gd name="T12" fmla="*/ 107 w 115"/>
                <a:gd name="T13" fmla="*/ 7 h 46"/>
                <a:gd name="T14" fmla="*/ 106 w 115"/>
                <a:gd name="T15" fmla="*/ 7 h 46"/>
                <a:gd name="T16" fmla="*/ 91 w 115"/>
                <a:gd name="T17" fmla="*/ 5 h 46"/>
                <a:gd name="T18" fmla="*/ 81 w 115"/>
                <a:gd name="T19" fmla="*/ 3 h 46"/>
                <a:gd name="T20" fmla="*/ 61 w 115"/>
                <a:gd name="T21" fmla="*/ 15 h 46"/>
                <a:gd name="T22" fmla="*/ 60 w 115"/>
                <a:gd name="T23" fmla="*/ 16 h 46"/>
                <a:gd name="T24" fmla="*/ 58 w 115"/>
                <a:gd name="T25" fmla="*/ 16 h 46"/>
                <a:gd name="T26" fmla="*/ 55 w 115"/>
                <a:gd name="T27" fmla="*/ 16 h 46"/>
                <a:gd name="T28" fmla="*/ 54 w 115"/>
                <a:gd name="T29" fmla="*/ 15 h 46"/>
                <a:gd name="T30" fmla="*/ 34 w 115"/>
                <a:gd name="T31" fmla="*/ 3 h 46"/>
                <a:gd name="T32" fmla="*/ 24 w 115"/>
                <a:gd name="T33" fmla="*/ 5 h 46"/>
                <a:gd name="T34" fmla="*/ 9 w 115"/>
                <a:gd name="T35" fmla="*/ 7 h 46"/>
                <a:gd name="T36" fmla="*/ 8 w 115"/>
                <a:gd name="T37" fmla="*/ 7 h 46"/>
                <a:gd name="T38" fmla="*/ 4 w 115"/>
                <a:gd name="T39" fmla="*/ 36 h 46"/>
                <a:gd name="T40" fmla="*/ 6 w 115"/>
                <a:gd name="T41" fmla="*/ 36 h 46"/>
                <a:gd name="T42" fmla="*/ 23 w 115"/>
                <a:gd name="T43" fmla="*/ 34 h 46"/>
                <a:gd name="T44" fmla="*/ 34 w 115"/>
                <a:gd name="T45" fmla="*/ 32 h 46"/>
                <a:gd name="T46" fmla="*/ 53 w 115"/>
                <a:gd name="T47" fmla="*/ 43 h 46"/>
                <a:gd name="T48" fmla="*/ 63 w 115"/>
                <a:gd name="T49" fmla="*/ 46 h 46"/>
                <a:gd name="T50" fmla="*/ 52 w 115"/>
                <a:gd name="T51" fmla="*/ 46 h 46"/>
                <a:gd name="T52" fmla="*/ 51 w 115"/>
                <a:gd name="T53" fmla="*/ 46 h 46"/>
                <a:gd name="T54" fmla="*/ 34 w 115"/>
                <a:gd name="T55" fmla="*/ 35 h 46"/>
                <a:gd name="T56" fmla="*/ 24 w 115"/>
                <a:gd name="T57" fmla="*/ 37 h 46"/>
                <a:gd name="T58" fmla="*/ 6 w 115"/>
                <a:gd name="T59" fmla="*/ 39 h 46"/>
                <a:gd name="T60" fmla="*/ 2 w 115"/>
                <a:gd name="T61" fmla="*/ 39 h 46"/>
                <a:gd name="T62" fmla="*/ 0 w 115"/>
                <a:gd name="T63" fmla="*/ 39 h 46"/>
                <a:gd name="T64" fmla="*/ 1 w 115"/>
                <a:gd name="T65" fmla="*/ 37 h 46"/>
                <a:gd name="T66" fmla="*/ 5 w 115"/>
                <a:gd name="T67" fmla="*/ 5 h 46"/>
                <a:gd name="T68" fmla="*/ 5 w 115"/>
                <a:gd name="T69" fmla="*/ 4 h 46"/>
                <a:gd name="T70" fmla="*/ 7 w 115"/>
                <a:gd name="T71" fmla="*/ 4 h 46"/>
                <a:gd name="T72" fmla="*/ 9 w 115"/>
                <a:gd name="T73" fmla="*/ 4 h 46"/>
                <a:gd name="T74" fmla="*/ 23 w 115"/>
                <a:gd name="T75" fmla="*/ 2 h 46"/>
                <a:gd name="T76" fmla="*/ 34 w 115"/>
                <a:gd name="T77" fmla="*/ 0 h 46"/>
                <a:gd name="T78" fmla="*/ 56 w 115"/>
                <a:gd name="T79" fmla="*/ 13 h 46"/>
                <a:gd name="T80" fmla="*/ 58 w 115"/>
                <a:gd name="T81" fmla="*/ 13 h 46"/>
                <a:gd name="T82" fmla="*/ 59 w 115"/>
                <a:gd name="T83" fmla="*/ 13 h 46"/>
                <a:gd name="T84" fmla="*/ 81 w 115"/>
                <a:gd name="T85" fmla="*/ 0 h 46"/>
                <a:gd name="T86" fmla="*/ 92 w 115"/>
                <a:gd name="T87" fmla="*/ 2 h 46"/>
                <a:gd name="T88" fmla="*/ 106 w 115"/>
                <a:gd name="T89" fmla="*/ 4 h 46"/>
                <a:gd name="T90" fmla="*/ 108 w 115"/>
                <a:gd name="T91" fmla="*/ 4 h 46"/>
                <a:gd name="T92" fmla="*/ 110 w 115"/>
                <a:gd name="T93" fmla="*/ 4 h 46"/>
                <a:gd name="T94" fmla="*/ 110 w 115"/>
                <a:gd name="T95" fmla="*/ 5 h 46"/>
                <a:gd name="T96" fmla="*/ 114 w 115"/>
                <a:gd name="T97" fmla="*/ 37 h 46"/>
                <a:gd name="T98" fmla="*/ 115 w 115"/>
                <a:gd name="T99" fmla="*/ 39 h 46"/>
                <a:gd name="T100" fmla="*/ 113 w 115"/>
                <a:gd name="T101" fmla="*/ 39 h 46"/>
                <a:gd name="T102" fmla="*/ 109 w 115"/>
                <a:gd name="T103" fmla="*/ 39 h 46"/>
                <a:gd name="T104" fmla="*/ 91 w 115"/>
                <a:gd name="T105" fmla="*/ 37 h 46"/>
                <a:gd name="T106" fmla="*/ 81 w 115"/>
                <a:gd name="T107" fmla="*/ 35 h 46"/>
                <a:gd name="T108" fmla="*/ 64 w 115"/>
                <a:gd name="T109" fmla="*/ 46 h 46"/>
                <a:gd name="T110" fmla="*/ 63 w 115"/>
                <a:gd name="T111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5" h="46">
                  <a:moveTo>
                    <a:pt x="53" y="43"/>
                  </a:moveTo>
                  <a:cubicBezTo>
                    <a:pt x="62" y="43"/>
                    <a:pt x="62" y="43"/>
                    <a:pt x="62" y="43"/>
                  </a:cubicBezTo>
                  <a:cubicBezTo>
                    <a:pt x="69" y="35"/>
                    <a:pt x="75" y="32"/>
                    <a:pt x="81" y="32"/>
                  </a:cubicBezTo>
                  <a:cubicBezTo>
                    <a:pt x="85" y="32"/>
                    <a:pt x="88" y="33"/>
                    <a:pt x="92" y="34"/>
                  </a:cubicBezTo>
                  <a:cubicBezTo>
                    <a:pt x="97" y="35"/>
                    <a:pt x="102" y="36"/>
                    <a:pt x="109" y="36"/>
                  </a:cubicBezTo>
                  <a:cubicBezTo>
                    <a:pt x="110" y="36"/>
                    <a:pt x="110" y="36"/>
                    <a:pt x="111" y="36"/>
                  </a:cubicBezTo>
                  <a:cubicBezTo>
                    <a:pt x="109" y="27"/>
                    <a:pt x="107" y="12"/>
                    <a:pt x="107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0" y="7"/>
                    <a:pt x="95" y="6"/>
                    <a:pt x="91" y="5"/>
                  </a:cubicBezTo>
                  <a:cubicBezTo>
                    <a:pt x="88" y="4"/>
                    <a:pt x="84" y="3"/>
                    <a:pt x="81" y="3"/>
                  </a:cubicBezTo>
                  <a:cubicBezTo>
                    <a:pt x="77" y="3"/>
                    <a:pt x="70" y="4"/>
                    <a:pt x="61" y="15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45" y="4"/>
                    <a:pt x="38" y="3"/>
                    <a:pt x="34" y="3"/>
                  </a:cubicBezTo>
                  <a:cubicBezTo>
                    <a:pt x="31" y="3"/>
                    <a:pt x="27" y="4"/>
                    <a:pt x="24" y="5"/>
                  </a:cubicBezTo>
                  <a:cubicBezTo>
                    <a:pt x="20" y="6"/>
                    <a:pt x="15" y="7"/>
                    <a:pt x="9" y="7"/>
                  </a:cubicBezTo>
                  <a:cubicBezTo>
                    <a:pt x="9" y="7"/>
                    <a:pt x="9" y="7"/>
                    <a:pt x="8" y="7"/>
                  </a:cubicBezTo>
                  <a:cubicBezTo>
                    <a:pt x="8" y="12"/>
                    <a:pt x="7" y="27"/>
                    <a:pt x="4" y="36"/>
                  </a:cubicBezTo>
                  <a:cubicBezTo>
                    <a:pt x="5" y="36"/>
                    <a:pt x="5" y="36"/>
                    <a:pt x="6" y="36"/>
                  </a:cubicBezTo>
                  <a:cubicBezTo>
                    <a:pt x="13" y="36"/>
                    <a:pt x="18" y="35"/>
                    <a:pt x="23" y="34"/>
                  </a:cubicBezTo>
                  <a:cubicBezTo>
                    <a:pt x="27" y="33"/>
                    <a:pt x="30" y="32"/>
                    <a:pt x="34" y="32"/>
                  </a:cubicBezTo>
                  <a:cubicBezTo>
                    <a:pt x="40" y="32"/>
                    <a:pt x="46" y="35"/>
                    <a:pt x="53" y="43"/>
                  </a:cubicBezTo>
                  <a:close/>
                  <a:moveTo>
                    <a:pt x="63" y="46"/>
                  </a:moveTo>
                  <a:cubicBezTo>
                    <a:pt x="52" y="46"/>
                    <a:pt x="52" y="46"/>
                    <a:pt x="52" y="46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43" y="36"/>
                    <a:pt x="38" y="35"/>
                    <a:pt x="34" y="35"/>
                  </a:cubicBezTo>
                  <a:cubicBezTo>
                    <a:pt x="31" y="35"/>
                    <a:pt x="28" y="36"/>
                    <a:pt x="24" y="37"/>
                  </a:cubicBezTo>
                  <a:cubicBezTo>
                    <a:pt x="19" y="38"/>
                    <a:pt x="13" y="39"/>
                    <a:pt x="6" y="39"/>
                  </a:cubicBezTo>
                  <a:cubicBezTo>
                    <a:pt x="5" y="39"/>
                    <a:pt x="4" y="39"/>
                    <a:pt x="2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4" y="27"/>
                    <a:pt x="5" y="5"/>
                    <a:pt x="5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4"/>
                    <a:pt x="9" y="4"/>
                    <a:pt x="9" y="4"/>
                  </a:cubicBezTo>
                  <a:cubicBezTo>
                    <a:pt x="14" y="4"/>
                    <a:pt x="19" y="3"/>
                    <a:pt x="23" y="2"/>
                  </a:cubicBezTo>
                  <a:cubicBezTo>
                    <a:pt x="27" y="1"/>
                    <a:pt x="30" y="0"/>
                    <a:pt x="34" y="0"/>
                  </a:cubicBezTo>
                  <a:cubicBezTo>
                    <a:pt x="41" y="0"/>
                    <a:pt x="48" y="4"/>
                    <a:pt x="56" y="13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67" y="4"/>
                    <a:pt x="74" y="0"/>
                    <a:pt x="81" y="0"/>
                  </a:cubicBezTo>
                  <a:cubicBezTo>
                    <a:pt x="85" y="0"/>
                    <a:pt x="88" y="1"/>
                    <a:pt x="92" y="2"/>
                  </a:cubicBezTo>
                  <a:cubicBezTo>
                    <a:pt x="96" y="3"/>
                    <a:pt x="100" y="4"/>
                    <a:pt x="106" y="4"/>
                  </a:cubicBezTo>
                  <a:cubicBezTo>
                    <a:pt x="106" y="4"/>
                    <a:pt x="107" y="4"/>
                    <a:pt x="108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2" y="27"/>
                    <a:pt x="114" y="37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2" y="39"/>
                    <a:pt x="110" y="39"/>
                    <a:pt x="109" y="39"/>
                  </a:cubicBezTo>
                  <a:cubicBezTo>
                    <a:pt x="102" y="39"/>
                    <a:pt x="96" y="38"/>
                    <a:pt x="91" y="37"/>
                  </a:cubicBezTo>
                  <a:cubicBezTo>
                    <a:pt x="88" y="36"/>
                    <a:pt x="84" y="35"/>
                    <a:pt x="81" y="35"/>
                  </a:cubicBezTo>
                  <a:cubicBezTo>
                    <a:pt x="77" y="35"/>
                    <a:pt x="72" y="36"/>
                    <a:pt x="64" y="46"/>
                  </a:cubicBezTo>
                  <a:cubicBezTo>
                    <a:pt x="63" y="46"/>
                    <a:pt x="63" y="46"/>
                    <a:pt x="63" y="46"/>
                  </a:cubicBez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4" name="矩形 3"/>
          <p:cNvSpPr/>
          <p:nvPr/>
        </p:nvSpPr>
        <p:spPr>
          <a:xfrm>
            <a:off x="-1284604" y="6369873"/>
            <a:ext cx="5822044" cy="369332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厚德、博学、求是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70498" y="6298753"/>
            <a:ext cx="5822044" cy="369332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燕山大学 信息科学与工程学院（软件学院）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892540" y="6374132"/>
            <a:ext cx="2743200" cy="365125"/>
          </a:xfrm>
        </p:spPr>
        <p:txBody>
          <a:bodyPr/>
          <a:p>
            <a:fld id="{23DA680B-B80A-2545-AB30-B9870FE9052E}" type="slidenum">
              <a:rPr kumimoji="1" lang="zh-CN" altLang="en-US" smtClean="0"/>
            </a:fld>
            <a:endParaRPr kumimoji="1" lang="zh-CN" altLang="en-US" dirty="0"/>
          </a:p>
        </p:txBody>
      </p:sp>
    </p:spTree>
    <p:custDataLst>
      <p:tags r:id="rId2"/>
    </p:custDataLst>
  </p:cSld>
  <p:clrMapOvr>
    <a:masterClrMapping/>
  </p:clrMapOvr>
  <p:transition spd="med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标题 4"/>
          <p:cNvSpPr>
            <a:spLocks noGrp="1"/>
          </p:cNvSpPr>
          <p:nvPr/>
        </p:nvSpPr>
        <p:spPr>
          <a:xfrm>
            <a:off x="1049354" y="83558"/>
            <a:ext cx="11056060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baseline="0">
                <a:solidFill>
                  <a:srgbClr val="071F65"/>
                </a:solidFill>
                <a:effectLst/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071F65"/>
                </a:solidFill>
              </a:rPr>
              <a:t>创新点</a:t>
            </a:r>
            <a:endParaRPr lang="zh-CN" altLang="en-US" dirty="0">
              <a:solidFill>
                <a:srgbClr val="071F65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30" y="83872"/>
            <a:ext cx="760650" cy="760650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3185433" y="6399718"/>
            <a:ext cx="58220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燕山大学 信息科学与工程学院（软件学院）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292224" y="6399718"/>
            <a:ext cx="58220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厚德、博学、求是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680B-B80A-2545-AB30-B9870FE9052E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7" name="íṧ1idé"/>
          <p:cNvSpPr/>
          <p:nvPr/>
        </p:nvSpPr>
        <p:spPr>
          <a:xfrm>
            <a:off x="970280" y="1096645"/>
            <a:ext cx="10553065" cy="8166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p>
            <a:pPr defTabSz="913765"/>
            <a:r>
              <a:rPr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分目录保存了各个算法的执行结果，图片形式保存过程</a:t>
            </a:r>
            <a:endParaRPr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2514600"/>
            <a:ext cx="4480560" cy="1828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715" y="2514600"/>
            <a:ext cx="3413760" cy="14859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715" y="4251960"/>
            <a:ext cx="7856220" cy="1546860"/>
          </a:xfrm>
          <a:prstGeom prst="rect">
            <a:avLst/>
          </a:prstGeom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标题 4"/>
          <p:cNvSpPr>
            <a:spLocks noGrp="1"/>
          </p:cNvSpPr>
          <p:nvPr/>
        </p:nvSpPr>
        <p:spPr>
          <a:xfrm>
            <a:off x="1049354" y="83558"/>
            <a:ext cx="11056060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baseline="0">
                <a:solidFill>
                  <a:srgbClr val="071F65"/>
                </a:solidFill>
                <a:effectLst/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071F65"/>
                </a:solidFill>
              </a:rPr>
              <a:t>创新点</a:t>
            </a:r>
            <a:endParaRPr lang="zh-CN" altLang="en-US" dirty="0">
              <a:solidFill>
                <a:srgbClr val="071F65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30" y="83872"/>
            <a:ext cx="760650" cy="760650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3185433" y="6399718"/>
            <a:ext cx="58220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燕山大学 信息科学与工程学院（软件学院）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292224" y="6399718"/>
            <a:ext cx="58220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厚德、博学、求是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680B-B80A-2545-AB30-B9870FE9052E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7" name="íṧ1idé"/>
          <p:cNvSpPr/>
          <p:nvPr/>
        </p:nvSpPr>
        <p:spPr>
          <a:xfrm>
            <a:off x="970280" y="1115695"/>
            <a:ext cx="5991225" cy="8166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p>
            <a:pPr defTabSz="913765"/>
            <a:r>
              <a:rPr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动态显示页面置换过程</a:t>
            </a:r>
            <a:endParaRPr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320" y="2079625"/>
            <a:ext cx="7071360" cy="4055110"/>
          </a:xfrm>
          <a:prstGeom prst="rect">
            <a:avLst/>
          </a:prstGeom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标题 4"/>
          <p:cNvSpPr>
            <a:spLocks noGrp="1"/>
          </p:cNvSpPr>
          <p:nvPr/>
        </p:nvSpPr>
        <p:spPr>
          <a:xfrm>
            <a:off x="1049354" y="83558"/>
            <a:ext cx="11056060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baseline="0">
                <a:solidFill>
                  <a:srgbClr val="071F65"/>
                </a:solidFill>
                <a:effectLst/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071F65"/>
                </a:solidFill>
              </a:rPr>
              <a:t>创新点</a:t>
            </a:r>
            <a:endParaRPr lang="zh-CN" altLang="en-US" dirty="0">
              <a:solidFill>
                <a:srgbClr val="071F65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30" y="83872"/>
            <a:ext cx="760650" cy="760650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3185433" y="6399718"/>
            <a:ext cx="58220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燕山大学 信息科学与工程学院（软件学院）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292224" y="6399718"/>
            <a:ext cx="58220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厚德、博学、求是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680B-B80A-2545-AB30-B9870FE9052E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7" name="íṧ1idé"/>
          <p:cNvSpPr/>
          <p:nvPr/>
        </p:nvSpPr>
        <p:spPr>
          <a:xfrm>
            <a:off x="970280" y="1115695"/>
            <a:ext cx="5991225" cy="8166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p>
            <a:pPr defTabSz="913765"/>
            <a:r>
              <a:rPr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柱状图分析实验数据</a:t>
            </a:r>
            <a:endParaRPr sz="4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985" y="2073275"/>
            <a:ext cx="3274695" cy="3764280"/>
          </a:xfrm>
          <a:prstGeom prst="rect">
            <a:avLst/>
          </a:prstGeom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41371" y="2829666"/>
            <a:ext cx="11850624" cy="1106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sz="6600" b="1" dirty="0">
                <a:solidFill>
                  <a:srgbClr val="071F65"/>
                </a:solidFill>
                <a:latin typeface="+mj-ea"/>
                <a:ea typeface="+mj-ea"/>
              </a:rPr>
              <a:t>项目演示</a:t>
            </a:r>
            <a:endParaRPr lang="zh-CN" sz="6600" b="1" dirty="0">
              <a:solidFill>
                <a:srgbClr val="071F65"/>
              </a:solidFill>
              <a:latin typeface="+mj-ea"/>
              <a:ea typeface="+mj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1893426" y="4271010"/>
            <a:ext cx="85651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4"/>
          <p:cNvGrpSpPr>
            <a:grpSpLocks noChangeAspect="1"/>
          </p:cNvGrpSpPr>
          <p:nvPr/>
        </p:nvGrpSpPr>
        <p:grpSpPr bwMode="auto">
          <a:xfrm>
            <a:off x="10029463" y="577569"/>
            <a:ext cx="1063839" cy="990801"/>
            <a:chOff x="1164" y="687"/>
            <a:chExt cx="3219" cy="299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Freeform 6"/>
            <p:cNvSpPr/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solidFill>
              <a:srgbClr val="071F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19" name="Freeform 7"/>
            <p:cNvSpPr/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solidFill>
              <a:srgbClr val="071F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</p:grpSp>
      <p:grpSp>
        <p:nvGrpSpPr>
          <p:cNvPr id="15" name="cfb9174f-c964-4f52-8efa-323e2eb824d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77890"/>
            <a:ext cx="4863186" cy="1367484"/>
            <a:chOff x="2736850" y="2484438"/>
            <a:chExt cx="6718301" cy="1889125"/>
          </a:xfrm>
        </p:grpSpPr>
        <p:sp>
          <p:nvSpPr>
            <p:cNvPr id="16" name="íśliḍê"/>
            <p:cNvSpPr/>
            <p:nvPr/>
          </p:nvSpPr>
          <p:spPr bwMode="auto">
            <a:xfrm>
              <a:off x="5026025" y="2589213"/>
              <a:ext cx="906463" cy="1000125"/>
            </a:xfrm>
            <a:custGeom>
              <a:avLst/>
              <a:gdLst>
                <a:gd name="T0" fmla="*/ 82 w 97"/>
                <a:gd name="T1" fmla="*/ 58 h 106"/>
                <a:gd name="T2" fmla="*/ 45 w 97"/>
                <a:gd name="T3" fmla="*/ 42 h 106"/>
                <a:gd name="T4" fmla="*/ 48 w 97"/>
                <a:gd name="T5" fmla="*/ 40 h 106"/>
                <a:gd name="T6" fmla="*/ 0 w 97"/>
                <a:gd name="T7" fmla="*/ 75 h 106"/>
                <a:gd name="T8" fmla="*/ 5 w 97"/>
                <a:gd name="T9" fmla="*/ 72 h 106"/>
                <a:gd name="T10" fmla="*/ 16 w 97"/>
                <a:gd name="T11" fmla="*/ 59 h 106"/>
                <a:gd name="T12" fmla="*/ 14 w 97"/>
                <a:gd name="T13" fmla="*/ 50 h 106"/>
                <a:gd name="T14" fmla="*/ 22 w 97"/>
                <a:gd name="T15" fmla="*/ 48 h 106"/>
                <a:gd name="T16" fmla="*/ 30 w 97"/>
                <a:gd name="T17" fmla="*/ 57 h 106"/>
                <a:gd name="T18" fmla="*/ 32 w 97"/>
                <a:gd name="T19" fmla="*/ 77 h 106"/>
                <a:gd name="T20" fmla="*/ 40 w 97"/>
                <a:gd name="T21" fmla="*/ 65 h 106"/>
                <a:gd name="T22" fmla="*/ 37 w 97"/>
                <a:gd name="T23" fmla="*/ 57 h 106"/>
                <a:gd name="T24" fmla="*/ 32 w 97"/>
                <a:gd name="T25" fmla="*/ 52 h 106"/>
                <a:gd name="T26" fmla="*/ 26 w 97"/>
                <a:gd name="T27" fmla="*/ 45 h 106"/>
                <a:gd name="T28" fmla="*/ 20 w 97"/>
                <a:gd name="T29" fmla="*/ 33 h 106"/>
                <a:gd name="T30" fmla="*/ 32 w 97"/>
                <a:gd name="T31" fmla="*/ 26 h 106"/>
                <a:gd name="T32" fmla="*/ 38 w 97"/>
                <a:gd name="T33" fmla="*/ 17 h 106"/>
                <a:gd name="T34" fmla="*/ 57 w 97"/>
                <a:gd name="T35" fmla="*/ 11 h 106"/>
                <a:gd name="T36" fmla="*/ 57 w 97"/>
                <a:gd name="T37" fmla="*/ 2 h 106"/>
                <a:gd name="T38" fmla="*/ 71 w 97"/>
                <a:gd name="T39" fmla="*/ 16 h 106"/>
                <a:gd name="T40" fmla="*/ 76 w 97"/>
                <a:gd name="T41" fmla="*/ 20 h 106"/>
                <a:gd name="T42" fmla="*/ 77 w 97"/>
                <a:gd name="T43" fmla="*/ 30 h 106"/>
                <a:gd name="T44" fmla="*/ 61 w 97"/>
                <a:gd name="T45" fmla="*/ 37 h 106"/>
                <a:gd name="T46" fmla="*/ 55 w 97"/>
                <a:gd name="T47" fmla="*/ 44 h 106"/>
                <a:gd name="T48" fmla="*/ 59 w 97"/>
                <a:gd name="T49" fmla="*/ 55 h 106"/>
                <a:gd name="T50" fmla="*/ 71 w 97"/>
                <a:gd name="T51" fmla="*/ 62 h 106"/>
                <a:gd name="T52" fmla="*/ 64 w 97"/>
                <a:gd name="T53" fmla="*/ 76 h 106"/>
                <a:gd name="T54" fmla="*/ 72 w 97"/>
                <a:gd name="T55" fmla="*/ 56 h 106"/>
                <a:gd name="T56" fmla="*/ 72 w 97"/>
                <a:gd name="T57" fmla="*/ 43 h 106"/>
                <a:gd name="T58" fmla="*/ 85 w 97"/>
                <a:gd name="T59" fmla="*/ 46 h 106"/>
                <a:gd name="T60" fmla="*/ 94 w 97"/>
                <a:gd name="T61" fmla="*/ 64 h 106"/>
                <a:gd name="T62" fmla="*/ 91 w 97"/>
                <a:gd name="T63" fmla="*/ 68 h 106"/>
                <a:gd name="T64" fmla="*/ 76 w 97"/>
                <a:gd name="T65" fmla="*/ 78 h 106"/>
                <a:gd name="T66" fmla="*/ 87 w 97"/>
                <a:gd name="T67" fmla="*/ 83 h 106"/>
                <a:gd name="T68" fmla="*/ 96 w 97"/>
                <a:gd name="T69" fmla="*/ 92 h 106"/>
                <a:gd name="T70" fmla="*/ 88 w 97"/>
                <a:gd name="T71" fmla="*/ 97 h 106"/>
                <a:gd name="T72" fmla="*/ 75 w 97"/>
                <a:gd name="T73" fmla="*/ 99 h 106"/>
                <a:gd name="T74" fmla="*/ 59 w 97"/>
                <a:gd name="T75" fmla="*/ 103 h 106"/>
                <a:gd name="T76" fmla="*/ 63 w 97"/>
                <a:gd name="T77" fmla="*/ 88 h 106"/>
                <a:gd name="T78" fmla="*/ 58 w 97"/>
                <a:gd name="T79" fmla="*/ 81 h 106"/>
                <a:gd name="T80" fmla="*/ 57 w 97"/>
                <a:gd name="T81" fmla="*/ 90 h 106"/>
                <a:gd name="T82" fmla="*/ 48 w 97"/>
                <a:gd name="T83" fmla="*/ 79 h 106"/>
                <a:gd name="T84" fmla="*/ 51 w 97"/>
                <a:gd name="T85" fmla="*/ 72 h 106"/>
                <a:gd name="T86" fmla="*/ 42 w 97"/>
                <a:gd name="T87" fmla="*/ 83 h 106"/>
                <a:gd name="T88" fmla="*/ 32 w 97"/>
                <a:gd name="T89" fmla="*/ 89 h 106"/>
                <a:gd name="T90" fmla="*/ 22 w 97"/>
                <a:gd name="T91" fmla="*/ 102 h 106"/>
                <a:gd name="T92" fmla="*/ 20 w 97"/>
                <a:gd name="T93" fmla="*/ 104 h 106"/>
                <a:gd name="T94" fmla="*/ 11 w 97"/>
                <a:gd name="T95" fmla="*/ 100 h 106"/>
                <a:gd name="T96" fmla="*/ 19 w 97"/>
                <a:gd name="T97" fmla="*/ 78 h 106"/>
                <a:gd name="T98" fmla="*/ 4 w 97"/>
                <a:gd name="T99" fmla="*/ 79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7" h="106">
                  <a:moveTo>
                    <a:pt x="81" y="59"/>
                  </a:moveTo>
                  <a:cubicBezTo>
                    <a:pt x="81" y="60"/>
                    <a:pt x="81" y="61"/>
                    <a:pt x="81" y="62"/>
                  </a:cubicBezTo>
                  <a:cubicBezTo>
                    <a:pt x="82" y="61"/>
                    <a:pt x="82" y="61"/>
                    <a:pt x="83" y="61"/>
                  </a:cubicBezTo>
                  <a:cubicBezTo>
                    <a:pt x="83" y="60"/>
                    <a:pt x="82" y="59"/>
                    <a:pt x="82" y="58"/>
                  </a:cubicBezTo>
                  <a:cubicBezTo>
                    <a:pt x="81" y="59"/>
                    <a:pt x="81" y="59"/>
                    <a:pt x="81" y="59"/>
                  </a:cubicBezTo>
                  <a:close/>
                  <a:moveTo>
                    <a:pt x="49" y="38"/>
                  </a:moveTo>
                  <a:cubicBezTo>
                    <a:pt x="48" y="37"/>
                    <a:pt x="45" y="38"/>
                    <a:pt x="45" y="39"/>
                  </a:cubicBezTo>
                  <a:cubicBezTo>
                    <a:pt x="45" y="41"/>
                    <a:pt x="44" y="41"/>
                    <a:pt x="45" y="42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5" y="44"/>
                    <a:pt x="43" y="47"/>
                    <a:pt x="44" y="48"/>
                  </a:cubicBezTo>
                  <a:cubicBezTo>
                    <a:pt x="45" y="46"/>
                    <a:pt x="47" y="43"/>
                    <a:pt x="49" y="41"/>
                  </a:cubicBezTo>
                  <a:cubicBezTo>
                    <a:pt x="49" y="41"/>
                    <a:pt x="48" y="41"/>
                    <a:pt x="48" y="40"/>
                  </a:cubicBezTo>
                  <a:cubicBezTo>
                    <a:pt x="49" y="40"/>
                    <a:pt x="50" y="39"/>
                    <a:pt x="50" y="38"/>
                  </a:cubicBezTo>
                  <a:cubicBezTo>
                    <a:pt x="50" y="38"/>
                    <a:pt x="49" y="37"/>
                    <a:pt x="49" y="37"/>
                  </a:cubicBezTo>
                  <a:cubicBezTo>
                    <a:pt x="49" y="37"/>
                    <a:pt x="49" y="37"/>
                    <a:pt x="49" y="38"/>
                  </a:cubicBezTo>
                  <a:close/>
                  <a:moveTo>
                    <a:pt x="0" y="75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4"/>
                    <a:pt x="0" y="74"/>
                  </a:cubicBezTo>
                  <a:cubicBezTo>
                    <a:pt x="1" y="73"/>
                    <a:pt x="1" y="72"/>
                    <a:pt x="2" y="72"/>
                  </a:cubicBezTo>
                  <a:cubicBezTo>
                    <a:pt x="3" y="72"/>
                    <a:pt x="4" y="72"/>
                    <a:pt x="5" y="72"/>
                  </a:cubicBezTo>
                  <a:cubicBezTo>
                    <a:pt x="6" y="72"/>
                    <a:pt x="7" y="71"/>
                    <a:pt x="8" y="70"/>
                  </a:cubicBezTo>
                  <a:cubicBezTo>
                    <a:pt x="9" y="70"/>
                    <a:pt x="10" y="69"/>
                    <a:pt x="11" y="69"/>
                  </a:cubicBezTo>
                  <a:cubicBezTo>
                    <a:pt x="14" y="68"/>
                    <a:pt x="16" y="66"/>
                    <a:pt x="18" y="65"/>
                  </a:cubicBezTo>
                  <a:cubicBezTo>
                    <a:pt x="19" y="62"/>
                    <a:pt x="18" y="60"/>
                    <a:pt x="16" y="59"/>
                  </a:cubicBezTo>
                  <a:cubicBezTo>
                    <a:pt x="16" y="57"/>
                    <a:pt x="16" y="56"/>
                    <a:pt x="15" y="55"/>
                  </a:cubicBezTo>
                  <a:cubicBezTo>
                    <a:pt x="14" y="55"/>
                    <a:pt x="13" y="55"/>
                    <a:pt x="13" y="55"/>
                  </a:cubicBezTo>
                  <a:cubicBezTo>
                    <a:pt x="12" y="54"/>
                    <a:pt x="12" y="53"/>
                    <a:pt x="11" y="53"/>
                  </a:cubicBezTo>
                  <a:cubicBezTo>
                    <a:pt x="12" y="52"/>
                    <a:pt x="14" y="52"/>
                    <a:pt x="14" y="50"/>
                  </a:cubicBezTo>
                  <a:cubicBezTo>
                    <a:pt x="16" y="50"/>
                    <a:pt x="16" y="47"/>
                    <a:pt x="18" y="47"/>
                  </a:cubicBezTo>
                  <a:cubicBezTo>
                    <a:pt x="19" y="47"/>
                    <a:pt x="20" y="47"/>
                    <a:pt x="21" y="48"/>
                  </a:cubicBezTo>
                  <a:cubicBezTo>
                    <a:pt x="21" y="47"/>
                    <a:pt x="22" y="48"/>
                    <a:pt x="23" y="47"/>
                  </a:cubicBezTo>
                  <a:cubicBezTo>
                    <a:pt x="23" y="48"/>
                    <a:pt x="23" y="48"/>
                    <a:pt x="22" y="48"/>
                  </a:cubicBezTo>
                  <a:cubicBezTo>
                    <a:pt x="24" y="48"/>
                    <a:pt x="25" y="49"/>
                    <a:pt x="27" y="50"/>
                  </a:cubicBezTo>
                  <a:cubicBezTo>
                    <a:pt x="28" y="51"/>
                    <a:pt x="29" y="51"/>
                    <a:pt x="30" y="53"/>
                  </a:cubicBezTo>
                  <a:cubicBezTo>
                    <a:pt x="30" y="54"/>
                    <a:pt x="30" y="56"/>
                    <a:pt x="31" y="57"/>
                  </a:cubicBezTo>
                  <a:cubicBezTo>
                    <a:pt x="31" y="57"/>
                    <a:pt x="31" y="57"/>
                    <a:pt x="30" y="57"/>
                  </a:cubicBezTo>
                  <a:cubicBezTo>
                    <a:pt x="31" y="59"/>
                    <a:pt x="33" y="61"/>
                    <a:pt x="35" y="62"/>
                  </a:cubicBezTo>
                  <a:cubicBezTo>
                    <a:pt x="35" y="63"/>
                    <a:pt x="36" y="66"/>
                    <a:pt x="35" y="67"/>
                  </a:cubicBezTo>
                  <a:cubicBezTo>
                    <a:pt x="34" y="68"/>
                    <a:pt x="33" y="68"/>
                    <a:pt x="33" y="68"/>
                  </a:cubicBezTo>
                  <a:cubicBezTo>
                    <a:pt x="31" y="70"/>
                    <a:pt x="30" y="75"/>
                    <a:pt x="32" y="77"/>
                  </a:cubicBezTo>
                  <a:cubicBezTo>
                    <a:pt x="33" y="77"/>
                    <a:pt x="33" y="76"/>
                    <a:pt x="34" y="75"/>
                  </a:cubicBezTo>
                  <a:cubicBezTo>
                    <a:pt x="34" y="74"/>
                    <a:pt x="34" y="73"/>
                    <a:pt x="35" y="72"/>
                  </a:cubicBezTo>
                  <a:cubicBezTo>
                    <a:pt x="35" y="71"/>
                    <a:pt x="35" y="68"/>
                    <a:pt x="36" y="67"/>
                  </a:cubicBezTo>
                  <a:cubicBezTo>
                    <a:pt x="37" y="66"/>
                    <a:pt x="39" y="66"/>
                    <a:pt x="40" y="65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40" y="62"/>
                    <a:pt x="41" y="61"/>
                    <a:pt x="42" y="61"/>
                  </a:cubicBezTo>
                  <a:cubicBezTo>
                    <a:pt x="42" y="59"/>
                    <a:pt x="40" y="58"/>
                    <a:pt x="40" y="57"/>
                  </a:cubicBezTo>
                  <a:cubicBezTo>
                    <a:pt x="39" y="57"/>
                    <a:pt x="38" y="57"/>
                    <a:pt x="37" y="57"/>
                  </a:cubicBezTo>
                  <a:cubicBezTo>
                    <a:pt x="37" y="57"/>
                    <a:pt x="36" y="56"/>
                    <a:pt x="36" y="55"/>
                  </a:cubicBezTo>
                  <a:cubicBezTo>
                    <a:pt x="35" y="54"/>
                    <a:pt x="34" y="54"/>
                    <a:pt x="33" y="54"/>
                  </a:cubicBezTo>
                  <a:cubicBezTo>
                    <a:pt x="33" y="53"/>
                    <a:pt x="33" y="53"/>
                    <a:pt x="33" y="52"/>
                  </a:cubicBezTo>
                  <a:cubicBezTo>
                    <a:pt x="33" y="52"/>
                    <a:pt x="32" y="52"/>
                    <a:pt x="32" y="52"/>
                  </a:cubicBezTo>
                  <a:cubicBezTo>
                    <a:pt x="32" y="52"/>
                    <a:pt x="32" y="51"/>
                    <a:pt x="32" y="51"/>
                  </a:cubicBezTo>
                  <a:cubicBezTo>
                    <a:pt x="31" y="50"/>
                    <a:pt x="30" y="48"/>
                    <a:pt x="29" y="47"/>
                  </a:cubicBezTo>
                  <a:cubicBezTo>
                    <a:pt x="29" y="46"/>
                    <a:pt x="28" y="46"/>
                    <a:pt x="27" y="46"/>
                  </a:cubicBezTo>
                  <a:cubicBezTo>
                    <a:pt x="27" y="46"/>
                    <a:pt x="26" y="45"/>
                    <a:pt x="26" y="45"/>
                  </a:cubicBezTo>
                  <a:cubicBezTo>
                    <a:pt x="25" y="44"/>
                    <a:pt x="24" y="44"/>
                    <a:pt x="24" y="43"/>
                  </a:cubicBezTo>
                  <a:cubicBezTo>
                    <a:pt x="23" y="42"/>
                    <a:pt x="23" y="41"/>
                    <a:pt x="22" y="40"/>
                  </a:cubicBezTo>
                  <a:cubicBezTo>
                    <a:pt x="21" y="40"/>
                    <a:pt x="21" y="40"/>
                    <a:pt x="20" y="40"/>
                  </a:cubicBezTo>
                  <a:cubicBezTo>
                    <a:pt x="19" y="38"/>
                    <a:pt x="19" y="35"/>
                    <a:pt x="20" y="33"/>
                  </a:cubicBezTo>
                  <a:cubicBezTo>
                    <a:pt x="21" y="33"/>
                    <a:pt x="22" y="32"/>
                    <a:pt x="24" y="32"/>
                  </a:cubicBezTo>
                  <a:cubicBezTo>
                    <a:pt x="25" y="31"/>
                    <a:pt x="26" y="30"/>
                    <a:pt x="27" y="30"/>
                  </a:cubicBezTo>
                  <a:cubicBezTo>
                    <a:pt x="28" y="29"/>
                    <a:pt x="28" y="30"/>
                    <a:pt x="29" y="30"/>
                  </a:cubicBezTo>
                  <a:cubicBezTo>
                    <a:pt x="30" y="29"/>
                    <a:pt x="31" y="27"/>
                    <a:pt x="32" y="26"/>
                  </a:cubicBezTo>
                  <a:cubicBezTo>
                    <a:pt x="33" y="22"/>
                    <a:pt x="30" y="21"/>
                    <a:pt x="29" y="18"/>
                  </a:cubicBezTo>
                  <a:cubicBezTo>
                    <a:pt x="30" y="17"/>
                    <a:pt x="30" y="15"/>
                    <a:pt x="32" y="15"/>
                  </a:cubicBezTo>
                  <a:cubicBezTo>
                    <a:pt x="33" y="15"/>
                    <a:pt x="32" y="15"/>
                    <a:pt x="33" y="16"/>
                  </a:cubicBezTo>
                  <a:cubicBezTo>
                    <a:pt x="35" y="16"/>
                    <a:pt x="36" y="17"/>
                    <a:pt x="38" y="17"/>
                  </a:cubicBezTo>
                  <a:cubicBezTo>
                    <a:pt x="39" y="19"/>
                    <a:pt x="39" y="22"/>
                    <a:pt x="40" y="23"/>
                  </a:cubicBezTo>
                  <a:cubicBezTo>
                    <a:pt x="46" y="24"/>
                    <a:pt x="52" y="22"/>
                    <a:pt x="56" y="21"/>
                  </a:cubicBezTo>
                  <a:cubicBezTo>
                    <a:pt x="56" y="18"/>
                    <a:pt x="58" y="17"/>
                    <a:pt x="58" y="15"/>
                  </a:cubicBezTo>
                  <a:cubicBezTo>
                    <a:pt x="58" y="14"/>
                    <a:pt x="58" y="13"/>
                    <a:pt x="57" y="11"/>
                  </a:cubicBezTo>
                  <a:cubicBezTo>
                    <a:pt x="57" y="11"/>
                    <a:pt x="57" y="11"/>
                    <a:pt x="57" y="10"/>
                  </a:cubicBezTo>
                  <a:cubicBezTo>
                    <a:pt x="57" y="9"/>
                    <a:pt x="55" y="8"/>
                    <a:pt x="54" y="7"/>
                  </a:cubicBezTo>
                  <a:cubicBezTo>
                    <a:pt x="54" y="6"/>
                    <a:pt x="54" y="5"/>
                    <a:pt x="55" y="4"/>
                  </a:cubicBezTo>
                  <a:cubicBezTo>
                    <a:pt x="56" y="3"/>
                    <a:pt x="56" y="2"/>
                    <a:pt x="57" y="2"/>
                  </a:cubicBezTo>
                  <a:cubicBezTo>
                    <a:pt x="58" y="1"/>
                    <a:pt x="61" y="0"/>
                    <a:pt x="62" y="0"/>
                  </a:cubicBezTo>
                  <a:cubicBezTo>
                    <a:pt x="66" y="0"/>
                    <a:pt x="68" y="3"/>
                    <a:pt x="69" y="6"/>
                  </a:cubicBezTo>
                  <a:cubicBezTo>
                    <a:pt x="71" y="7"/>
                    <a:pt x="73" y="9"/>
                    <a:pt x="73" y="12"/>
                  </a:cubicBezTo>
                  <a:cubicBezTo>
                    <a:pt x="73" y="13"/>
                    <a:pt x="72" y="14"/>
                    <a:pt x="71" y="16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1" y="17"/>
                    <a:pt x="70" y="17"/>
                    <a:pt x="71" y="18"/>
                  </a:cubicBezTo>
                  <a:cubicBezTo>
                    <a:pt x="71" y="20"/>
                    <a:pt x="74" y="18"/>
                    <a:pt x="76" y="18"/>
                  </a:cubicBezTo>
                  <a:cubicBezTo>
                    <a:pt x="76" y="19"/>
                    <a:pt x="76" y="19"/>
                    <a:pt x="76" y="20"/>
                  </a:cubicBezTo>
                  <a:cubicBezTo>
                    <a:pt x="76" y="20"/>
                    <a:pt x="76" y="19"/>
                    <a:pt x="76" y="20"/>
                  </a:cubicBezTo>
                  <a:cubicBezTo>
                    <a:pt x="78" y="22"/>
                    <a:pt x="81" y="24"/>
                    <a:pt x="79" y="28"/>
                  </a:cubicBezTo>
                  <a:cubicBezTo>
                    <a:pt x="79" y="28"/>
                    <a:pt x="79" y="28"/>
                    <a:pt x="79" y="29"/>
                  </a:cubicBezTo>
                  <a:cubicBezTo>
                    <a:pt x="78" y="29"/>
                    <a:pt x="78" y="30"/>
                    <a:pt x="77" y="30"/>
                  </a:cubicBezTo>
                  <a:cubicBezTo>
                    <a:pt x="74" y="31"/>
                    <a:pt x="70" y="30"/>
                    <a:pt x="67" y="31"/>
                  </a:cubicBezTo>
                  <a:cubicBezTo>
                    <a:pt x="66" y="32"/>
                    <a:pt x="65" y="33"/>
                    <a:pt x="63" y="34"/>
                  </a:cubicBezTo>
                  <a:cubicBezTo>
                    <a:pt x="63" y="34"/>
                    <a:pt x="62" y="35"/>
                    <a:pt x="62" y="35"/>
                  </a:cubicBezTo>
                  <a:cubicBezTo>
                    <a:pt x="61" y="36"/>
                    <a:pt x="61" y="36"/>
                    <a:pt x="61" y="37"/>
                  </a:cubicBezTo>
                  <a:cubicBezTo>
                    <a:pt x="60" y="38"/>
                    <a:pt x="58" y="39"/>
                    <a:pt x="57" y="40"/>
                  </a:cubicBezTo>
                  <a:cubicBezTo>
                    <a:pt x="56" y="41"/>
                    <a:pt x="56" y="42"/>
                    <a:pt x="55" y="42"/>
                  </a:cubicBezTo>
                  <a:cubicBezTo>
                    <a:pt x="55" y="43"/>
                    <a:pt x="54" y="44"/>
                    <a:pt x="54" y="45"/>
                  </a:cubicBezTo>
                  <a:cubicBezTo>
                    <a:pt x="55" y="45"/>
                    <a:pt x="55" y="44"/>
                    <a:pt x="55" y="44"/>
                  </a:cubicBezTo>
                  <a:cubicBezTo>
                    <a:pt x="58" y="43"/>
                    <a:pt x="62" y="46"/>
                    <a:pt x="63" y="48"/>
                  </a:cubicBezTo>
                  <a:cubicBezTo>
                    <a:pt x="63" y="49"/>
                    <a:pt x="63" y="51"/>
                    <a:pt x="63" y="52"/>
                  </a:cubicBezTo>
                  <a:cubicBezTo>
                    <a:pt x="62" y="52"/>
                    <a:pt x="61" y="52"/>
                    <a:pt x="61" y="52"/>
                  </a:cubicBezTo>
                  <a:cubicBezTo>
                    <a:pt x="60" y="53"/>
                    <a:pt x="60" y="54"/>
                    <a:pt x="59" y="55"/>
                  </a:cubicBezTo>
                  <a:cubicBezTo>
                    <a:pt x="57" y="56"/>
                    <a:pt x="56" y="57"/>
                    <a:pt x="55" y="59"/>
                  </a:cubicBezTo>
                  <a:cubicBezTo>
                    <a:pt x="59" y="58"/>
                    <a:pt x="62" y="57"/>
                    <a:pt x="63" y="54"/>
                  </a:cubicBezTo>
                  <a:cubicBezTo>
                    <a:pt x="64" y="54"/>
                    <a:pt x="65" y="54"/>
                    <a:pt x="65" y="54"/>
                  </a:cubicBezTo>
                  <a:cubicBezTo>
                    <a:pt x="67" y="58"/>
                    <a:pt x="71" y="58"/>
                    <a:pt x="71" y="62"/>
                  </a:cubicBezTo>
                  <a:cubicBezTo>
                    <a:pt x="71" y="66"/>
                    <a:pt x="68" y="67"/>
                    <a:pt x="67" y="70"/>
                  </a:cubicBezTo>
                  <a:cubicBezTo>
                    <a:pt x="67" y="70"/>
                    <a:pt x="66" y="70"/>
                    <a:pt x="66" y="70"/>
                  </a:cubicBezTo>
                  <a:cubicBezTo>
                    <a:pt x="64" y="72"/>
                    <a:pt x="62" y="74"/>
                    <a:pt x="61" y="77"/>
                  </a:cubicBezTo>
                  <a:cubicBezTo>
                    <a:pt x="62" y="78"/>
                    <a:pt x="63" y="76"/>
                    <a:pt x="64" y="76"/>
                  </a:cubicBezTo>
                  <a:cubicBezTo>
                    <a:pt x="66" y="75"/>
                    <a:pt x="67" y="73"/>
                    <a:pt x="69" y="71"/>
                  </a:cubicBezTo>
                  <a:cubicBezTo>
                    <a:pt x="69" y="70"/>
                    <a:pt x="71" y="68"/>
                    <a:pt x="71" y="67"/>
                  </a:cubicBezTo>
                  <a:cubicBezTo>
                    <a:pt x="72" y="66"/>
                    <a:pt x="72" y="64"/>
                    <a:pt x="72" y="62"/>
                  </a:cubicBezTo>
                  <a:cubicBezTo>
                    <a:pt x="72" y="60"/>
                    <a:pt x="72" y="58"/>
                    <a:pt x="72" y="56"/>
                  </a:cubicBezTo>
                  <a:cubicBezTo>
                    <a:pt x="73" y="55"/>
                    <a:pt x="73" y="54"/>
                    <a:pt x="73" y="53"/>
                  </a:cubicBezTo>
                  <a:cubicBezTo>
                    <a:pt x="73" y="53"/>
                    <a:pt x="73" y="52"/>
                    <a:pt x="73" y="51"/>
                  </a:cubicBezTo>
                  <a:cubicBezTo>
                    <a:pt x="73" y="50"/>
                    <a:pt x="74" y="48"/>
                    <a:pt x="74" y="47"/>
                  </a:cubicBezTo>
                  <a:cubicBezTo>
                    <a:pt x="73" y="46"/>
                    <a:pt x="72" y="44"/>
                    <a:pt x="72" y="43"/>
                  </a:cubicBezTo>
                  <a:cubicBezTo>
                    <a:pt x="73" y="42"/>
                    <a:pt x="73" y="42"/>
                    <a:pt x="74" y="40"/>
                  </a:cubicBezTo>
                  <a:cubicBezTo>
                    <a:pt x="75" y="40"/>
                    <a:pt x="77" y="39"/>
                    <a:pt x="79" y="40"/>
                  </a:cubicBezTo>
                  <a:cubicBezTo>
                    <a:pt x="80" y="40"/>
                    <a:pt x="81" y="41"/>
                    <a:pt x="82" y="41"/>
                  </a:cubicBezTo>
                  <a:cubicBezTo>
                    <a:pt x="82" y="43"/>
                    <a:pt x="84" y="44"/>
                    <a:pt x="85" y="46"/>
                  </a:cubicBezTo>
                  <a:cubicBezTo>
                    <a:pt x="84" y="48"/>
                    <a:pt x="83" y="49"/>
                    <a:pt x="84" y="51"/>
                  </a:cubicBezTo>
                  <a:cubicBezTo>
                    <a:pt x="84" y="53"/>
                    <a:pt x="86" y="53"/>
                    <a:pt x="87" y="54"/>
                  </a:cubicBezTo>
                  <a:cubicBezTo>
                    <a:pt x="89" y="55"/>
                    <a:pt x="90" y="57"/>
                    <a:pt x="91" y="58"/>
                  </a:cubicBezTo>
                  <a:cubicBezTo>
                    <a:pt x="93" y="60"/>
                    <a:pt x="94" y="61"/>
                    <a:pt x="94" y="64"/>
                  </a:cubicBezTo>
                  <a:cubicBezTo>
                    <a:pt x="94" y="64"/>
                    <a:pt x="94" y="64"/>
                    <a:pt x="93" y="64"/>
                  </a:cubicBezTo>
                  <a:cubicBezTo>
                    <a:pt x="93" y="64"/>
                    <a:pt x="93" y="65"/>
                    <a:pt x="93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2" y="67"/>
                    <a:pt x="92" y="67"/>
                    <a:pt x="91" y="68"/>
                  </a:cubicBezTo>
                  <a:cubicBezTo>
                    <a:pt x="90" y="69"/>
                    <a:pt x="89" y="70"/>
                    <a:pt x="88" y="70"/>
                  </a:cubicBezTo>
                  <a:cubicBezTo>
                    <a:pt x="86" y="71"/>
                    <a:pt x="85" y="71"/>
                    <a:pt x="84" y="72"/>
                  </a:cubicBezTo>
                  <a:cubicBezTo>
                    <a:pt x="81" y="73"/>
                    <a:pt x="80" y="76"/>
                    <a:pt x="77" y="78"/>
                  </a:cubicBezTo>
                  <a:cubicBezTo>
                    <a:pt x="77" y="78"/>
                    <a:pt x="77" y="78"/>
                    <a:pt x="76" y="78"/>
                  </a:cubicBezTo>
                  <a:cubicBezTo>
                    <a:pt x="75" y="78"/>
                    <a:pt x="71" y="85"/>
                    <a:pt x="74" y="87"/>
                  </a:cubicBezTo>
                  <a:cubicBezTo>
                    <a:pt x="76" y="87"/>
                    <a:pt x="78" y="86"/>
                    <a:pt x="80" y="85"/>
                  </a:cubicBezTo>
                  <a:cubicBezTo>
                    <a:pt x="81" y="85"/>
                    <a:pt x="82" y="84"/>
                    <a:pt x="83" y="83"/>
                  </a:cubicBezTo>
                  <a:cubicBezTo>
                    <a:pt x="84" y="83"/>
                    <a:pt x="86" y="83"/>
                    <a:pt x="87" y="83"/>
                  </a:cubicBezTo>
                  <a:cubicBezTo>
                    <a:pt x="88" y="83"/>
                    <a:pt x="90" y="83"/>
                    <a:pt x="91" y="83"/>
                  </a:cubicBezTo>
                  <a:cubicBezTo>
                    <a:pt x="92" y="83"/>
                    <a:pt x="92" y="84"/>
                    <a:pt x="92" y="84"/>
                  </a:cubicBezTo>
                  <a:cubicBezTo>
                    <a:pt x="92" y="84"/>
                    <a:pt x="93" y="84"/>
                    <a:pt x="93" y="85"/>
                  </a:cubicBezTo>
                  <a:cubicBezTo>
                    <a:pt x="95" y="85"/>
                    <a:pt x="97" y="90"/>
                    <a:pt x="96" y="92"/>
                  </a:cubicBezTo>
                  <a:cubicBezTo>
                    <a:pt x="96" y="94"/>
                    <a:pt x="94" y="96"/>
                    <a:pt x="92" y="95"/>
                  </a:cubicBezTo>
                  <a:cubicBezTo>
                    <a:pt x="92" y="95"/>
                    <a:pt x="92" y="96"/>
                    <a:pt x="91" y="96"/>
                  </a:cubicBezTo>
                  <a:cubicBezTo>
                    <a:pt x="91" y="96"/>
                    <a:pt x="90" y="96"/>
                    <a:pt x="89" y="96"/>
                  </a:cubicBezTo>
                  <a:cubicBezTo>
                    <a:pt x="88" y="96"/>
                    <a:pt x="88" y="97"/>
                    <a:pt x="88" y="97"/>
                  </a:cubicBezTo>
                  <a:cubicBezTo>
                    <a:pt x="87" y="97"/>
                    <a:pt x="86" y="97"/>
                    <a:pt x="85" y="98"/>
                  </a:cubicBezTo>
                  <a:cubicBezTo>
                    <a:pt x="84" y="98"/>
                    <a:pt x="83" y="98"/>
                    <a:pt x="82" y="98"/>
                  </a:cubicBezTo>
                  <a:cubicBezTo>
                    <a:pt x="81" y="98"/>
                    <a:pt x="80" y="98"/>
                    <a:pt x="78" y="98"/>
                  </a:cubicBezTo>
                  <a:cubicBezTo>
                    <a:pt x="78" y="98"/>
                    <a:pt x="76" y="100"/>
                    <a:pt x="75" y="99"/>
                  </a:cubicBezTo>
                  <a:cubicBezTo>
                    <a:pt x="74" y="100"/>
                    <a:pt x="73" y="101"/>
                    <a:pt x="72" y="101"/>
                  </a:cubicBezTo>
                  <a:cubicBezTo>
                    <a:pt x="70" y="102"/>
                    <a:pt x="67" y="102"/>
                    <a:pt x="64" y="103"/>
                  </a:cubicBezTo>
                  <a:cubicBezTo>
                    <a:pt x="62" y="104"/>
                    <a:pt x="60" y="106"/>
                    <a:pt x="57" y="105"/>
                  </a:cubicBezTo>
                  <a:cubicBezTo>
                    <a:pt x="57" y="104"/>
                    <a:pt x="58" y="104"/>
                    <a:pt x="59" y="103"/>
                  </a:cubicBezTo>
                  <a:cubicBezTo>
                    <a:pt x="60" y="102"/>
                    <a:pt x="61" y="101"/>
                    <a:pt x="63" y="100"/>
                  </a:cubicBezTo>
                  <a:cubicBezTo>
                    <a:pt x="63" y="100"/>
                    <a:pt x="64" y="100"/>
                    <a:pt x="65" y="99"/>
                  </a:cubicBezTo>
                  <a:cubicBezTo>
                    <a:pt x="63" y="97"/>
                    <a:pt x="61" y="95"/>
                    <a:pt x="62" y="93"/>
                  </a:cubicBezTo>
                  <a:cubicBezTo>
                    <a:pt x="62" y="91"/>
                    <a:pt x="63" y="90"/>
                    <a:pt x="63" y="88"/>
                  </a:cubicBezTo>
                  <a:cubicBezTo>
                    <a:pt x="64" y="87"/>
                    <a:pt x="64" y="86"/>
                    <a:pt x="64" y="85"/>
                  </a:cubicBezTo>
                  <a:cubicBezTo>
                    <a:pt x="63" y="83"/>
                    <a:pt x="62" y="84"/>
                    <a:pt x="60" y="83"/>
                  </a:cubicBezTo>
                  <a:cubicBezTo>
                    <a:pt x="59" y="83"/>
                    <a:pt x="60" y="81"/>
                    <a:pt x="58" y="82"/>
                  </a:cubicBezTo>
                  <a:cubicBezTo>
                    <a:pt x="59" y="81"/>
                    <a:pt x="58" y="81"/>
                    <a:pt x="58" y="81"/>
                  </a:cubicBezTo>
                  <a:cubicBezTo>
                    <a:pt x="56" y="81"/>
                    <a:pt x="58" y="85"/>
                    <a:pt x="57" y="86"/>
                  </a:cubicBezTo>
                  <a:cubicBezTo>
                    <a:pt x="57" y="87"/>
                    <a:pt x="57" y="87"/>
                    <a:pt x="57" y="87"/>
                  </a:cubicBezTo>
                  <a:cubicBezTo>
                    <a:pt x="57" y="87"/>
                    <a:pt x="57" y="89"/>
                    <a:pt x="58" y="89"/>
                  </a:cubicBezTo>
                  <a:cubicBezTo>
                    <a:pt x="58" y="90"/>
                    <a:pt x="57" y="89"/>
                    <a:pt x="57" y="90"/>
                  </a:cubicBezTo>
                  <a:cubicBezTo>
                    <a:pt x="59" y="94"/>
                    <a:pt x="53" y="96"/>
                    <a:pt x="50" y="94"/>
                  </a:cubicBezTo>
                  <a:cubicBezTo>
                    <a:pt x="49" y="92"/>
                    <a:pt x="46" y="92"/>
                    <a:pt x="44" y="90"/>
                  </a:cubicBezTo>
                  <a:cubicBezTo>
                    <a:pt x="44" y="88"/>
                    <a:pt x="44" y="87"/>
                    <a:pt x="45" y="85"/>
                  </a:cubicBezTo>
                  <a:cubicBezTo>
                    <a:pt x="45" y="82"/>
                    <a:pt x="46" y="81"/>
                    <a:pt x="48" y="79"/>
                  </a:cubicBezTo>
                  <a:cubicBezTo>
                    <a:pt x="48" y="77"/>
                    <a:pt x="50" y="76"/>
                    <a:pt x="51" y="74"/>
                  </a:cubicBezTo>
                  <a:cubicBezTo>
                    <a:pt x="52" y="74"/>
                    <a:pt x="52" y="75"/>
                    <a:pt x="53" y="74"/>
                  </a:cubicBezTo>
                  <a:cubicBezTo>
                    <a:pt x="54" y="73"/>
                    <a:pt x="55" y="72"/>
                    <a:pt x="55" y="70"/>
                  </a:cubicBezTo>
                  <a:cubicBezTo>
                    <a:pt x="54" y="70"/>
                    <a:pt x="52" y="71"/>
                    <a:pt x="51" y="72"/>
                  </a:cubicBezTo>
                  <a:cubicBezTo>
                    <a:pt x="49" y="73"/>
                    <a:pt x="47" y="74"/>
                    <a:pt x="45" y="76"/>
                  </a:cubicBezTo>
                  <a:cubicBezTo>
                    <a:pt x="44" y="76"/>
                    <a:pt x="43" y="78"/>
                    <a:pt x="43" y="79"/>
                  </a:cubicBezTo>
                  <a:cubicBezTo>
                    <a:pt x="43" y="79"/>
                    <a:pt x="43" y="80"/>
                    <a:pt x="43" y="80"/>
                  </a:cubicBezTo>
                  <a:cubicBezTo>
                    <a:pt x="43" y="81"/>
                    <a:pt x="42" y="82"/>
                    <a:pt x="42" y="83"/>
                  </a:cubicBezTo>
                  <a:cubicBezTo>
                    <a:pt x="43" y="85"/>
                    <a:pt x="43" y="87"/>
                    <a:pt x="42" y="89"/>
                  </a:cubicBezTo>
                  <a:cubicBezTo>
                    <a:pt x="42" y="89"/>
                    <a:pt x="42" y="89"/>
                    <a:pt x="41" y="89"/>
                  </a:cubicBezTo>
                  <a:cubicBezTo>
                    <a:pt x="40" y="90"/>
                    <a:pt x="39" y="94"/>
                    <a:pt x="37" y="94"/>
                  </a:cubicBezTo>
                  <a:cubicBezTo>
                    <a:pt x="34" y="94"/>
                    <a:pt x="34" y="90"/>
                    <a:pt x="32" y="89"/>
                  </a:cubicBezTo>
                  <a:cubicBezTo>
                    <a:pt x="30" y="91"/>
                    <a:pt x="29" y="92"/>
                    <a:pt x="27" y="93"/>
                  </a:cubicBezTo>
                  <a:cubicBezTo>
                    <a:pt x="28" y="94"/>
                    <a:pt x="26" y="95"/>
                    <a:pt x="27" y="95"/>
                  </a:cubicBezTo>
                  <a:cubicBezTo>
                    <a:pt x="26" y="96"/>
                    <a:pt x="26" y="97"/>
                    <a:pt x="26" y="98"/>
                  </a:cubicBezTo>
                  <a:cubicBezTo>
                    <a:pt x="25" y="99"/>
                    <a:pt x="23" y="100"/>
                    <a:pt x="22" y="102"/>
                  </a:cubicBezTo>
                  <a:cubicBezTo>
                    <a:pt x="22" y="102"/>
                    <a:pt x="22" y="102"/>
                    <a:pt x="22" y="102"/>
                  </a:cubicBezTo>
                  <a:cubicBezTo>
                    <a:pt x="22" y="102"/>
                    <a:pt x="22" y="102"/>
                    <a:pt x="21" y="102"/>
                  </a:cubicBezTo>
                  <a:cubicBezTo>
                    <a:pt x="21" y="103"/>
                    <a:pt x="21" y="103"/>
                    <a:pt x="20" y="103"/>
                  </a:cubicBezTo>
                  <a:cubicBezTo>
                    <a:pt x="20" y="103"/>
                    <a:pt x="20" y="104"/>
                    <a:pt x="20" y="104"/>
                  </a:cubicBezTo>
                  <a:cubicBezTo>
                    <a:pt x="18" y="104"/>
                    <a:pt x="17" y="105"/>
                    <a:pt x="15" y="105"/>
                  </a:cubicBezTo>
                  <a:cubicBezTo>
                    <a:pt x="14" y="104"/>
                    <a:pt x="14" y="104"/>
                    <a:pt x="14" y="104"/>
                  </a:cubicBezTo>
                  <a:cubicBezTo>
                    <a:pt x="14" y="104"/>
                    <a:pt x="14" y="103"/>
                    <a:pt x="13" y="103"/>
                  </a:cubicBezTo>
                  <a:cubicBezTo>
                    <a:pt x="13" y="102"/>
                    <a:pt x="12" y="101"/>
                    <a:pt x="11" y="100"/>
                  </a:cubicBezTo>
                  <a:cubicBezTo>
                    <a:pt x="11" y="99"/>
                    <a:pt x="11" y="98"/>
                    <a:pt x="10" y="97"/>
                  </a:cubicBezTo>
                  <a:cubicBezTo>
                    <a:pt x="11" y="94"/>
                    <a:pt x="13" y="94"/>
                    <a:pt x="14" y="92"/>
                  </a:cubicBezTo>
                  <a:cubicBezTo>
                    <a:pt x="16" y="91"/>
                    <a:pt x="17" y="88"/>
                    <a:pt x="18" y="86"/>
                  </a:cubicBezTo>
                  <a:cubicBezTo>
                    <a:pt x="18" y="83"/>
                    <a:pt x="19" y="81"/>
                    <a:pt x="19" y="78"/>
                  </a:cubicBezTo>
                  <a:cubicBezTo>
                    <a:pt x="17" y="78"/>
                    <a:pt x="14" y="80"/>
                    <a:pt x="12" y="81"/>
                  </a:cubicBezTo>
                  <a:cubicBezTo>
                    <a:pt x="10" y="81"/>
                    <a:pt x="9" y="80"/>
                    <a:pt x="7" y="80"/>
                  </a:cubicBezTo>
                  <a:cubicBezTo>
                    <a:pt x="6" y="80"/>
                    <a:pt x="6" y="79"/>
                    <a:pt x="5" y="79"/>
                  </a:cubicBezTo>
                  <a:cubicBezTo>
                    <a:pt x="5" y="79"/>
                    <a:pt x="4" y="79"/>
                    <a:pt x="4" y="79"/>
                  </a:cubicBezTo>
                  <a:cubicBezTo>
                    <a:pt x="2" y="78"/>
                    <a:pt x="1" y="76"/>
                    <a:pt x="0" y="75"/>
                  </a:cubicBez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" name="iSḷiḑê"/>
            <p:cNvSpPr/>
            <p:nvPr/>
          </p:nvSpPr>
          <p:spPr bwMode="auto">
            <a:xfrm>
              <a:off x="5389563" y="3598863"/>
              <a:ext cx="542925" cy="131763"/>
            </a:xfrm>
            <a:custGeom>
              <a:avLst/>
              <a:gdLst>
                <a:gd name="T0" fmla="*/ 55 w 58"/>
                <a:gd name="T1" fmla="*/ 1 h 14"/>
                <a:gd name="T2" fmla="*/ 58 w 58"/>
                <a:gd name="T3" fmla="*/ 9 h 14"/>
                <a:gd name="T4" fmla="*/ 53 w 58"/>
                <a:gd name="T5" fmla="*/ 12 h 14"/>
                <a:gd name="T6" fmla="*/ 48 w 58"/>
                <a:gd name="T7" fmla="*/ 10 h 14"/>
                <a:gd name="T8" fmla="*/ 44 w 58"/>
                <a:gd name="T9" fmla="*/ 8 h 14"/>
                <a:gd name="T10" fmla="*/ 40 w 58"/>
                <a:gd name="T11" fmla="*/ 7 h 14"/>
                <a:gd name="T12" fmla="*/ 37 w 58"/>
                <a:gd name="T13" fmla="*/ 7 h 14"/>
                <a:gd name="T14" fmla="*/ 30 w 58"/>
                <a:gd name="T15" fmla="*/ 4 h 14"/>
                <a:gd name="T16" fmla="*/ 24 w 58"/>
                <a:gd name="T17" fmla="*/ 8 h 14"/>
                <a:gd name="T18" fmla="*/ 18 w 58"/>
                <a:gd name="T19" fmla="*/ 12 h 14"/>
                <a:gd name="T20" fmla="*/ 17 w 58"/>
                <a:gd name="T21" fmla="*/ 14 h 14"/>
                <a:gd name="T22" fmla="*/ 14 w 58"/>
                <a:gd name="T23" fmla="*/ 14 h 14"/>
                <a:gd name="T24" fmla="*/ 9 w 58"/>
                <a:gd name="T25" fmla="*/ 14 h 14"/>
                <a:gd name="T26" fmla="*/ 4 w 58"/>
                <a:gd name="T27" fmla="*/ 9 h 14"/>
                <a:gd name="T28" fmla="*/ 2 w 58"/>
                <a:gd name="T29" fmla="*/ 7 h 14"/>
                <a:gd name="T30" fmla="*/ 0 w 58"/>
                <a:gd name="T31" fmla="*/ 3 h 14"/>
                <a:gd name="T32" fmla="*/ 2 w 58"/>
                <a:gd name="T33" fmla="*/ 2 h 14"/>
                <a:gd name="T34" fmla="*/ 6 w 58"/>
                <a:gd name="T35" fmla="*/ 3 h 14"/>
                <a:gd name="T36" fmla="*/ 11 w 58"/>
                <a:gd name="T37" fmla="*/ 3 h 14"/>
                <a:gd name="T38" fmla="*/ 11 w 58"/>
                <a:gd name="T39" fmla="*/ 2 h 14"/>
                <a:gd name="T40" fmla="*/ 17 w 58"/>
                <a:gd name="T41" fmla="*/ 3 h 14"/>
                <a:gd name="T42" fmla="*/ 28 w 58"/>
                <a:gd name="T43" fmla="*/ 3 h 14"/>
                <a:gd name="T44" fmla="*/ 29 w 58"/>
                <a:gd name="T45" fmla="*/ 3 h 14"/>
                <a:gd name="T46" fmla="*/ 31 w 58"/>
                <a:gd name="T47" fmla="*/ 3 h 14"/>
                <a:gd name="T48" fmla="*/ 35 w 58"/>
                <a:gd name="T49" fmla="*/ 3 h 14"/>
                <a:gd name="T50" fmla="*/ 40 w 58"/>
                <a:gd name="T51" fmla="*/ 2 h 14"/>
                <a:gd name="T52" fmla="*/ 43 w 58"/>
                <a:gd name="T53" fmla="*/ 1 h 14"/>
                <a:gd name="T54" fmla="*/ 45 w 58"/>
                <a:gd name="T55" fmla="*/ 0 h 14"/>
                <a:gd name="T56" fmla="*/ 47 w 58"/>
                <a:gd name="T57" fmla="*/ 0 h 14"/>
                <a:gd name="T58" fmla="*/ 49 w 58"/>
                <a:gd name="T59" fmla="*/ 0 h 14"/>
                <a:gd name="T60" fmla="*/ 55 w 58"/>
                <a:gd name="T61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" h="14">
                  <a:moveTo>
                    <a:pt x="55" y="1"/>
                  </a:moveTo>
                  <a:cubicBezTo>
                    <a:pt x="57" y="3"/>
                    <a:pt x="58" y="5"/>
                    <a:pt x="58" y="9"/>
                  </a:cubicBezTo>
                  <a:cubicBezTo>
                    <a:pt x="56" y="10"/>
                    <a:pt x="55" y="12"/>
                    <a:pt x="53" y="12"/>
                  </a:cubicBezTo>
                  <a:cubicBezTo>
                    <a:pt x="52" y="12"/>
                    <a:pt x="50" y="11"/>
                    <a:pt x="48" y="10"/>
                  </a:cubicBezTo>
                  <a:cubicBezTo>
                    <a:pt x="47" y="10"/>
                    <a:pt x="45" y="8"/>
                    <a:pt x="44" y="8"/>
                  </a:cubicBezTo>
                  <a:cubicBezTo>
                    <a:pt x="43" y="8"/>
                    <a:pt x="42" y="8"/>
                    <a:pt x="40" y="7"/>
                  </a:cubicBezTo>
                  <a:cubicBezTo>
                    <a:pt x="39" y="7"/>
                    <a:pt x="38" y="7"/>
                    <a:pt x="37" y="7"/>
                  </a:cubicBezTo>
                  <a:cubicBezTo>
                    <a:pt x="34" y="6"/>
                    <a:pt x="31" y="6"/>
                    <a:pt x="30" y="4"/>
                  </a:cubicBezTo>
                  <a:cubicBezTo>
                    <a:pt x="27" y="5"/>
                    <a:pt x="25" y="6"/>
                    <a:pt x="24" y="8"/>
                  </a:cubicBezTo>
                  <a:cubicBezTo>
                    <a:pt x="21" y="9"/>
                    <a:pt x="20" y="11"/>
                    <a:pt x="18" y="12"/>
                  </a:cubicBezTo>
                  <a:cubicBezTo>
                    <a:pt x="18" y="13"/>
                    <a:pt x="17" y="14"/>
                    <a:pt x="17" y="14"/>
                  </a:cubicBezTo>
                  <a:cubicBezTo>
                    <a:pt x="16" y="14"/>
                    <a:pt x="15" y="14"/>
                    <a:pt x="14" y="14"/>
                  </a:cubicBezTo>
                  <a:cubicBezTo>
                    <a:pt x="13" y="14"/>
                    <a:pt x="11" y="14"/>
                    <a:pt x="9" y="14"/>
                  </a:cubicBezTo>
                  <a:cubicBezTo>
                    <a:pt x="7" y="13"/>
                    <a:pt x="5" y="11"/>
                    <a:pt x="4" y="9"/>
                  </a:cubicBezTo>
                  <a:cubicBezTo>
                    <a:pt x="3" y="9"/>
                    <a:pt x="3" y="8"/>
                    <a:pt x="2" y="7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3"/>
                    <a:pt x="2" y="2"/>
                    <a:pt x="2" y="2"/>
                  </a:cubicBezTo>
                  <a:cubicBezTo>
                    <a:pt x="4" y="2"/>
                    <a:pt x="5" y="3"/>
                    <a:pt x="6" y="3"/>
                  </a:cubicBezTo>
                  <a:cubicBezTo>
                    <a:pt x="7" y="2"/>
                    <a:pt x="9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13" y="3"/>
                    <a:pt x="16" y="2"/>
                    <a:pt x="17" y="3"/>
                  </a:cubicBezTo>
                  <a:cubicBezTo>
                    <a:pt x="21" y="3"/>
                    <a:pt x="24" y="3"/>
                    <a:pt x="28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31" y="2"/>
                    <a:pt x="31" y="3"/>
                  </a:cubicBezTo>
                  <a:cubicBezTo>
                    <a:pt x="33" y="3"/>
                    <a:pt x="34" y="3"/>
                    <a:pt x="35" y="3"/>
                  </a:cubicBezTo>
                  <a:cubicBezTo>
                    <a:pt x="36" y="3"/>
                    <a:pt x="38" y="2"/>
                    <a:pt x="40" y="2"/>
                  </a:cubicBezTo>
                  <a:cubicBezTo>
                    <a:pt x="41" y="2"/>
                    <a:pt x="42" y="2"/>
                    <a:pt x="43" y="1"/>
                  </a:cubicBezTo>
                  <a:cubicBezTo>
                    <a:pt x="44" y="1"/>
                    <a:pt x="45" y="0"/>
                    <a:pt x="45" y="0"/>
                  </a:cubicBezTo>
                  <a:cubicBezTo>
                    <a:pt x="46" y="0"/>
                    <a:pt x="47" y="0"/>
                    <a:pt x="47" y="0"/>
                  </a:cubicBezTo>
                  <a:cubicBezTo>
                    <a:pt x="48" y="0"/>
                    <a:pt x="48" y="0"/>
                    <a:pt x="49" y="0"/>
                  </a:cubicBezTo>
                  <a:cubicBezTo>
                    <a:pt x="51" y="0"/>
                    <a:pt x="53" y="1"/>
                    <a:pt x="55" y="1"/>
                  </a:cubicBez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" name="iŝlíḍé"/>
            <p:cNvSpPr/>
            <p:nvPr/>
          </p:nvSpPr>
          <p:spPr bwMode="auto">
            <a:xfrm>
              <a:off x="5138738" y="3627438"/>
              <a:ext cx="195263" cy="122238"/>
            </a:xfrm>
            <a:custGeom>
              <a:avLst/>
              <a:gdLst>
                <a:gd name="T0" fmla="*/ 19 w 21"/>
                <a:gd name="T1" fmla="*/ 1 h 13"/>
                <a:gd name="T2" fmla="*/ 20 w 21"/>
                <a:gd name="T3" fmla="*/ 1 h 13"/>
                <a:gd name="T4" fmla="*/ 21 w 21"/>
                <a:gd name="T5" fmla="*/ 1 h 13"/>
                <a:gd name="T6" fmla="*/ 19 w 21"/>
                <a:gd name="T7" fmla="*/ 4 h 13"/>
                <a:gd name="T8" fmla="*/ 19 w 21"/>
                <a:gd name="T9" fmla="*/ 10 h 13"/>
                <a:gd name="T10" fmla="*/ 18 w 21"/>
                <a:gd name="T11" fmla="*/ 10 h 13"/>
                <a:gd name="T12" fmla="*/ 18 w 21"/>
                <a:gd name="T13" fmla="*/ 11 h 13"/>
                <a:gd name="T14" fmla="*/ 12 w 21"/>
                <a:gd name="T15" fmla="*/ 13 h 13"/>
                <a:gd name="T16" fmla="*/ 7 w 21"/>
                <a:gd name="T17" fmla="*/ 11 h 13"/>
                <a:gd name="T18" fmla="*/ 4 w 21"/>
                <a:gd name="T19" fmla="*/ 10 h 13"/>
                <a:gd name="T20" fmla="*/ 4 w 21"/>
                <a:gd name="T21" fmla="*/ 10 h 13"/>
                <a:gd name="T22" fmla="*/ 1 w 21"/>
                <a:gd name="T23" fmla="*/ 8 h 13"/>
                <a:gd name="T24" fmla="*/ 0 w 21"/>
                <a:gd name="T25" fmla="*/ 7 h 13"/>
                <a:gd name="T26" fmla="*/ 2 w 21"/>
                <a:gd name="T27" fmla="*/ 4 h 13"/>
                <a:gd name="T28" fmla="*/ 3 w 21"/>
                <a:gd name="T29" fmla="*/ 4 h 13"/>
                <a:gd name="T30" fmla="*/ 5 w 21"/>
                <a:gd name="T31" fmla="*/ 3 h 13"/>
                <a:gd name="T32" fmla="*/ 5 w 21"/>
                <a:gd name="T33" fmla="*/ 4 h 13"/>
                <a:gd name="T34" fmla="*/ 7 w 21"/>
                <a:gd name="T35" fmla="*/ 3 h 13"/>
                <a:gd name="T36" fmla="*/ 9 w 21"/>
                <a:gd name="T37" fmla="*/ 3 h 13"/>
                <a:gd name="T38" fmla="*/ 11 w 21"/>
                <a:gd name="T39" fmla="*/ 2 h 13"/>
                <a:gd name="T40" fmla="*/ 14 w 21"/>
                <a:gd name="T41" fmla="*/ 3 h 13"/>
                <a:gd name="T42" fmla="*/ 17 w 21"/>
                <a:gd name="T43" fmla="*/ 2 h 13"/>
                <a:gd name="T44" fmla="*/ 17 w 21"/>
                <a:gd name="T45" fmla="*/ 2 h 13"/>
                <a:gd name="T46" fmla="*/ 19 w 21"/>
                <a:gd name="T4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1" h="13">
                  <a:moveTo>
                    <a:pt x="19" y="1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0" y="2"/>
                    <a:pt x="20" y="3"/>
                    <a:pt x="19" y="4"/>
                  </a:cubicBezTo>
                  <a:cubicBezTo>
                    <a:pt x="21" y="6"/>
                    <a:pt x="18" y="7"/>
                    <a:pt x="19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7" y="10"/>
                    <a:pt x="18" y="10"/>
                    <a:pt x="18" y="11"/>
                  </a:cubicBezTo>
                  <a:cubicBezTo>
                    <a:pt x="16" y="12"/>
                    <a:pt x="14" y="13"/>
                    <a:pt x="12" y="13"/>
                  </a:cubicBezTo>
                  <a:cubicBezTo>
                    <a:pt x="10" y="13"/>
                    <a:pt x="8" y="12"/>
                    <a:pt x="7" y="11"/>
                  </a:cubicBezTo>
                  <a:cubicBezTo>
                    <a:pt x="5" y="11"/>
                    <a:pt x="5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2" y="9"/>
                    <a:pt x="1" y="8"/>
                  </a:cubicBezTo>
                  <a:cubicBezTo>
                    <a:pt x="1" y="8"/>
                    <a:pt x="0" y="7"/>
                    <a:pt x="0" y="7"/>
                  </a:cubicBezTo>
                  <a:cubicBezTo>
                    <a:pt x="0" y="5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4" y="4"/>
                    <a:pt x="4" y="4"/>
                    <a:pt x="5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7" y="4"/>
                    <a:pt x="7" y="3"/>
                  </a:cubicBezTo>
                  <a:cubicBezTo>
                    <a:pt x="8" y="3"/>
                    <a:pt x="8" y="3"/>
                    <a:pt x="9" y="3"/>
                  </a:cubicBezTo>
                  <a:cubicBezTo>
                    <a:pt x="10" y="3"/>
                    <a:pt x="10" y="3"/>
                    <a:pt x="11" y="2"/>
                  </a:cubicBezTo>
                  <a:cubicBezTo>
                    <a:pt x="12" y="2"/>
                    <a:pt x="13" y="3"/>
                    <a:pt x="14" y="3"/>
                  </a:cubicBezTo>
                  <a:cubicBezTo>
                    <a:pt x="15" y="2"/>
                    <a:pt x="16" y="1"/>
                    <a:pt x="17" y="2"/>
                  </a:cubicBezTo>
                  <a:cubicBezTo>
                    <a:pt x="17" y="1"/>
                    <a:pt x="17" y="2"/>
                    <a:pt x="17" y="2"/>
                  </a:cubicBezTo>
                  <a:cubicBezTo>
                    <a:pt x="17" y="2"/>
                    <a:pt x="19" y="0"/>
                    <a:pt x="19" y="1"/>
                  </a:cubicBez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" name="íś1íḍè"/>
            <p:cNvSpPr/>
            <p:nvPr/>
          </p:nvSpPr>
          <p:spPr bwMode="auto">
            <a:xfrm>
              <a:off x="6324600" y="3060701"/>
              <a:ext cx="644525" cy="519113"/>
            </a:xfrm>
            <a:custGeom>
              <a:avLst/>
              <a:gdLst>
                <a:gd name="T0" fmla="*/ 61 w 69"/>
                <a:gd name="T1" fmla="*/ 34 h 55"/>
                <a:gd name="T2" fmla="*/ 56 w 69"/>
                <a:gd name="T3" fmla="*/ 33 h 55"/>
                <a:gd name="T4" fmla="*/ 55 w 69"/>
                <a:gd name="T5" fmla="*/ 33 h 55"/>
                <a:gd name="T6" fmla="*/ 51 w 69"/>
                <a:gd name="T7" fmla="*/ 28 h 55"/>
                <a:gd name="T8" fmla="*/ 52 w 69"/>
                <a:gd name="T9" fmla="*/ 22 h 55"/>
                <a:gd name="T10" fmla="*/ 52 w 69"/>
                <a:gd name="T11" fmla="*/ 18 h 55"/>
                <a:gd name="T12" fmla="*/ 49 w 69"/>
                <a:gd name="T13" fmla="*/ 14 h 55"/>
                <a:gd name="T14" fmla="*/ 46 w 69"/>
                <a:gd name="T15" fmla="*/ 10 h 55"/>
                <a:gd name="T16" fmla="*/ 42 w 69"/>
                <a:gd name="T17" fmla="*/ 4 h 55"/>
                <a:gd name="T18" fmla="*/ 42 w 69"/>
                <a:gd name="T19" fmla="*/ 4 h 55"/>
                <a:gd name="T20" fmla="*/ 36 w 69"/>
                <a:gd name="T21" fmla="*/ 0 h 55"/>
                <a:gd name="T22" fmla="*/ 34 w 69"/>
                <a:gd name="T23" fmla="*/ 2 h 55"/>
                <a:gd name="T24" fmla="*/ 30 w 69"/>
                <a:gd name="T25" fmla="*/ 21 h 55"/>
                <a:gd name="T26" fmla="*/ 30 w 69"/>
                <a:gd name="T27" fmla="*/ 25 h 55"/>
                <a:gd name="T28" fmla="*/ 30 w 69"/>
                <a:gd name="T29" fmla="*/ 30 h 55"/>
                <a:gd name="T30" fmla="*/ 29 w 69"/>
                <a:gd name="T31" fmla="*/ 32 h 55"/>
                <a:gd name="T32" fmla="*/ 26 w 69"/>
                <a:gd name="T33" fmla="*/ 34 h 55"/>
                <a:gd name="T34" fmla="*/ 23 w 69"/>
                <a:gd name="T35" fmla="*/ 34 h 55"/>
                <a:gd name="T36" fmla="*/ 18 w 69"/>
                <a:gd name="T37" fmla="*/ 23 h 55"/>
                <a:gd name="T38" fmla="*/ 16 w 69"/>
                <a:gd name="T39" fmla="*/ 19 h 55"/>
                <a:gd name="T40" fmla="*/ 14 w 69"/>
                <a:gd name="T41" fmla="*/ 18 h 55"/>
                <a:gd name="T42" fmla="*/ 10 w 69"/>
                <a:gd name="T43" fmla="*/ 24 h 55"/>
                <a:gd name="T44" fmla="*/ 5 w 69"/>
                <a:gd name="T45" fmla="*/ 34 h 55"/>
                <a:gd name="T46" fmla="*/ 2 w 69"/>
                <a:gd name="T47" fmla="*/ 38 h 55"/>
                <a:gd name="T48" fmla="*/ 0 w 69"/>
                <a:gd name="T49" fmla="*/ 39 h 55"/>
                <a:gd name="T50" fmla="*/ 2 w 69"/>
                <a:gd name="T51" fmla="*/ 43 h 55"/>
                <a:gd name="T52" fmla="*/ 7 w 69"/>
                <a:gd name="T53" fmla="*/ 49 h 55"/>
                <a:gd name="T54" fmla="*/ 11 w 69"/>
                <a:gd name="T55" fmla="*/ 53 h 55"/>
                <a:gd name="T56" fmla="*/ 14 w 69"/>
                <a:gd name="T57" fmla="*/ 54 h 55"/>
                <a:gd name="T58" fmla="*/ 15 w 69"/>
                <a:gd name="T59" fmla="*/ 55 h 55"/>
                <a:gd name="T60" fmla="*/ 18 w 69"/>
                <a:gd name="T61" fmla="*/ 54 h 55"/>
                <a:gd name="T62" fmla="*/ 19 w 69"/>
                <a:gd name="T63" fmla="*/ 51 h 55"/>
                <a:gd name="T64" fmla="*/ 21 w 69"/>
                <a:gd name="T65" fmla="*/ 47 h 55"/>
                <a:gd name="T66" fmla="*/ 23 w 69"/>
                <a:gd name="T67" fmla="*/ 45 h 55"/>
                <a:gd name="T68" fmla="*/ 33 w 69"/>
                <a:gd name="T69" fmla="*/ 43 h 55"/>
                <a:gd name="T70" fmla="*/ 44 w 69"/>
                <a:gd name="T71" fmla="*/ 43 h 55"/>
                <a:gd name="T72" fmla="*/ 51 w 69"/>
                <a:gd name="T73" fmla="*/ 43 h 55"/>
                <a:gd name="T74" fmla="*/ 60 w 69"/>
                <a:gd name="T75" fmla="*/ 44 h 55"/>
                <a:gd name="T76" fmla="*/ 68 w 69"/>
                <a:gd name="T77" fmla="*/ 42 h 55"/>
                <a:gd name="T78" fmla="*/ 68 w 69"/>
                <a:gd name="T79" fmla="*/ 3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9" h="55">
                  <a:moveTo>
                    <a:pt x="67" y="35"/>
                  </a:moveTo>
                  <a:cubicBezTo>
                    <a:pt x="66" y="35"/>
                    <a:pt x="62" y="34"/>
                    <a:pt x="61" y="34"/>
                  </a:cubicBezTo>
                  <a:cubicBezTo>
                    <a:pt x="59" y="33"/>
                    <a:pt x="58" y="33"/>
                    <a:pt x="58" y="33"/>
                  </a:cubicBezTo>
                  <a:cubicBezTo>
                    <a:pt x="57" y="33"/>
                    <a:pt x="56" y="33"/>
                    <a:pt x="56" y="33"/>
                  </a:cubicBezTo>
                  <a:cubicBezTo>
                    <a:pt x="56" y="33"/>
                    <a:pt x="55" y="33"/>
                    <a:pt x="55" y="33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5" y="33"/>
                    <a:pt x="54" y="33"/>
                    <a:pt x="54" y="33"/>
                  </a:cubicBezTo>
                  <a:cubicBezTo>
                    <a:pt x="52" y="32"/>
                    <a:pt x="51" y="29"/>
                    <a:pt x="51" y="28"/>
                  </a:cubicBezTo>
                  <a:cubicBezTo>
                    <a:pt x="51" y="27"/>
                    <a:pt x="51" y="26"/>
                    <a:pt x="51" y="25"/>
                  </a:cubicBezTo>
                  <a:cubicBezTo>
                    <a:pt x="52" y="24"/>
                    <a:pt x="52" y="23"/>
                    <a:pt x="52" y="22"/>
                  </a:cubicBezTo>
                  <a:cubicBezTo>
                    <a:pt x="52" y="22"/>
                    <a:pt x="52" y="21"/>
                    <a:pt x="52" y="21"/>
                  </a:cubicBezTo>
                  <a:cubicBezTo>
                    <a:pt x="52" y="20"/>
                    <a:pt x="52" y="19"/>
                    <a:pt x="52" y="18"/>
                  </a:cubicBezTo>
                  <a:cubicBezTo>
                    <a:pt x="52" y="17"/>
                    <a:pt x="51" y="16"/>
                    <a:pt x="50" y="15"/>
                  </a:cubicBezTo>
                  <a:cubicBezTo>
                    <a:pt x="50" y="15"/>
                    <a:pt x="50" y="14"/>
                    <a:pt x="49" y="14"/>
                  </a:cubicBezTo>
                  <a:cubicBezTo>
                    <a:pt x="49" y="13"/>
                    <a:pt x="48" y="12"/>
                    <a:pt x="47" y="11"/>
                  </a:cubicBezTo>
                  <a:cubicBezTo>
                    <a:pt x="47" y="11"/>
                    <a:pt x="46" y="10"/>
                    <a:pt x="46" y="10"/>
                  </a:cubicBezTo>
                  <a:cubicBezTo>
                    <a:pt x="45" y="9"/>
                    <a:pt x="44" y="7"/>
                    <a:pt x="44" y="6"/>
                  </a:cubicBezTo>
                  <a:cubicBezTo>
                    <a:pt x="43" y="6"/>
                    <a:pt x="43" y="5"/>
                    <a:pt x="42" y="4"/>
                  </a:cubicBezTo>
                  <a:cubicBezTo>
                    <a:pt x="43" y="5"/>
                    <a:pt x="42" y="4"/>
                    <a:pt x="42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1" y="3"/>
                    <a:pt x="40" y="2"/>
                    <a:pt x="38" y="1"/>
                  </a:cubicBezTo>
                  <a:cubicBezTo>
                    <a:pt x="37" y="1"/>
                    <a:pt x="37" y="0"/>
                    <a:pt x="36" y="0"/>
                  </a:cubicBezTo>
                  <a:cubicBezTo>
                    <a:pt x="36" y="0"/>
                    <a:pt x="36" y="1"/>
                    <a:pt x="36" y="1"/>
                  </a:cubicBezTo>
                  <a:cubicBezTo>
                    <a:pt x="35" y="1"/>
                    <a:pt x="35" y="1"/>
                    <a:pt x="34" y="2"/>
                  </a:cubicBezTo>
                  <a:cubicBezTo>
                    <a:pt x="32" y="3"/>
                    <a:pt x="31" y="6"/>
                    <a:pt x="30" y="9"/>
                  </a:cubicBezTo>
                  <a:cubicBezTo>
                    <a:pt x="29" y="10"/>
                    <a:pt x="30" y="17"/>
                    <a:pt x="30" y="21"/>
                  </a:cubicBezTo>
                  <a:cubicBezTo>
                    <a:pt x="30" y="22"/>
                    <a:pt x="30" y="23"/>
                    <a:pt x="30" y="23"/>
                  </a:cubicBezTo>
                  <a:cubicBezTo>
                    <a:pt x="30" y="24"/>
                    <a:pt x="30" y="25"/>
                    <a:pt x="30" y="25"/>
                  </a:cubicBezTo>
                  <a:cubicBezTo>
                    <a:pt x="30" y="26"/>
                    <a:pt x="30" y="26"/>
                    <a:pt x="30" y="27"/>
                  </a:cubicBezTo>
                  <a:cubicBezTo>
                    <a:pt x="30" y="29"/>
                    <a:pt x="30" y="29"/>
                    <a:pt x="30" y="30"/>
                  </a:cubicBezTo>
                  <a:cubicBezTo>
                    <a:pt x="30" y="31"/>
                    <a:pt x="30" y="31"/>
                    <a:pt x="29" y="31"/>
                  </a:cubicBezTo>
                  <a:cubicBezTo>
                    <a:pt x="29" y="31"/>
                    <a:pt x="29" y="32"/>
                    <a:pt x="29" y="32"/>
                  </a:cubicBezTo>
                  <a:cubicBezTo>
                    <a:pt x="29" y="32"/>
                    <a:pt x="29" y="33"/>
                    <a:pt x="28" y="33"/>
                  </a:cubicBezTo>
                  <a:cubicBezTo>
                    <a:pt x="28" y="34"/>
                    <a:pt x="27" y="34"/>
                    <a:pt x="26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0" y="29"/>
                    <a:pt x="18" y="23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1"/>
                    <a:pt x="17" y="20"/>
                    <a:pt x="16" y="19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8"/>
                    <a:pt x="15" y="18"/>
                    <a:pt x="14" y="18"/>
                  </a:cubicBezTo>
                  <a:cubicBezTo>
                    <a:pt x="13" y="18"/>
                    <a:pt x="12" y="20"/>
                    <a:pt x="11" y="22"/>
                  </a:cubicBezTo>
                  <a:cubicBezTo>
                    <a:pt x="11" y="22"/>
                    <a:pt x="11" y="23"/>
                    <a:pt x="10" y="24"/>
                  </a:cubicBezTo>
                  <a:cubicBezTo>
                    <a:pt x="9" y="26"/>
                    <a:pt x="8" y="27"/>
                    <a:pt x="8" y="29"/>
                  </a:cubicBezTo>
                  <a:cubicBezTo>
                    <a:pt x="6" y="31"/>
                    <a:pt x="6" y="32"/>
                    <a:pt x="5" y="34"/>
                  </a:cubicBezTo>
                  <a:cubicBezTo>
                    <a:pt x="4" y="35"/>
                    <a:pt x="3" y="35"/>
                    <a:pt x="3" y="37"/>
                  </a:cubicBezTo>
                  <a:cubicBezTo>
                    <a:pt x="2" y="37"/>
                    <a:pt x="2" y="37"/>
                    <a:pt x="2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0" y="39"/>
                    <a:pt x="0" y="39"/>
                  </a:cubicBezTo>
                  <a:cubicBezTo>
                    <a:pt x="0" y="40"/>
                    <a:pt x="0" y="41"/>
                    <a:pt x="1" y="42"/>
                  </a:cubicBezTo>
                  <a:cubicBezTo>
                    <a:pt x="1" y="42"/>
                    <a:pt x="1" y="43"/>
                    <a:pt x="2" y="43"/>
                  </a:cubicBezTo>
                  <a:cubicBezTo>
                    <a:pt x="2" y="44"/>
                    <a:pt x="2" y="44"/>
                    <a:pt x="3" y="45"/>
                  </a:cubicBezTo>
                  <a:cubicBezTo>
                    <a:pt x="4" y="47"/>
                    <a:pt x="5" y="48"/>
                    <a:pt x="7" y="49"/>
                  </a:cubicBezTo>
                  <a:cubicBezTo>
                    <a:pt x="7" y="50"/>
                    <a:pt x="8" y="51"/>
                    <a:pt x="9" y="51"/>
                  </a:cubicBezTo>
                  <a:cubicBezTo>
                    <a:pt x="10" y="52"/>
                    <a:pt x="11" y="52"/>
                    <a:pt x="11" y="53"/>
                  </a:cubicBezTo>
                  <a:cubicBezTo>
                    <a:pt x="12" y="53"/>
                    <a:pt x="12" y="53"/>
                    <a:pt x="13" y="53"/>
                  </a:cubicBezTo>
                  <a:cubicBezTo>
                    <a:pt x="13" y="54"/>
                    <a:pt x="13" y="54"/>
                    <a:pt x="14" y="54"/>
                  </a:cubicBezTo>
                  <a:cubicBezTo>
                    <a:pt x="14" y="54"/>
                    <a:pt x="14" y="55"/>
                    <a:pt x="14" y="55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6" y="55"/>
                    <a:pt x="17" y="55"/>
                    <a:pt x="17" y="55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8" y="52"/>
                    <a:pt x="19" y="52"/>
                    <a:pt x="19" y="51"/>
                  </a:cubicBezTo>
                  <a:cubicBezTo>
                    <a:pt x="19" y="51"/>
                    <a:pt x="19" y="50"/>
                    <a:pt x="19" y="50"/>
                  </a:cubicBezTo>
                  <a:cubicBezTo>
                    <a:pt x="20" y="48"/>
                    <a:pt x="20" y="47"/>
                    <a:pt x="21" y="47"/>
                  </a:cubicBezTo>
                  <a:cubicBezTo>
                    <a:pt x="21" y="46"/>
                    <a:pt x="22" y="46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4" y="45"/>
                    <a:pt x="25" y="45"/>
                    <a:pt x="25" y="44"/>
                  </a:cubicBezTo>
                  <a:cubicBezTo>
                    <a:pt x="28" y="44"/>
                    <a:pt x="30" y="44"/>
                    <a:pt x="33" y="43"/>
                  </a:cubicBezTo>
                  <a:cubicBezTo>
                    <a:pt x="35" y="43"/>
                    <a:pt x="39" y="43"/>
                    <a:pt x="40" y="43"/>
                  </a:cubicBezTo>
                  <a:cubicBezTo>
                    <a:pt x="41" y="43"/>
                    <a:pt x="42" y="43"/>
                    <a:pt x="44" y="43"/>
                  </a:cubicBezTo>
                  <a:cubicBezTo>
                    <a:pt x="45" y="43"/>
                    <a:pt x="46" y="43"/>
                    <a:pt x="47" y="43"/>
                  </a:cubicBezTo>
                  <a:cubicBezTo>
                    <a:pt x="48" y="43"/>
                    <a:pt x="50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3" y="43"/>
                    <a:pt x="57" y="44"/>
                    <a:pt x="60" y="44"/>
                  </a:cubicBezTo>
                  <a:cubicBezTo>
                    <a:pt x="63" y="44"/>
                    <a:pt x="67" y="43"/>
                    <a:pt x="68" y="43"/>
                  </a:cubicBezTo>
                  <a:cubicBezTo>
                    <a:pt x="68" y="43"/>
                    <a:pt x="68" y="42"/>
                    <a:pt x="68" y="42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9"/>
                    <a:pt x="69" y="37"/>
                    <a:pt x="68" y="36"/>
                  </a:cubicBezTo>
                  <a:cubicBezTo>
                    <a:pt x="67" y="36"/>
                    <a:pt x="67" y="35"/>
                    <a:pt x="67" y="35"/>
                  </a:cubicBez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" name="iśḻîḑè"/>
            <p:cNvSpPr/>
            <p:nvPr/>
          </p:nvSpPr>
          <p:spPr bwMode="auto">
            <a:xfrm>
              <a:off x="6978650" y="3173413"/>
              <a:ext cx="158750" cy="331788"/>
            </a:xfrm>
            <a:custGeom>
              <a:avLst/>
              <a:gdLst>
                <a:gd name="T0" fmla="*/ 16 w 17"/>
                <a:gd name="T1" fmla="*/ 12 h 35"/>
                <a:gd name="T2" fmla="*/ 15 w 17"/>
                <a:gd name="T3" fmla="*/ 10 h 35"/>
                <a:gd name="T4" fmla="*/ 15 w 17"/>
                <a:gd name="T5" fmla="*/ 9 h 35"/>
                <a:gd name="T6" fmla="*/ 14 w 17"/>
                <a:gd name="T7" fmla="*/ 8 h 35"/>
                <a:gd name="T8" fmla="*/ 13 w 17"/>
                <a:gd name="T9" fmla="*/ 6 h 35"/>
                <a:gd name="T10" fmla="*/ 8 w 17"/>
                <a:gd name="T11" fmla="*/ 2 h 35"/>
                <a:gd name="T12" fmla="*/ 7 w 17"/>
                <a:gd name="T13" fmla="*/ 1 h 35"/>
                <a:gd name="T14" fmla="*/ 6 w 17"/>
                <a:gd name="T15" fmla="*/ 1 h 35"/>
                <a:gd name="T16" fmla="*/ 5 w 17"/>
                <a:gd name="T17" fmla="*/ 0 h 35"/>
                <a:gd name="T18" fmla="*/ 4 w 17"/>
                <a:gd name="T19" fmla="*/ 0 h 35"/>
                <a:gd name="T20" fmla="*/ 1 w 17"/>
                <a:gd name="T21" fmla="*/ 3 h 35"/>
                <a:gd name="T22" fmla="*/ 2 w 17"/>
                <a:gd name="T23" fmla="*/ 7 h 35"/>
                <a:gd name="T24" fmla="*/ 2 w 17"/>
                <a:gd name="T25" fmla="*/ 9 h 35"/>
                <a:gd name="T26" fmla="*/ 2 w 17"/>
                <a:gd name="T27" fmla="*/ 10 h 35"/>
                <a:gd name="T28" fmla="*/ 2 w 17"/>
                <a:gd name="T29" fmla="*/ 11 h 35"/>
                <a:gd name="T30" fmla="*/ 2 w 17"/>
                <a:gd name="T31" fmla="*/ 16 h 35"/>
                <a:gd name="T32" fmla="*/ 2 w 17"/>
                <a:gd name="T33" fmla="*/ 18 h 35"/>
                <a:gd name="T34" fmla="*/ 0 w 17"/>
                <a:gd name="T35" fmla="*/ 24 h 35"/>
                <a:gd name="T36" fmla="*/ 0 w 17"/>
                <a:gd name="T37" fmla="*/ 26 h 35"/>
                <a:gd name="T38" fmla="*/ 1 w 17"/>
                <a:gd name="T39" fmla="*/ 31 h 35"/>
                <a:gd name="T40" fmla="*/ 10 w 17"/>
                <a:gd name="T41" fmla="*/ 35 h 35"/>
                <a:gd name="T42" fmla="*/ 10 w 17"/>
                <a:gd name="T43" fmla="*/ 35 h 35"/>
                <a:gd name="T44" fmla="*/ 13 w 17"/>
                <a:gd name="T45" fmla="*/ 32 h 35"/>
                <a:gd name="T46" fmla="*/ 13 w 17"/>
                <a:gd name="T47" fmla="*/ 32 h 35"/>
                <a:gd name="T48" fmla="*/ 15 w 17"/>
                <a:gd name="T49" fmla="*/ 30 h 35"/>
                <a:gd name="T50" fmla="*/ 16 w 17"/>
                <a:gd name="T51" fmla="*/ 27 h 35"/>
                <a:gd name="T52" fmla="*/ 17 w 17"/>
                <a:gd name="T53" fmla="*/ 24 h 35"/>
                <a:gd name="T54" fmla="*/ 16 w 17"/>
                <a:gd name="T55" fmla="*/ 15 h 35"/>
                <a:gd name="T56" fmla="*/ 16 w 17"/>
                <a:gd name="T57" fmla="*/ 1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" h="35">
                  <a:moveTo>
                    <a:pt x="16" y="12"/>
                  </a:moveTo>
                  <a:cubicBezTo>
                    <a:pt x="16" y="11"/>
                    <a:pt x="16" y="11"/>
                    <a:pt x="15" y="10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4" y="9"/>
                    <a:pt x="14" y="8"/>
                  </a:cubicBezTo>
                  <a:cubicBezTo>
                    <a:pt x="14" y="8"/>
                    <a:pt x="13" y="7"/>
                    <a:pt x="13" y="6"/>
                  </a:cubicBezTo>
                  <a:cubicBezTo>
                    <a:pt x="12" y="4"/>
                    <a:pt x="11" y="3"/>
                    <a:pt x="8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1" y="3"/>
                  </a:cubicBezTo>
                  <a:cubicBezTo>
                    <a:pt x="1" y="4"/>
                    <a:pt x="1" y="5"/>
                    <a:pt x="2" y="7"/>
                  </a:cubicBezTo>
                  <a:cubicBezTo>
                    <a:pt x="2" y="7"/>
                    <a:pt x="2" y="8"/>
                    <a:pt x="2" y="9"/>
                  </a:cubicBezTo>
                  <a:cubicBezTo>
                    <a:pt x="2" y="9"/>
                    <a:pt x="2" y="9"/>
                    <a:pt x="2" y="10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3" y="12"/>
                    <a:pt x="3" y="13"/>
                    <a:pt x="2" y="16"/>
                  </a:cubicBezTo>
                  <a:cubicBezTo>
                    <a:pt x="2" y="16"/>
                    <a:pt x="2" y="17"/>
                    <a:pt x="2" y="18"/>
                  </a:cubicBezTo>
                  <a:cubicBezTo>
                    <a:pt x="2" y="19"/>
                    <a:pt x="1" y="21"/>
                    <a:pt x="0" y="24"/>
                  </a:cubicBezTo>
                  <a:cubicBezTo>
                    <a:pt x="0" y="25"/>
                    <a:pt x="0" y="26"/>
                    <a:pt x="0" y="26"/>
                  </a:cubicBezTo>
                  <a:cubicBezTo>
                    <a:pt x="0" y="28"/>
                    <a:pt x="0" y="30"/>
                    <a:pt x="1" y="31"/>
                  </a:cubicBezTo>
                  <a:cubicBezTo>
                    <a:pt x="2" y="31"/>
                    <a:pt x="8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2" y="34"/>
                    <a:pt x="13" y="34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4" y="31"/>
                    <a:pt x="14" y="31"/>
                    <a:pt x="15" y="30"/>
                  </a:cubicBezTo>
                  <a:cubicBezTo>
                    <a:pt x="15" y="29"/>
                    <a:pt x="15" y="28"/>
                    <a:pt x="16" y="27"/>
                  </a:cubicBezTo>
                  <a:cubicBezTo>
                    <a:pt x="16" y="26"/>
                    <a:pt x="17" y="25"/>
                    <a:pt x="17" y="24"/>
                  </a:cubicBezTo>
                  <a:cubicBezTo>
                    <a:pt x="17" y="21"/>
                    <a:pt x="16" y="16"/>
                    <a:pt x="16" y="15"/>
                  </a:cubicBezTo>
                  <a:cubicBezTo>
                    <a:pt x="16" y="14"/>
                    <a:pt x="16" y="13"/>
                    <a:pt x="16" y="12"/>
                  </a:cubicBez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" name="îṥḻídé"/>
            <p:cNvSpPr/>
            <p:nvPr/>
          </p:nvSpPr>
          <p:spPr bwMode="auto">
            <a:xfrm>
              <a:off x="8548688" y="3117851"/>
              <a:ext cx="168275" cy="282575"/>
            </a:xfrm>
            <a:custGeom>
              <a:avLst/>
              <a:gdLst>
                <a:gd name="T0" fmla="*/ 8 w 18"/>
                <a:gd name="T1" fmla="*/ 0 h 30"/>
                <a:gd name="T2" fmla="*/ 15 w 18"/>
                <a:gd name="T3" fmla="*/ 3 h 30"/>
                <a:gd name="T4" fmla="*/ 16 w 18"/>
                <a:gd name="T5" fmla="*/ 6 h 30"/>
                <a:gd name="T6" fmla="*/ 17 w 18"/>
                <a:gd name="T7" fmla="*/ 16 h 30"/>
                <a:gd name="T8" fmla="*/ 15 w 18"/>
                <a:gd name="T9" fmla="*/ 20 h 30"/>
                <a:gd name="T10" fmla="*/ 12 w 18"/>
                <a:gd name="T11" fmla="*/ 24 h 30"/>
                <a:gd name="T12" fmla="*/ 8 w 18"/>
                <a:gd name="T13" fmla="*/ 29 h 30"/>
                <a:gd name="T14" fmla="*/ 2 w 18"/>
                <a:gd name="T15" fmla="*/ 26 h 30"/>
                <a:gd name="T16" fmla="*/ 1 w 18"/>
                <a:gd name="T17" fmla="*/ 24 h 30"/>
                <a:gd name="T18" fmla="*/ 0 w 18"/>
                <a:gd name="T19" fmla="*/ 21 h 30"/>
                <a:gd name="T20" fmla="*/ 1 w 18"/>
                <a:gd name="T21" fmla="*/ 16 h 30"/>
                <a:gd name="T22" fmla="*/ 3 w 18"/>
                <a:gd name="T23" fmla="*/ 11 h 30"/>
                <a:gd name="T24" fmla="*/ 3 w 18"/>
                <a:gd name="T25" fmla="*/ 2 h 30"/>
                <a:gd name="T26" fmla="*/ 8 w 18"/>
                <a:gd name="T2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0">
                  <a:moveTo>
                    <a:pt x="8" y="0"/>
                  </a:moveTo>
                  <a:cubicBezTo>
                    <a:pt x="10" y="1"/>
                    <a:pt x="14" y="1"/>
                    <a:pt x="15" y="3"/>
                  </a:cubicBezTo>
                  <a:cubicBezTo>
                    <a:pt x="15" y="4"/>
                    <a:pt x="15" y="5"/>
                    <a:pt x="16" y="6"/>
                  </a:cubicBezTo>
                  <a:cubicBezTo>
                    <a:pt x="16" y="8"/>
                    <a:pt x="18" y="12"/>
                    <a:pt x="17" y="16"/>
                  </a:cubicBezTo>
                  <a:cubicBezTo>
                    <a:pt x="16" y="17"/>
                    <a:pt x="15" y="19"/>
                    <a:pt x="15" y="20"/>
                  </a:cubicBezTo>
                  <a:cubicBezTo>
                    <a:pt x="14" y="21"/>
                    <a:pt x="12" y="22"/>
                    <a:pt x="12" y="24"/>
                  </a:cubicBezTo>
                  <a:cubicBezTo>
                    <a:pt x="10" y="25"/>
                    <a:pt x="10" y="28"/>
                    <a:pt x="8" y="29"/>
                  </a:cubicBezTo>
                  <a:cubicBezTo>
                    <a:pt x="6" y="30"/>
                    <a:pt x="2" y="28"/>
                    <a:pt x="2" y="26"/>
                  </a:cubicBezTo>
                  <a:cubicBezTo>
                    <a:pt x="1" y="26"/>
                    <a:pt x="2" y="25"/>
                    <a:pt x="1" y="24"/>
                  </a:cubicBezTo>
                  <a:cubicBezTo>
                    <a:pt x="1" y="23"/>
                    <a:pt x="0" y="22"/>
                    <a:pt x="0" y="21"/>
                  </a:cubicBezTo>
                  <a:cubicBezTo>
                    <a:pt x="0" y="20"/>
                    <a:pt x="1" y="18"/>
                    <a:pt x="1" y="16"/>
                  </a:cubicBezTo>
                  <a:cubicBezTo>
                    <a:pt x="2" y="14"/>
                    <a:pt x="3" y="12"/>
                    <a:pt x="3" y="11"/>
                  </a:cubicBezTo>
                  <a:cubicBezTo>
                    <a:pt x="3" y="8"/>
                    <a:pt x="2" y="4"/>
                    <a:pt x="3" y="2"/>
                  </a:cubicBezTo>
                  <a:cubicBezTo>
                    <a:pt x="4" y="1"/>
                    <a:pt x="7" y="1"/>
                    <a:pt x="8" y="0"/>
                  </a:cubicBez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" name="îṧļiḋé"/>
            <p:cNvSpPr/>
            <p:nvPr/>
          </p:nvSpPr>
          <p:spPr bwMode="auto">
            <a:xfrm>
              <a:off x="8707438" y="2570163"/>
              <a:ext cx="747713" cy="1208088"/>
            </a:xfrm>
            <a:custGeom>
              <a:avLst/>
              <a:gdLst>
                <a:gd name="T0" fmla="*/ 33 w 80"/>
                <a:gd name="T1" fmla="*/ 118 h 128"/>
                <a:gd name="T2" fmla="*/ 36 w 80"/>
                <a:gd name="T3" fmla="*/ 108 h 128"/>
                <a:gd name="T4" fmla="*/ 29 w 80"/>
                <a:gd name="T5" fmla="*/ 110 h 128"/>
                <a:gd name="T6" fmla="*/ 23 w 80"/>
                <a:gd name="T7" fmla="*/ 117 h 128"/>
                <a:gd name="T8" fmla="*/ 46 w 80"/>
                <a:gd name="T9" fmla="*/ 52 h 128"/>
                <a:gd name="T10" fmla="*/ 41 w 80"/>
                <a:gd name="T11" fmla="*/ 44 h 128"/>
                <a:gd name="T12" fmla="*/ 48 w 80"/>
                <a:gd name="T13" fmla="*/ 40 h 128"/>
                <a:gd name="T14" fmla="*/ 51 w 80"/>
                <a:gd name="T15" fmla="*/ 36 h 128"/>
                <a:gd name="T16" fmla="*/ 49 w 80"/>
                <a:gd name="T17" fmla="*/ 7 h 128"/>
                <a:gd name="T18" fmla="*/ 45 w 80"/>
                <a:gd name="T19" fmla="*/ 13 h 128"/>
                <a:gd name="T20" fmla="*/ 35 w 80"/>
                <a:gd name="T21" fmla="*/ 21 h 128"/>
                <a:gd name="T22" fmla="*/ 40 w 80"/>
                <a:gd name="T23" fmla="*/ 28 h 128"/>
                <a:gd name="T24" fmla="*/ 51 w 80"/>
                <a:gd name="T25" fmla="*/ 34 h 128"/>
                <a:gd name="T26" fmla="*/ 49 w 80"/>
                <a:gd name="T27" fmla="*/ 24 h 128"/>
                <a:gd name="T28" fmla="*/ 38 w 80"/>
                <a:gd name="T29" fmla="*/ 22 h 128"/>
                <a:gd name="T30" fmla="*/ 57 w 80"/>
                <a:gd name="T31" fmla="*/ 16 h 128"/>
                <a:gd name="T32" fmla="*/ 62 w 80"/>
                <a:gd name="T33" fmla="*/ 28 h 128"/>
                <a:gd name="T34" fmla="*/ 56 w 80"/>
                <a:gd name="T35" fmla="*/ 47 h 128"/>
                <a:gd name="T36" fmla="*/ 60 w 80"/>
                <a:gd name="T37" fmla="*/ 52 h 128"/>
                <a:gd name="T38" fmla="*/ 79 w 80"/>
                <a:gd name="T39" fmla="*/ 56 h 128"/>
                <a:gd name="T40" fmla="*/ 70 w 80"/>
                <a:gd name="T41" fmla="*/ 67 h 128"/>
                <a:gd name="T42" fmla="*/ 52 w 80"/>
                <a:gd name="T43" fmla="*/ 81 h 128"/>
                <a:gd name="T44" fmla="*/ 42 w 80"/>
                <a:gd name="T45" fmla="*/ 92 h 128"/>
                <a:gd name="T46" fmla="*/ 59 w 80"/>
                <a:gd name="T47" fmla="*/ 99 h 128"/>
                <a:gd name="T48" fmla="*/ 72 w 80"/>
                <a:gd name="T49" fmla="*/ 111 h 128"/>
                <a:gd name="T50" fmla="*/ 63 w 80"/>
                <a:gd name="T51" fmla="*/ 110 h 128"/>
                <a:gd name="T52" fmla="*/ 50 w 80"/>
                <a:gd name="T53" fmla="*/ 111 h 128"/>
                <a:gd name="T54" fmla="*/ 28 w 80"/>
                <a:gd name="T55" fmla="*/ 127 h 128"/>
                <a:gd name="T56" fmla="*/ 20 w 80"/>
                <a:gd name="T57" fmla="*/ 123 h 128"/>
                <a:gd name="T58" fmla="*/ 19 w 80"/>
                <a:gd name="T59" fmla="*/ 108 h 128"/>
                <a:gd name="T60" fmla="*/ 25 w 80"/>
                <a:gd name="T61" fmla="*/ 105 h 128"/>
                <a:gd name="T62" fmla="*/ 32 w 80"/>
                <a:gd name="T63" fmla="*/ 98 h 128"/>
                <a:gd name="T64" fmla="*/ 32 w 80"/>
                <a:gd name="T65" fmla="*/ 91 h 128"/>
                <a:gd name="T66" fmla="*/ 25 w 80"/>
                <a:gd name="T67" fmla="*/ 86 h 128"/>
                <a:gd name="T68" fmla="*/ 17 w 80"/>
                <a:gd name="T69" fmla="*/ 84 h 128"/>
                <a:gd name="T70" fmla="*/ 36 w 80"/>
                <a:gd name="T71" fmla="*/ 73 h 128"/>
                <a:gd name="T72" fmla="*/ 45 w 80"/>
                <a:gd name="T73" fmla="*/ 71 h 128"/>
                <a:gd name="T74" fmla="*/ 55 w 80"/>
                <a:gd name="T75" fmla="*/ 65 h 128"/>
                <a:gd name="T76" fmla="*/ 37 w 80"/>
                <a:gd name="T77" fmla="*/ 62 h 128"/>
                <a:gd name="T78" fmla="*/ 20 w 80"/>
                <a:gd name="T79" fmla="*/ 66 h 128"/>
                <a:gd name="T80" fmla="*/ 5 w 80"/>
                <a:gd name="T81" fmla="*/ 68 h 128"/>
                <a:gd name="T82" fmla="*/ 7 w 80"/>
                <a:gd name="T83" fmla="*/ 61 h 128"/>
                <a:gd name="T84" fmla="*/ 1 w 80"/>
                <a:gd name="T85" fmla="*/ 42 h 128"/>
                <a:gd name="T86" fmla="*/ 1 w 80"/>
                <a:gd name="T87" fmla="*/ 36 h 128"/>
                <a:gd name="T88" fmla="*/ 3 w 80"/>
                <a:gd name="T89" fmla="*/ 30 h 128"/>
                <a:gd name="T90" fmla="*/ 11 w 80"/>
                <a:gd name="T91" fmla="*/ 39 h 128"/>
                <a:gd name="T92" fmla="*/ 12 w 80"/>
                <a:gd name="T93" fmla="*/ 47 h 128"/>
                <a:gd name="T94" fmla="*/ 13 w 80"/>
                <a:gd name="T95" fmla="*/ 54 h 128"/>
                <a:gd name="T96" fmla="*/ 15 w 80"/>
                <a:gd name="T97" fmla="*/ 47 h 128"/>
                <a:gd name="T98" fmla="*/ 11 w 80"/>
                <a:gd name="T99" fmla="*/ 31 h 128"/>
                <a:gd name="T100" fmla="*/ 17 w 80"/>
                <a:gd name="T101" fmla="*/ 21 h 128"/>
                <a:gd name="T102" fmla="*/ 24 w 80"/>
                <a:gd name="T103" fmla="*/ 55 h 128"/>
                <a:gd name="T104" fmla="*/ 25 w 80"/>
                <a:gd name="T105" fmla="*/ 45 h 128"/>
                <a:gd name="T106" fmla="*/ 24 w 80"/>
                <a:gd name="T107" fmla="*/ 36 h 128"/>
                <a:gd name="T108" fmla="*/ 30 w 80"/>
                <a:gd name="T109" fmla="*/ 36 h 128"/>
                <a:gd name="T110" fmla="*/ 30 w 80"/>
                <a:gd name="T111" fmla="*/ 47 h 128"/>
                <a:gd name="T112" fmla="*/ 30 w 80"/>
                <a:gd name="T113" fmla="*/ 53 h 128"/>
                <a:gd name="T114" fmla="*/ 34 w 80"/>
                <a:gd name="T115" fmla="*/ 36 h 128"/>
                <a:gd name="T116" fmla="*/ 26 w 80"/>
                <a:gd name="T117" fmla="*/ 26 h 128"/>
                <a:gd name="T118" fmla="*/ 27 w 80"/>
                <a:gd name="T119" fmla="*/ 9 h 128"/>
                <a:gd name="T120" fmla="*/ 36 w 80"/>
                <a:gd name="T121" fmla="*/ 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0" h="128">
                  <a:moveTo>
                    <a:pt x="23" y="117"/>
                  </a:moveTo>
                  <a:cubicBezTo>
                    <a:pt x="24" y="118"/>
                    <a:pt x="26" y="119"/>
                    <a:pt x="27" y="119"/>
                  </a:cubicBezTo>
                  <a:cubicBezTo>
                    <a:pt x="29" y="119"/>
                    <a:pt x="31" y="118"/>
                    <a:pt x="33" y="118"/>
                  </a:cubicBezTo>
                  <a:cubicBezTo>
                    <a:pt x="35" y="116"/>
                    <a:pt x="36" y="114"/>
                    <a:pt x="37" y="112"/>
                  </a:cubicBezTo>
                  <a:cubicBezTo>
                    <a:pt x="37" y="111"/>
                    <a:pt x="38" y="111"/>
                    <a:pt x="38" y="111"/>
                  </a:cubicBezTo>
                  <a:cubicBezTo>
                    <a:pt x="38" y="110"/>
                    <a:pt x="37" y="108"/>
                    <a:pt x="36" y="108"/>
                  </a:cubicBezTo>
                  <a:cubicBezTo>
                    <a:pt x="35" y="108"/>
                    <a:pt x="34" y="109"/>
                    <a:pt x="33" y="109"/>
                  </a:cubicBezTo>
                  <a:cubicBezTo>
                    <a:pt x="32" y="109"/>
                    <a:pt x="31" y="109"/>
                    <a:pt x="30" y="109"/>
                  </a:cubicBezTo>
                  <a:cubicBezTo>
                    <a:pt x="30" y="109"/>
                    <a:pt x="29" y="110"/>
                    <a:pt x="29" y="110"/>
                  </a:cubicBezTo>
                  <a:cubicBezTo>
                    <a:pt x="28" y="110"/>
                    <a:pt x="27" y="110"/>
                    <a:pt x="26" y="110"/>
                  </a:cubicBezTo>
                  <a:cubicBezTo>
                    <a:pt x="24" y="111"/>
                    <a:pt x="23" y="112"/>
                    <a:pt x="22" y="113"/>
                  </a:cubicBezTo>
                  <a:cubicBezTo>
                    <a:pt x="22" y="115"/>
                    <a:pt x="22" y="116"/>
                    <a:pt x="23" y="117"/>
                  </a:cubicBezTo>
                  <a:close/>
                  <a:moveTo>
                    <a:pt x="41" y="39"/>
                  </a:moveTo>
                  <a:cubicBezTo>
                    <a:pt x="39" y="44"/>
                    <a:pt x="37" y="48"/>
                    <a:pt x="38" y="53"/>
                  </a:cubicBezTo>
                  <a:cubicBezTo>
                    <a:pt x="41" y="53"/>
                    <a:pt x="43" y="52"/>
                    <a:pt x="46" y="52"/>
                  </a:cubicBezTo>
                  <a:cubicBezTo>
                    <a:pt x="46" y="51"/>
                    <a:pt x="46" y="51"/>
                    <a:pt x="46" y="50"/>
                  </a:cubicBezTo>
                  <a:cubicBezTo>
                    <a:pt x="45" y="49"/>
                    <a:pt x="44" y="49"/>
                    <a:pt x="42" y="49"/>
                  </a:cubicBezTo>
                  <a:cubicBezTo>
                    <a:pt x="42" y="47"/>
                    <a:pt x="41" y="45"/>
                    <a:pt x="41" y="44"/>
                  </a:cubicBezTo>
                  <a:cubicBezTo>
                    <a:pt x="42" y="42"/>
                    <a:pt x="45" y="40"/>
                    <a:pt x="44" y="38"/>
                  </a:cubicBezTo>
                  <a:cubicBezTo>
                    <a:pt x="43" y="36"/>
                    <a:pt x="41" y="38"/>
                    <a:pt x="41" y="39"/>
                  </a:cubicBezTo>
                  <a:close/>
                  <a:moveTo>
                    <a:pt x="48" y="40"/>
                  </a:moveTo>
                  <a:cubicBezTo>
                    <a:pt x="48" y="40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1" y="40"/>
                    <a:pt x="50" y="38"/>
                    <a:pt x="51" y="36"/>
                  </a:cubicBezTo>
                  <a:cubicBezTo>
                    <a:pt x="50" y="37"/>
                    <a:pt x="50" y="39"/>
                    <a:pt x="48" y="40"/>
                  </a:cubicBezTo>
                  <a:close/>
                  <a:moveTo>
                    <a:pt x="45" y="5"/>
                  </a:moveTo>
                  <a:cubicBezTo>
                    <a:pt x="46" y="5"/>
                    <a:pt x="47" y="7"/>
                    <a:pt x="49" y="7"/>
                  </a:cubicBezTo>
                  <a:cubicBezTo>
                    <a:pt x="49" y="8"/>
                    <a:pt x="50" y="9"/>
                    <a:pt x="51" y="10"/>
                  </a:cubicBezTo>
                  <a:cubicBezTo>
                    <a:pt x="50" y="12"/>
                    <a:pt x="48" y="11"/>
                    <a:pt x="46" y="12"/>
                  </a:cubicBezTo>
                  <a:cubicBezTo>
                    <a:pt x="45" y="12"/>
                    <a:pt x="45" y="13"/>
                    <a:pt x="45" y="13"/>
                  </a:cubicBezTo>
                  <a:cubicBezTo>
                    <a:pt x="42" y="14"/>
                    <a:pt x="39" y="15"/>
                    <a:pt x="37" y="16"/>
                  </a:cubicBezTo>
                  <a:cubicBezTo>
                    <a:pt x="36" y="17"/>
                    <a:pt x="36" y="17"/>
                    <a:pt x="36" y="19"/>
                  </a:cubicBezTo>
                  <a:cubicBezTo>
                    <a:pt x="35" y="20"/>
                    <a:pt x="35" y="20"/>
                    <a:pt x="35" y="21"/>
                  </a:cubicBezTo>
                  <a:cubicBezTo>
                    <a:pt x="35" y="23"/>
                    <a:pt x="33" y="26"/>
                    <a:pt x="35" y="27"/>
                  </a:cubicBezTo>
                  <a:cubicBezTo>
                    <a:pt x="37" y="27"/>
                    <a:pt x="38" y="28"/>
                    <a:pt x="39" y="28"/>
                  </a:cubicBezTo>
                  <a:cubicBezTo>
                    <a:pt x="39" y="28"/>
                    <a:pt x="39" y="28"/>
                    <a:pt x="40" y="28"/>
                  </a:cubicBezTo>
                  <a:cubicBezTo>
                    <a:pt x="41" y="29"/>
                    <a:pt x="41" y="32"/>
                    <a:pt x="42" y="31"/>
                  </a:cubicBezTo>
                  <a:cubicBezTo>
                    <a:pt x="44" y="31"/>
                    <a:pt x="45" y="30"/>
                    <a:pt x="46" y="30"/>
                  </a:cubicBezTo>
                  <a:cubicBezTo>
                    <a:pt x="49" y="30"/>
                    <a:pt x="50" y="32"/>
                    <a:pt x="51" y="34"/>
                  </a:cubicBezTo>
                  <a:cubicBezTo>
                    <a:pt x="52" y="30"/>
                    <a:pt x="51" y="26"/>
                    <a:pt x="52" y="23"/>
                  </a:cubicBezTo>
                  <a:cubicBezTo>
                    <a:pt x="52" y="22"/>
                    <a:pt x="52" y="22"/>
                    <a:pt x="51" y="22"/>
                  </a:cubicBezTo>
                  <a:cubicBezTo>
                    <a:pt x="50" y="22"/>
                    <a:pt x="49" y="23"/>
                    <a:pt x="49" y="24"/>
                  </a:cubicBezTo>
                  <a:cubicBezTo>
                    <a:pt x="48" y="26"/>
                    <a:pt x="47" y="26"/>
                    <a:pt x="46" y="27"/>
                  </a:cubicBezTo>
                  <a:cubicBezTo>
                    <a:pt x="43" y="27"/>
                    <a:pt x="41" y="27"/>
                    <a:pt x="40" y="26"/>
                  </a:cubicBezTo>
                  <a:cubicBezTo>
                    <a:pt x="38" y="26"/>
                    <a:pt x="36" y="24"/>
                    <a:pt x="38" y="22"/>
                  </a:cubicBezTo>
                  <a:cubicBezTo>
                    <a:pt x="39" y="21"/>
                    <a:pt x="40" y="20"/>
                    <a:pt x="41" y="18"/>
                  </a:cubicBezTo>
                  <a:cubicBezTo>
                    <a:pt x="45" y="16"/>
                    <a:pt x="49" y="14"/>
                    <a:pt x="54" y="15"/>
                  </a:cubicBezTo>
                  <a:cubicBezTo>
                    <a:pt x="55" y="15"/>
                    <a:pt x="56" y="16"/>
                    <a:pt x="57" y="16"/>
                  </a:cubicBezTo>
                  <a:cubicBezTo>
                    <a:pt x="59" y="17"/>
                    <a:pt x="60" y="20"/>
                    <a:pt x="61" y="22"/>
                  </a:cubicBezTo>
                  <a:cubicBezTo>
                    <a:pt x="62" y="23"/>
                    <a:pt x="63" y="23"/>
                    <a:pt x="63" y="24"/>
                  </a:cubicBezTo>
                  <a:cubicBezTo>
                    <a:pt x="64" y="26"/>
                    <a:pt x="62" y="27"/>
                    <a:pt x="62" y="28"/>
                  </a:cubicBezTo>
                  <a:cubicBezTo>
                    <a:pt x="61" y="30"/>
                    <a:pt x="60" y="32"/>
                    <a:pt x="59" y="34"/>
                  </a:cubicBezTo>
                  <a:cubicBezTo>
                    <a:pt x="58" y="37"/>
                    <a:pt x="58" y="41"/>
                    <a:pt x="58" y="44"/>
                  </a:cubicBezTo>
                  <a:cubicBezTo>
                    <a:pt x="57" y="45"/>
                    <a:pt x="57" y="46"/>
                    <a:pt x="56" y="47"/>
                  </a:cubicBezTo>
                  <a:cubicBezTo>
                    <a:pt x="56" y="48"/>
                    <a:pt x="56" y="49"/>
                    <a:pt x="56" y="50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55" y="53"/>
                    <a:pt x="58" y="52"/>
                    <a:pt x="60" y="52"/>
                  </a:cubicBezTo>
                  <a:cubicBezTo>
                    <a:pt x="62" y="51"/>
                    <a:pt x="64" y="49"/>
                    <a:pt x="66" y="50"/>
                  </a:cubicBezTo>
                  <a:cubicBezTo>
                    <a:pt x="69" y="50"/>
                    <a:pt x="72" y="52"/>
                    <a:pt x="74" y="54"/>
                  </a:cubicBezTo>
                  <a:cubicBezTo>
                    <a:pt x="76" y="55"/>
                    <a:pt x="77" y="55"/>
                    <a:pt x="79" y="56"/>
                  </a:cubicBezTo>
                  <a:cubicBezTo>
                    <a:pt x="77" y="58"/>
                    <a:pt x="80" y="59"/>
                    <a:pt x="78" y="61"/>
                  </a:cubicBezTo>
                  <a:cubicBezTo>
                    <a:pt x="78" y="61"/>
                    <a:pt x="78" y="61"/>
                    <a:pt x="77" y="61"/>
                  </a:cubicBezTo>
                  <a:cubicBezTo>
                    <a:pt x="75" y="63"/>
                    <a:pt x="73" y="65"/>
                    <a:pt x="70" y="67"/>
                  </a:cubicBezTo>
                  <a:cubicBezTo>
                    <a:pt x="65" y="70"/>
                    <a:pt x="57" y="72"/>
                    <a:pt x="52" y="75"/>
                  </a:cubicBezTo>
                  <a:cubicBezTo>
                    <a:pt x="51" y="75"/>
                    <a:pt x="51" y="75"/>
                    <a:pt x="51" y="75"/>
                  </a:cubicBezTo>
                  <a:cubicBezTo>
                    <a:pt x="52" y="77"/>
                    <a:pt x="54" y="79"/>
                    <a:pt x="52" y="81"/>
                  </a:cubicBezTo>
                  <a:cubicBezTo>
                    <a:pt x="50" y="82"/>
                    <a:pt x="48" y="83"/>
                    <a:pt x="46" y="85"/>
                  </a:cubicBezTo>
                  <a:cubicBezTo>
                    <a:pt x="45" y="85"/>
                    <a:pt x="44" y="87"/>
                    <a:pt x="44" y="88"/>
                  </a:cubicBezTo>
                  <a:cubicBezTo>
                    <a:pt x="43" y="89"/>
                    <a:pt x="42" y="92"/>
                    <a:pt x="42" y="92"/>
                  </a:cubicBezTo>
                  <a:cubicBezTo>
                    <a:pt x="42" y="94"/>
                    <a:pt x="45" y="96"/>
                    <a:pt x="47" y="97"/>
                  </a:cubicBezTo>
                  <a:cubicBezTo>
                    <a:pt x="48" y="97"/>
                    <a:pt x="49" y="99"/>
                    <a:pt x="50" y="99"/>
                  </a:cubicBezTo>
                  <a:cubicBezTo>
                    <a:pt x="52" y="99"/>
                    <a:pt x="56" y="99"/>
                    <a:pt x="59" y="99"/>
                  </a:cubicBezTo>
                  <a:cubicBezTo>
                    <a:pt x="62" y="99"/>
                    <a:pt x="66" y="98"/>
                    <a:pt x="67" y="100"/>
                  </a:cubicBezTo>
                  <a:cubicBezTo>
                    <a:pt x="68" y="101"/>
                    <a:pt x="69" y="103"/>
                    <a:pt x="70" y="104"/>
                  </a:cubicBezTo>
                  <a:cubicBezTo>
                    <a:pt x="70" y="106"/>
                    <a:pt x="74" y="109"/>
                    <a:pt x="72" y="111"/>
                  </a:cubicBezTo>
                  <a:cubicBezTo>
                    <a:pt x="71" y="112"/>
                    <a:pt x="70" y="113"/>
                    <a:pt x="68" y="113"/>
                  </a:cubicBezTo>
                  <a:cubicBezTo>
                    <a:pt x="67" y="113"/>
                    <a:pt x="67" y="112"/>
                    <a:pt x="66" y="111"/>
                  </a:cubicBezTo>
                  <a:cubicBezTo>
                    <a:pt x="65" y="111"/>
                    <a:pt x="65" y="110"/>
                    <a:pt x="63" y="110"/>
                  </a:cubicBezTo>
                  <a:cubicBezTo>
                    <a:pt x="63" y="110"/>
                    <a:pt x="62" y="110"/>
                    <a:pt x="61" y="110"/>
                  </a:cubicBezTo>
                  <a:cubicBezTo>
                    <a:pt x="59" y="109"/>
                    <a:pt x="56" y="110"/>
                    <a:pt x="53" y="110"/>
                  </a:cubicBezTo>
                  <a:cubicBezTo>
                    <a:pt x="52" y="110"/>
                    <a:pt x="51" y="110"/>
                    <a:pt x="50" y="111"/>
                  </a:cubicBezTo>
                  <a:cubicBezTo>
                    <a:pt x="49" y="113"/>
                    <a:pt x="47" y="118"/>
                    <a:pt x="47" y="118"/>
                  </a:cubicBezTo>
                  <a:cubicBezTo>
                    <a:pt x="44" y="122"/>
                    <a:pt x="40" y="123"/>
                    <a:pt x="36" y="125"/>
                  </a:cubicBezTo>
                  <a:cubicBezTo>
                    <a:pt x="36" y="126"/>
                    <a:pt x="29" y="128"/>
                    <a:pt x="28" y="127"/>
                  </a:cubicBezTo>
                  <a:cubicBezTo>
                    <a:pt x="27" y="127"/>
                    <a:pt x="26" y="126"/>
                    <a:pt x="25" y="126"/>
                  </a:cubicBezTo>
                  <a:cubicBezTo>
                    <a:pt x="25" y="126"/>
                    <a:pt x="22" y="125"/>
                    <a:pt x="22" y="125"/>
                  </a:cubicBezTo>
                  <a:cubicBezTo>
                    <a:pt x="21" y="124"/>
                    <a:pt x="21" y="124"/>
                    <a:pt x="20" y="123"/>
                  </a:cubicBezTo>
                  <a:cubicBezTo>
                    <a:pt x="19" y="123"/>
                    <a:pt x="19" y="122"/>
                    <a:pt x="18" y="122"/>
                  </a:cubicBezTo>
                  <a:cubicBezTo>
                    <a:pt x="17" y="117"/>
                    <a:pt x="18" y="115"/>
                    <a:pt x="18" y="111"/>
                  </a:cubicBezTo>
                  <a:cubicBezTo>
                    <a:pt x="18" y="110"/>
                    <a:pt x="18" y="108"/>
                    <a:pt x="19" y="108"/>
                  </a:cubicBezTo>
                  <a:cubicBezTo>
                    <a:pt x="19" y="107"/>
                    <a:pt x="20" y="107"/>
                    <a:pt x="21" y="106"/>
                  </a:cubicBezTo>
                  <a:cubicBezTo>
                    <a:pt x="22" y="106"/>
                    <a:pt x="22" y="106"/>
                    <a:pt x="22" y="105"/>
                  </a:cubicBezTo>
                  <a:cubicBezTo>
                    <a:pt x="23" y="105"/>
                    <a:pt x="24" y="105"/>
                    <a:pt x="25" y="105"/>
                  </a:cubicBezTo>
                  <a:cubicBezTo>
                    <a:pt x="27" y="104"/>
                    <a:pt x="28" y="103"/>
                    <a:pt x="30" y="103"/>
                  </a:cubicBezTo>
                  <a:cubicBezTo>
                    <a:pt x="31" y="102"/>
                    <a:pt x="34" y="101"/>
                    <a:pt x="34" y="100"/>
                  </a:cubicBezTo>
                  <a:cubicBezTo>
                    <a:pt x="34" y="99"/>
                    <a:pt x="32" y="99"/>
                    <a:pt x="32" y="98"/>
                  </a:cubicBezTo>
                  <a:cubicBezTo>
                    <a:pt x="32" y="97"/>
                    <a:pt x="32" y="97"/>
                    <a:pt x="32" y="96"/>
                  </a:cubicBezTo>
                  <a:cubicBezTo>
                    <a:pt x="31" y="95"/>
                    <a:pt x="29" y="94"/>
                    <a:pt x="30" y="93"/>
                  </a:cubicBezTo>
                  <a:cubicBezTo>
                    <a:pt x="30" y="92"/>
                    <a:pt x="31" y="91"/>
                    <a:pt x="32" y="91"/>
                  </a:cubicBezTo>
                  <a:cubicBezTo>
                    <a:pt x="34" y="89"/>
                    <a:pt x="34" y="86"/>
                    <a:pt x="35" y="84"/>
                  </a:cubicBezTo>
                  <a:cubicBezTo>
                    <a:pt x="34" y="81"/>
                    <a:pt x="30" y="83"/>
                    <a:pt x="29" y="84"/>
                  </a:cubicBezTo>
                  <a:cubicBezTo>
                    <a:pt x="27" y="85"/>
                    <a:pt x="27" y="85"/>
                    <a:pt x="25" y="86"/>
                  </a:cubicBezTo>
                  <a:cubicBezTo>
                    <a:pt x="24" y="87"/>
                    <a:pt x="23" y="88"/>
                    <a:pt x="22" y="89"/>
                  </a:cubicBezTo>
                  <a:cubicBezTo>
                    <a:pt x="20" y="90"/>
                    <a:pt x="19" y="91"/>
                    <a:pt x="18" y="89"/>
                  </a:cubicBezTo>
                  <a:cubicBezTo>
                    <a:pt x="18" y="87"/>
                    <a:pt x="17" y="85"/>
                    <a:pt x="17" y="84"/>
                  </a:cubicBezTo>
                  <a:cubicBezTo>
                    <a:pt x="18" y="81"/>
                    <a:pt x="20" y="81"/>
                    <a:pt x="22" y="79"/>
                  </a:cubicBezTo>
                  <a:cubicBezTo>
                    <a:pt x="25" y="76"/>
                    <a:pt x="28" y="75"/>
                    <a:pt x="31" y="74"/>
                  </a:cubicBezTo>
                  <a:cubicBezTo>
                    <a:pt x="32" y="73"/>
                    <a:pt x="34" y="72"/>
                    <a:pt x="36" y="73"/>
                  </a:cubicBezTo>
                  <a:cubicBezTo>
                    <a:pt x="38" y="73"/>
                    <a:pt x="39" y="72"/>
                    <a:pt x="41" y="72"/>
                  </a:cubicBezTo>
                  <a:cubicBezTo>
                    <a:pt x="42" y="72"/>
                    <a:pt x="43" y="72"/>
                    <a:pt x="44" y="72"/>
                  </a:cubicBezTo>
                  <a:cubicBezTo>
                    <a:pt x="44" y="72"/>
                    <a:pt x="45" y="71"/>
                    <a:pt x="45" y="71"/>
                  </a:cubicBezTo>
                  <a:cubicBezTo>
                    <a:pt x="46" y="71"/>
                    <a:pt x="46" y="71"/>
                    <a:pt x="47" y="71"/>
                  </a:cubicBezTo>
                  <a:cubicBezTo>
                    <a:pt x="48" y="70"/>
                    <a:pt x="49" y="69"/>
                    <a:pt x="50" y="68"/>
                  </a:cubicBezTo>
                  <a:cubicBezTo>
                    <a:pt x="52" y="67"/>
                    <a:pt x="54" y="66"/>
                    <a:pt x="55" y="65"/>
                  </a:cubicBezTo>
                  <a:cubicBezTo>
                    <a:pt x="57" y="64"/>
                    <a:pt x="60" y="63"/>
                    <a:pt x="57" y="61"/>
                  </a:cubicBezTo>
                  <a:cubicBezTo>
                    <a:pt x="53" y="60"/>
                    <a:pt x="45" y="61"/>
                    <a:pt x="42" y="61"/>
                  </a:cubicBezTo>
                  <a:cubicBezTo>
                    <a:pt x="41" y="61"/>
                    <a:pt x="39" y="62"/>
                    <a:pt x="37" y="62"/>
                  </a:cubicBezTo>
                  <a:cubicBezTo>
                    <a:pt x="36" y="62"/>
                    <a:pt x="35" y="63"/>
                    <a:pt x="34" y="63"/>
                  </a:cubicBezTo>
                  <a:cubicBezTo>
                    <a:pt x="33" y="63"/>
                    <a:pt x="27" y="63"/>
                    <a:pt x="25" y="64"/>
                  </a:cubicBezTo>
                  <a:cubicBezTo>
                    <a:pt x="24" y="64"/>
                    <a:pt x="20" y="66"/>
                    <a:pt x="20" y="66"/>
                  </a:cubicBezTo>
                  <a:cubicBezTo>
                    <a:pt x="19" y="66"/>
                    <a:pt x="16" y="67"/>
                    <a:pt x="16" y="67"/>
                  </a:cubicBezTo>
                  <a:cubicBezTo>
                    <a:pt x="14" y="68"/>
                    <a:pt x="12" y="70"/>
                    <a:pt x="11" y="70"/>
                  </a:cubicBezTo>
                  <a:cubicBezTo>
                    <a:pt x="8" y="70"/>
                    <a:pt x="7" y="69"/>
                    <a:pt x="5" y="68"/>
                  </a:cubicBezTo>
                  <a:cubicBezTo>
                    <a:pt x="4" y="67"/>
                    <a:pt x="4" y="66"/>
                    <a:pt x="2" y="66"/>
                  </a:cubicBezTo>
                  <a:cubicBezTo>
                    <a:pt x="2" y="66"/>
                    <a:pt x="1" y="65"/>
                    <a:pt x="1" y="65"/>
                  </a:cubicBezTo>
                  <a:cubicBezTo>
                    <a:pt x="0" y="62"/>
                    <a:pt x="4" y="62"/>
                    <a:pt x="7" y="61"/>
                  </a:cubicBezTo>
                  <a:cubicBezTo>
                    <a:pt x="7" y="56"/>
                    <a:pt x="6" y="54"/>
                    <a:pt x="5" y="48"/>
                  </a:cubicBezTo>
                  <a:cubicBezTo>
                    <a:pt x="4" y="47"/>
                    <a:pt x="4" y="46"/>
                    <a:pt x="3" y="44"/>
                  </a:cubicBezTo>
                  <a:cubicBezTo>
                    <a:pt x="2" y="43"/>
                    <a:pt x="2" y="43"/>
                    <a:pt x="1" y="42"/>
                  </a:cubicBezTo>
                  <a:cubicBezTo>
                    <a:pt x="1" y="42"/>
                    <a:pt x="1" y="41"/>
                    <a:pt x="1" y="41"/>
                  </a:cubicBezTo>
                  <a:cubicBezTo>
                    <a:pt x="1" y="40"/>
                    <a:pt x="1" y="39"/>
                    <a:pt x="1" y="38"/>
                  </a:cubicBezTo>
                  <a:cubicBezTo>
                    <a:pt x="1" y="38"/>
                    <a:pt x="1" y="37"/>
                    <a:pt x="1" y="36"/>
                  </a:cubicBezTo>
                  <a:cubicBezTo>
                    <a:pt x="0" y="35"/>
                    <a:pt x="0" y="34"/>
                    <a:pt x="0" y="33"/>
                  </a:cubicBezTo>
                  <a:cubicBezTo>
                    <a:pt x="1" y="32"/>
                    <a:pt x="1" y="32"/>
                    <a:pt x="2" y="32"/>
                  </a:cubicBezTo>
                  <a:cubicBezTo>
                    <a:pt x="2" y="31"/>
                    <a:pt x="2" y="30"/>
                    <a:pt x="3" y="30"/>
                  </a:cubicBezTo>
                  <a:cubicBezTo>
                    <a:pt x="4" y="29"/>
                    <a:pt x="4" y="29"/>
                    <a:pt x="5" y="29"/>
                  </a:cubicBezTo>
                  <a:cubicBezTo>
                    <a:pt x="7" y="30"/>
                    <a:pt x="10" y="32"/>
                    <a:pt x="11" y="34"/>
                  </a:cubicBezTo>
                  <a:cubicBezTo>
                    <a:pt x="10" y="35"/>
                    <a:pt x="11" y="37"/>
                    <a:pt x="11" y="39"/>
                  </a:cubicBezTo>
                  <a:cubicBezTo>
                    <a:pt x="11" y="40"/>
                    <a:pt x="11" y="41"/>
                    <a:pt x="11" y="42"/>
                  </a:cubicBezTo>
                  <a:cubicBezTo>
                    <a:pt x="11" y="42"/>
                    <a:pt x="11" y="43"/>
                    <a:pt x="11" y="43"/>
                  </a:cubicBezTo>
                  <a:cubicBezTo>
                    <a:pt x="11" y="45"/>
                    <a:pt x="11" y="46"/>
                    <a:pt x="12" y="47"/>
                  </a:cubicBezTo>
                  <a:cubicBezTo>
                    <a:pt x="12" y="48"/>
                    <a:pt x="13" y="49"/>
                    <a:pt x="13" y="50"/>
                  </a:cubicBezTo>
                  <a:cubicBezTo>
                    <a:pt x="13" y="50"/>
                    <a:pt x="13" y="51"/>
                    <a:pt x="13" y="51"/>
                  </a:cubicBezTo>
                  <a:cubicBezTo>
                    <a:pt x="13" y="52"/>
                    <a:pt x="13" y="53"/>
                    <a:pt x="13" y="54"/>
                  </a:cubicBezTo>
                  <a:cubicBezTo>
                    <a:pt x="13" y="55"/>
                    <a:pt x="13" y="57"/>
                    <a:pt x="14" y="59"/>
                  </a:cubicBezTo>
                  <a:cubicBezTo>
                    <a:pt x="15" y="59"/>
                    <a:pt x="16" y="58"/>
                    <a:pt x="17" y="58"/>
                  </a:cubicBezTo>
                  <a:cubicBezTo>
                    <a:pt x="17" y="54"/>
                    <a:pt x="15" y="50"/>
                    <a:pt x="15" y="47"/>
                  </a:cubicBezTo>
                  <a:cubicBezTo>
                    <a:pt x="15" y="44"/>
                    <a:pt x="15" y="42"/>
                    <a:pt x="14" y="40"/>
                  </a:cubicBezTo>
                  <a:cubicBezTo>
                    <a:pt x="14" y="37"/>
                    <a:pt x="13" y="34"/>
                    <a:pt x="13" y="31"/>
                  </a:cubicBezTo>
                  <a:cubicBezTo>
                    <a:pt x="13" y="31"/>
                    <a:pt x="12" y="31"/>
                    <a:pt x="11" y="31"/>
                  </a:cubicBezTo>
                  <a:cubicBezTo>
                    <a:pt x="11" y="30"/>
                    <a:pt x="12" y="28"/>
                    <a:pt x="13" y="26"/>
                  </a:cubicBezTo>
                  <a:cubicBezTo>
                    <a:pt x="13" y="25"/>
                    <a:pt x="12" y="24"/>
                    <a:pt x="13" y="23"/>
                  </a:cubicBezTo>
                  <a:cubicBezTo>
                    <a:pt x="14" y="21"/>
                    <a:pt x="16" y="20"/>
                    <a:pt x="17" y="21"/>
                  </a:cubicBezTo>
                  <a:cubicBezTo>
                    <a:pt x="20" y="22"/>
                    <a:pt x="22" y="27"/>
                    <a:pt x="22" y="30"/>
                  </a:cubicBezTo>
                  <a:cubicBezTo>
                    <a:pt x="22" y="30"/>
                    <a:pt x="22" y="30"/>
                    <a:pt x="21" y="31"/>
                  </a:cubicBezTo>
                  <a:cubicBezTo>
                    <a:pt x="22" y="39"/>
                    <a:pt x="21" y="48"/>
                    <a:pt x="24" y="55"/>
                  </a:cubicBezTo>
                  <a:cubicBezTo>
                    <a:pt x="24" y="55"/>
                    <a:pt x="24" y="54"/>
                    <a:pt x="24" y="53"/>
                  </a:cubicBezTo>
                  <a:cubicBezTo>
                    <a:pt x="25" y="52"/>
                    <a:pt x="24" y="49"/>
                    <a:pt x="24" y="47"/>
                  </a:cubicBezTo>
                  <a:cubicBezTo>
                    <a:pt x="25" y="47"/>
                    <a:pt x="25" y="46"/>
                    <a:pt x="25" y="45"/>
                  </a:cubicBezTo>
                  <a:cubicBezTo>
                    <a:pt x="25" y="45"/>
                    <a:pt x="24" y="45"/>
                    <a:pt x="24" y="44"/>
                  </a:cubicBezTo>
                  <a:cubicBezTo>
                    <a:pt x="24" y="43"/>
                    <a:pt x="24" y="42"/>
                    <a:pt x="24" y="41"/>
                  </a:cubicBezTo>
                  <a:cubicBezTo>
                    <a:pt x="24" y="39"/>
                    <a:pt x="24" y="37"/>
                    <a:pt x="24" y="36"/>
                  </a:cubicBezTo>
                  <a:cubicBezTo>
                    <a:pt x="25" y="35"/>
                    <a:pt x="27" y="34"/>
                    <a:pt x="28" y="34"/>
                  </a:cubicBezTo>
                  <a:cubicBezTo>
                    <a:pt x="28" y="34"/>
                    <a:pt x="29" y="35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1" y="36"/>
                    <a:pt x="31" y="37"/>
                    <a:pt x="32" y="37"/>
                  </a:cubicBezTo>
                  <a:cubicBezTo>
                    <a:pt x="33" y="39"/>
                    <a:pt x="31" y="40"/>
                    <a:pt x="30" y="41"/>
                  </a:cubicBezTo>
                  <a:cubicBezTo>
                    <a:pt x="30" y="43"/>
                    <a:pt x="30" y="45"/>
                    <a:pt x="30" y="47"/>
                  </a:cubicBezTo>
                  <a:cubicBezTo>
                    <a:pt x="29" y="48"/>
                    <a:pt x="30" y="48"/>
                    <a:pt x="30" y="49"/>
                  </a:cubicBezTo>
                  <a:cubicBezTo>
                    <a:pt x="29" y="51"/>
                    <a:pt x="30" y="53"/>
                    <a:pt x="30" y="54"/>
                  </a:cubicBezTo>
                  <a:cubicBezTo>
                    <a:pt x="30" y="54"/>
                    <a:pt x="30" y="53"/>
                    <a:pt x="30" y="53"/>
                  </a:cubicBezTo>
                  <a:cubicBezTo>
                    <a:pt x="31" y="52"/>
                    <a:pt x="31" y="51"/>
                    <a:pt x="31" y="49"/>
                  </a:cubicBezTo>
                  <a:cubicBezTo>
                    <a:pt x="32" y="48"/>
                    <a:pt x="32" y="47"/>
                    <a:pt x="32" y="46"/>
                  </a:cubicBezTo>
                  <a:cubicBezTo>
                    <a:pt x="32" y="42"/>
                    <a:pt x="35" y="39"/>
                    <a:pt x="34" y="36"/>
                  </a:cubicBezTo>
                  <a:cubicBezTo>
                    <a:pt x="34" y="34"/>
                    <a:pt x="31" y="32"/>
                    <a:pt x="28" y="33"/>
                  </a:cubicBezTo>
                  <a:cubicBezTo>
                    <a:pt x="27" y="33"/>
                    <a:pt x="27" y="30"/>
                    <a:pt x="25" y="30"/>
                  </a:cubicBezTo>
                  <a:cubicBezTo>
                    <a:pt x="24" y="28"/>
                    <a:pt x="24" y="27"/>
                    <a:pt x="26" y="26"/>
                  </a:cubicBezTo>
                  <a:cubicBezTo>
                    <a:pt x="27" y="24"/>
                    <a:pt x="27" y="21"/>
                    <a:pt x="27" y="17"/>
                  </a:cubicBezTo>
                  <a:cubicBezTo>
                    <a:pt x="27" y="16"/>
                    <a:pt x="26" y="15"/>
                    <a:pt x="26" y="14"/>
                  </a:cubicBezTo>
                  <a:cubicBezTo>
                    <a:pt x="26" y="12"/>
                    <a:pt x="27" y="10"/>
                    <a:pt x="27" y="9"/>
                  </a:cubicBezTo>
                  <a:cubicBezTo>
                    <a:pt x="27" y="7"/>
                    <a:pt x="26" y="6"/>
                    <a:pt x="25" y="5"/>
                  </a:cubicBezTo>
                  <a:cubicBezTo>
                    <a:pt x="25" y="3"/>
                    <a:pt x="26" y="1"/>
                    <a:pt x="28" y="0"/>
                  </a:cubicBezTo>
                  <a:cubicBezTo>
                    <a:pt x="31" y="1"/>
                    <a:pt x="33" y="3"/>
                    <a:pt x="36" y="4"/>
                  </a:cubicBezTo>
                  <a:cubicBezTo>
                    <a:pt x="37" y="5"/>
                    <a:pt x="37" y="6"/>
                    <a:pt x="37" y="6"/>
                  </a:cubicBezTo>
                  <a:cubicBezTo>
                    <a:pt x="40" y="6"/>
                    <a:pt x="43" y="5"/>
                    <a:pt x="45" y="5"/>
                  </a:cubicBez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" name="ísļîḓe"/>
            <p:cNvSpPr/>
            <p:nvPr/>
          </p:nvSpPr>
          <p:spPr bwMode="auto">
            <a:xfrm>
              <a:off x="7493000" y="2871788"/>
              <a:ext cx="793750" cy="717550"/>
            </a:xfrm>
            <a:custGeom>
              <a:avLst/>
              <a:gdLst>
                <a:gd name="T0" fmla="*/ 75 w 85"/>
                <a:gd name="T1" fmla="*/ 74 h 76"/>
                <a:gd name="T2" fmla="*/ 62 w 85"/>
                <a:gd name="T3" fmla="*/ 74 h 76"/>
                <a:gd name="T4" fmla="*/ 47 w 85"/>
                <a:gd name="T5" fmla="*/ 73 h 76"/>
                <a:gd name="T6" fmla="*/ 58 w 85"/>
                <a:gd name="T7" fmla="*/ 66 h 76"/>
                <a:gd name="T8" fmla="*/ 50 w 85"/>
                <a:gd name="T9" fmla="*/ 60 h 76"/>
                <a:gd name="T10" fmla="*/ 41 w 85"/>
                <a:gd name="T11" fmla="*/ 60 h 76"/>
                <a:gd name="T12" fmla="*/ 36 w 85"/>
                <a:gd name="T13" fmla="*/ 59 h 76"/>
                <a:gd name="T14" fmla="*/ 29 w 85"/>
                <a:gd name="T15" fmla="*/ 56 h 76"/>
                <a:gd name="T16" fmla="*/ 8 w 85"/>
                <a:gd name="T17" fmla="*/ 75 h 76"/>
                <a:gd name="T18" fmla="*/ 1 w 85"/>
                <a:gd name="T19" fmla="*/ 75 h 76"/>
                <a:gd name="T20" fmla="*/ 7 w 85"/>
                <a:gd name="T21" fmla="*/ 58 h 76"/>
                <a:gd name="T22" fmla="*/ 9 w 85"/>
                <a:gd name="T23" fmla="*/ 60 h 76"/>
                <a:gd name="T24" fmla="*/ 18 w 85"/>
                <a:gd name="T25" fmla="*/ 49 h 76"/>
                <a:gd name="T26" fmla="*/ 25 w 85"/>
                <a:gd name="T27" fmla="*/ 37 h 76"/>
                <a:gd name="T28" fmla="*/ 29 w 85"/>
                <a:gd name="T29" fmla="*/ 30 h 76"/>
                <a:gd name="T30" fmla="*/ 24 w 85"/>
                <a:gd name="T31" fmla="*/ 28 h 76"/>
                <a:gd name="T32" fmla="*/ 13 w 85"/>
                <a:gd name="T33" fmla="*/ 28 h 76"/>
                <a:gd name="T34" fmla="*/ 12 w 85"/>
                <a:gd name="T35" fmla="*/ 19 h 76"/>
                <a:gd name="T36" fmla="*/ 19 w 85"/>
                <a:gd name="T37" fmla="*/ 18 h 76"/>
                <a:gd name="T38" fmla="*/ 30 w 85"/>
                <a:gd name="T39" fmla="*/ 17 h 76"/>
                <a:gd name="T40" fmla="*/ 39 w 85"/>
                <a:gd name="T41" fmla="*/ 10 h 76"/>
                <a:gd name="T42" fmla="*/ 43 w 85"/>
                <a:gd name="T43" fmla="*/ 4 h 76"/>
                <a:gd name="T44" fmla="*/ 50 w 85"/>
                <a:gd name="T45" fmla="*/ 0 h 76"/>
                <a:gd name="T46" fmla="*/ 58 w 85"/>
                <a:gd name="T47" fmla="*/ 4 h 76"/>
                <a:gd name="T48" fmla="*/ 55 w 85"/>
                <a:gd name="T49" fmla="*/ 10 h 76"/>
                <a:gd name="T50" fmla="*/ 55 w 85"/>
                <a:gd name="T51" fmla="*/ 14 h 76"/>
                <a:gd name="T52" fmla="*/ 62 w 85"/>
                <a:gd name="T53" fmla="*/ 12 h 76"/>
                <a:gd name="T54" fmla="*/ 74 w 85"/>
                <a:gd name="T55" fmla="*/ 18 h 76"/>
                <a:gd name="T56" fmla="*/ 66 w 85"/>
                <a:gd name="T57" fmla="*/ 23 h 76"/>
                <a:gd name="T58" fmla="*/ 62 w 85"/>
                <a:gd name="T59" fmla="*/ 23 h 76"/>
                <a:gd name="T60" fmla="*/ 46 w 85"/>
                <a:gd name="T61" fmla="*/ 25 h 76"/>
                <a:gd name="T62" fmla="*/ 44 w 85"/>
                <a:gd name="T63" fmla="*/ 28 h 76"/>
                <a:gd name="T64" fmla="*/ 38 w 85"/>
                <a:gd name="T65" fmla="*/ 38 h 76"/>
                <a:gd name="T66" fmla="*/ 35 w 85"/>
                <a:gd name="T67" fmla="*/ 43 h 76"/>
                <a:gd name="T68" fmla="*/ 32 w 85"/>
                <a:gd name="T69" fmla="*/ 49 h 76"/>
                <a:gd name="T70" fmla="*/ 35 w 85"/>
                <a:gd name="T71" fmla="*/ 51 h 76"/>
                <a:gd name="T72" fmla="*/ 75 w 85"/>
                <a:gd name="T73" fmla="*/ 55 h 76"/>
                <a:gd name="T74" fmla="*/ 82 w 85"/>
                <a:gd name="T75" fmla="*/ 64 h 76"/>
                <a:gd name="T76" fmla="*/ 84 w 85"/>
                <a:gd name="T77" fmla="*/ 6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" h="76">
                  <a:moveTo>
                    <a:pt x="82" y="74"/>
                  </a:moveTo>
                  <a:cubicBezTo>
                    <a:pt x="80" y="74"/>
                    <a:pt x="78" y="74"/>
                    <a:pt x="75" y="74"/>
                  </a:cubicBezTo>
                  <a:cubicBezTo>
                    <a:pt x="73" y="74"/>
                    <a:pt x="66" y="74"/>
                    <a:pt x="64" y="74"/>
                  </a:cubicBezTo>
                  <a:cubicBezTo>
                    <a:pt x="63" y="74"/>
                    <a:pt x="63" y="74"/>
                    <a:pt x="62" y="74"/>
                  </a:cubicBezTo>
                  <a:cubicBezTo>
                    <a:pt x="61" y="75"/>
                    <a:pt x="55" y="75"/>
                    <a:pt x="53" y="75"/>
                  </a:cubicBezTo>
                  <a:cubicBezTo>
                    <a:pt x="52" y="74"/>
                    <a:pt x="47" y="74"/>
                    <a:pt x="47" y="73"/>
                  </a:cubicBezTo>
                  <a:cubicBezTo>
                    <a:pt x="47" y="73"/>
                    <a:pt x="47" y="73"/>
                    <a:pt x="47" y="72"/>
                  </a:cubicBezTo>
                  <a:cubicBezTo>
                    <a:pt x="51" y="71"/>
                    <a:pt x="54" y="68"/>
                    <a:pt x="58" y="66"/>
                  </a:cubicBezTo>
                  <a:cubicBezTo>
                    <a:pt x="59" y="64"/>
                    <a:pt x="60" y="64"/>
                    <a:pt x="58" y="62"/>
                  </a:cubicBezTo>
                  <a:cubicBezTo>
                    <a:pt x="56" y="61"/>
                    <a:pt x="54" y="60"/>
                    <a:pt x="50" y="60"/>
                  </a:cubicBezTo>
                  <a:cubicBezTo>
                    <a:pt x="49" y="60"/>
                    <a:pt x="47" y="60"/>
                    <a:pt x="46" y="60"/>
                  </a:cubicBezTo>
                  <a:cubicBezTo>
                    <a:pt x="45" y="60"/>
                    <a:pt x="44" y="60"/>
                    <a:pt x="41" y="60"/>
                  </a:cubicBezTo>
                  <a:cubicBezTo>
                    <a:pt x="40" y="60"/>
                    <a:pt x="39" y="59"/>
                    <a:pt x="37" y="59"/>
                  </a:cubicBezTo>
                  <a:cubicBezTo>
                    <a:pt x="37" y="59"/>
                    <a:pt x="36" y="59"/>
                    <a:pt x="36" y="59"/>
                  </a:cubicBezTo>
                  <a:cubicBezTo>
                    <a:pt x="35" y="59"/>
                    <a:pt x="34" y="58"/>
                    <a:pt x="33" y="58"/>
                  </a:cubicBezTo>
                  <a:cubicBezTo>
                    <a:pt x="32" y="58"/>
                    <a:pt x="30" y="56"/>
                    <a:pt x="29" y="56"/>
                  </a:cubicBezTo>
                  <a:cubicBezTo>
                    <a:pt x="27" y="59"/>
                    <a:pt x="25" y="63"/>
                    <a:pt x="22" y="66"/>
                  </a:cubicBezTo>
                  <a:cubicBezTo>
                    <a:pt x="16" y="70"/>
                    <a:pt x="15" y="74"/>
                    <a:pt x="8" y="75"/>
                  </a:cubicBezTo>
                  <a:cubicBezTo>
                    <a:pt x="8" y="76"/>
                    <a:pt x="7" y="76"/>
                    <a:pt x="6" y="76"/>
                  </a:cubicBezTo>
                  <a:cubicBezTo>
                    <a:pt x="4" y="76"/>
                    <a:pt x="3" y="75"/>
                    <a:pt x="1" y="75"/>
                  </a:cubicBezTo>
                  <a:cubicBezTo>
                    <a:pt x="0" y="70"/>
                    <a:pt x="0" y="62"/>
                    <a:pt x="0" y="62"/>
                  </a:cubicBezTo>
                  <a:cubicBezTo>
                    <a:pt x="0" y="62"/>
                    <a:pt x="4" y="59"/>
                    <a:pt x="7" y="58"/>
                  </a:cubicBezTo>
                  <a:cubicBezTo>
                    <a:pt x="8" y="57"/>
                    <a:pt x="8" y="57"/>
                    <a:pt x="9" y="58"/>
                  </a:cubicBezTo>
                  <a:cubicBezTo>
                    <a:pt x="9" y="58"/>
                    <a:pt x="8" y="60"/>
                    <a:pt x="9" y="60"/>
                  </a:cubicBezTo>
                  <a:cubicBezTo>
                    <a:pt x="11" y="61"/>
                    <a:pt x="11" y="59"/>
                    <a:pt x="12" y="58"/>
                  </a:cubicBezTo>
                  <a:cubicBezTo>
                    <a:pt x="15" y="55"/>
                    <a:pt x="16" y="52"/>
                    <a:pt x="18" y="49"/>
                  </a:cubicBezTo>
                  <a:cubicBezTo>
                    <a:pt x="19" y="48"/>
                    <a:pt x="20" y="46"/>
                    <a:pt x="21" y="45"/>
                  </a:cubicBezTo>
                  <a:cubicBezTo>
                    <a:pt x="22" y="42"/>
                    <a:pt x="23" y="40"/>
                    <a:pt x="25" y="37"/>
                  </a:cubicBezTo>
                  <a:cubicBezTo>
                    <a:pt x="26" y="35"/>
                    <a:pt x="27" y="33"/>
                    <a:pt x="28" y="31"/>
                  </a:cubicBezTo>
                  <a:cubicBezTo>
                    <a:pt x="29" y="31"/>
                    <a:pt x="29" y="31"/>
                    <a:pt x="29" y="30"/>
                  </a:cubicBezTo>
                  <a:cubicBezTo>
                    <a:pt x="30" y="29"/>
                    <a:pt x="31" y="27"/>
                    <a:pt x="29" y="28"/>
                  </a:cubicBezTo>
                  <a:cubicBezTo>
                    <a:pt x="27" y="28"/>
                    <a:pt x="26" y="28"/>
                    <a:pt x="24" y="28"/>
                  </a:cubicBezTo>
                  <a:cubicBezTo>
                    <a:pt x="23" y="28"/>
                    <a:pt x="22" y="28"/>
                    <a:pt x="21" y="28"/>
                  </a:cubicBezTo>
                  <a:cubicBezTo>
                    <a:pt x="19" y="28"/>
                    <a:pt x="15" y="29"/>
                    <a:pt x="13" y="28"/>
                  </a:cubicBezTo>
                  <a:cubicBezTo>
                    <a:pt x="11" y="28"/>
                    <a:pt x="11" y="25"/>
                    <a:pt x="11" y="23"/>
                  </a:cubicBezTo>
                  <a:cubicBezTo>
                    <a:pt x="10" y="22"/>
                    <a:pt x="11" y="19"/>
                    <a:pt x="12" y="19"/>
                  </a:cubicBezTo>
                  <a:cubicBezTo>
                    <a:pt x="13" y="19"/>
                    <a:pt x="14" y="19"/>
                    <a:pt x="15" y="19"/>
                  </a:cubicBezTo>
                  <a:cubicBezTo>
                    <a:pt x="16" y="18"/>
                    <a:pt x="18" y="19"/>
                    <a:pt x="19" y="18"/>
                  </a:cubicBezTo>
                  <a:cubicBezTo>
                    <a:pt x="20" y="18"/>
                    <a:pt x="22" y="19"/>
                    <a:pt x="24" y="18"/>
                  </a:cubicBezTo>
                  <a:cubicBezTo>
                    <a:pt x="26" y="18"/>
                    <a:pt x="27" y="18"/>
                    <a:pt x="30" y="17"/>
                  </a:cubicBezTo>
                  <a:cubicBezTo>
                    <a:pt x="31" y="17"/>
                    <a:pt x="33" y="17"/>
                    <a:pt x="35" y="17"/>
                  </a:cubicBezTo>
                  <a:cubicBezTo>
                    <a:pt x="35" y="16"/>
                    <a:pt x="38" y="12"/>
                    <a:pt x="39" y="10"/>
                  </a:cubicBezTo>
                  <a:cubicBezTo>
                    <a:pt x="40" y="9"/>
                    <a:pt x="40" y="8"/>
                    <a:pt x="41" y="7"/>
                  </a:cubicBezTo>
                  <a:cubicBezTo>
                    <a:pt x="42" y="6"/>
                    <a:pt x="42" y="5"/>
                    <a:pt x="43" y="4"/>
                  </a:cubicBezTo>
                  <a:cubicBezTo>
                    <a:pt x="43" y="3"/>
                    <a:pt x="44" y="2"/>
                    <a:pt x="45" y="0"/>
                  </a:cubicBezTo>
                  <a:cubicBezTo>
                    <a:pt x="46" y="0"/>
                    <a:pt x="48" y="0"/>
                    <a:pt x="50" y="0"/>
                  </a:cubicBezTo>
                  <a:cubicBezTo>
                    <a:pt x="51" y="0"/>
                    <a:pt x="52" y="0"/>
                    <a:pt x="53" y="0"/>
                  </a:cubicBezTo>
                  <a:cubicBezTo>
                    <a:pt x="55" y="1"/>
                    <a:pt x="57" y="2"/>
                    <a:pt x="58" y="4"/>
                  </a:cubicBezTo>
                  <a:cubicBezTo>
                    <a:pt x="59" y="5"/>
                    <a:pt x="58" y="7"/>
                    <a:pt x="57" y="8"/>
                  </a:cubicBezTo>
                  <a:cubicBezTo>
                    <a:pt x="56" y="8"/>
                    <a:pt x="55" y="9"/>
                    <a:pt x="55" y="10"/>
                  </a:cubicBezTo>
                  <a:cubicBezTo>
                    <a:pt x="55" y="10"/>
                    <a:pt x="52" y="13"/>
                    <a:pt x="52" y="13"/>
                  </a:cubicBezTo>
                  <a:cubicBezTo>
                    <a:pt x="52" y="15"/>
                    <a:pt x="54" y="14"/>
                    <a:pt x="55" y="14"/>
                  </a:cubicBezTo>
                  <a:cubicBezTo>
                    <a:pt x="56" y="13"/>
                    <a:pt x="57" y="10"/>
                    <a:pt x="59" y="10"/>
                  </a:cubicBezTo>
                  <a:cubicBezTo>
                    <a:pt x="60" y="10"/>
                    <a:pt x="62" y="11"/>
                    <a:pt x="62" y="12"/>
                  </a:cubicBezTo>
                  <a:cubicBezTo>
                    <a:pt x="63" y="15"/>
                    <a:pt x="71" y="15"/>
                    <a:pt x="72" y="15"/>
                  </a:cubicBezTo>
                  <a:cubicBezTo>
                    <a:pt x="73" y="16"/>
                    <a:pt x="74" y="17"/>
                    <a:pt x="74" y="18"/>
                  </a:cubicBezTo>
                  <a:cubicBezTo>
                    <a:pt x="74" y="19"/>
                    <a:pt x="72" y="21"/>
                    <a:pt x="72" y="22"/>
                  </a:cubicBezTo>
                  <a:cubicBezTo>
                    <a:pt x="72" y="23"/>
                    <a:pt x="69" y="23"/>
                    <a:pt x="66" y="23"/>
                  </a:cubicBezTo>
                  <a:cubicBezTo>
                    <a:pt x="66" y="23"/>
                    <a:pt x="65" y="23"/>
                    <a:pt x="65" y="23"/>
                  </a:cubicBezTo>
                  <a:cubicBezTo>
                    <a:pt x="64" y="23"/>
                    <a:pt x="63" y="23"/>
                    <a:pt x="62" y="23"/>
                  </a:cubicBezTo>
                  <a:cubicBezTo>
                    <a:pt x="59" y="24"/>
                    <a:pt x="52" y="24"/>
                    <a:pt x="51" y="24"/>
                  </a:cubicBezTo>
                  <a:cubicBezTo>
                    <a:pt x="50" y="24"/>
                    <a:pt x="47" y="25"/>
                    <a:pt x="46" y="25"/>
                  </a:cubicBezTo>
                  <a:cubicBezTo>
                    <a:pt x="46" y="25"/>
                    <a:pt x="46" y="25"/>
                    <a:pt x="46" y="26"/>
                  </a:cubicBezTo>
                  <a:cubicBezTo>
                    <a:pt x="45" y="27"/>
                    <a:pt x="45" y="27"/>
                    <a:pt x="44" y="28"/>
                  </a:cubicBezTo>
                  <a:cubicBezTo>
                    <a:pt x="43" y="30"/>
                    <a:pt x="41" y="33"/>
                    <a:pt x="40" y="36"/>
                  </a:cubicBezTo>
                  <a:cubicBezTo>
                    <a:pt x="39" y="37"/>
                    <a:pt x="38" y="37"/>
                    <a:pt x="38" y="38"/>
                  </a:cubicBezTo>
                  <a:cubicBezTo>
                    <a:pt x="37" y="38"/>
                    <a:pt x="37" y="39"/>
                    <a:pt x="37" y="40"/>
                  </a:cubicBezTo>
                  <a:cubicBezTo>
                    <a:pt x="36" y="41"/>
                    <a:pt x="36" y="42"/>
                    <a:pt x="35" y="43"/>
                  </a:cubicBezTo>
                  <a:cubicBezTo>
                    <a:pt x="35" y="44"/>
                    <a:pt x="34" y="44"/>
                    <a:pt x="34" y="46"/>
                  </a:cubicBezTo>
                  <a:cubicBezTo>
                    <a:pt x="33" y="47"/>
                    <a:pt x="32" y="48"/>
                    <a:pt x="32" y="49"/>
                  </a:cubicBezTo>
                  <a:cubicBezTo>
                    <a:pt x="32" y="50"/>
                    <a:pt x="31" y="50"/>
                    <a:pt x="32" y="51"/>
                  </a:cubicBezTo>
                  <a:cubicBezTo>
                    <a:pt x="33" y="51"/>
                    <a:pt x="34" y="51"/>
                    <a:pt x="35" y="51"/>
                  </a:cubicBezTo>
                  <a:cubicBezTo>
                    <a:pt x="36" y="51"/>
                    <a:pt x="43" y="52"/>
                    <a:pt x="45" y="52"/>
                  </a:cubicBezTo>
                  <a:cubicBezTo>
                    <a:pt x="48" y="52"/>
                    <a:pt x="71" y="54"/>
                    <a:pt x="75" y="55"/>
                  </a:cubicBezTo>
                  <a:cubicBezTo>
                    <a:pt x="75" y="55"/>
                    <a:pt x="75" y="56"/>
                    <a:pt x="76" y="56"/>
                  </a:cubicBezTo>
                  <a:cubicBezTo>
                    <a:pt x="79" y="58"/>
                    <a:pt x="80" y="61"/>
                    <a:pt x="82" y="64"/>
                  </a:cubicBezTo>
                  <a:cubicBezTo>
                    <a:pt x="83" y="65"/>
                    <a:pt x="84" y="65"/>
                    <a:pt x="84" y="66"/>
                  </a:cubicBezTo>
                  <a:cubicBezTo>
                    <a:pt x="84" y="67"/>
                    <a:pt x="84" y="67"/>
                    <a:pt x="84" y="68"/>
                  </a:cubicBezTo>
                  <a:cubicBezTo>
                    <a:pt x="85" y="71"/>
                    <a:pt x="83" y="74"/>
                    <a:pt x="82" y="74"/>
                  </a:cubicBez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" name="í$1îḓê"/>
            <p:cNvSpPr/>
            <p:nvPr/>
          </p:nvSpPr>
          <p:spPr bwMode="auto">
            <a:xfrm>
              <a:off x="7548563" y="3579813"/>
              <a:ext cx="19050" cy="9525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1"/>
                    <a:pt x="1" y="1"/>
                    <a:pt x="0" y="1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" name="isḷïďe"/>
            <p:cNvSpPr/>
            <p:nvPr/>
          </p:nvSpPr>
          <p:spPr bwMode="auto">
            <a:xfrm>
              <a:off x="5081588" y="3957638"/>
              <a:ext cx="177800" cy="255588"/>
            </a:xfrm>
            <a:custGeom>
              <a:avLst/>
              <a:gdLst>
                <a:gd name="T0" fmla="*/ 36 w 112"/>
                <a:gd name="T1" fmla="*/ 161 h 161"/>
                <a:gd name="T2" fmla="*/ 77 w 112"/>
                <a:gd name="T3" fmla="*/ 161 h 161"/>
                <a:gd name="T4" fmla="*/ 77 w 112"/>
                <a:gd name="T5" fmla="*/ 89 h 161"/>
                <a:gd name="T6" fmla="*/ 112 w 112"/>
                <a:gd name="T7" fmla="*/ 0 h 161"/>
                <a:gd name="T8" fmla="*/ 77 w 112"/>
                <a:gd name="T9" fmla="*/ 0 h 161"/>
                <a:gd name="T10" fmla="*/ 53 w 112"/>
                <a:gd name="T11" fmla="*/ 54 h 161"/>
                <a:gd name="T12" fmla="*/ 36 w 112"/>
                <a:gd name="T13" fmla="*/ 0 h 161"/>
                <a:gd name="T14" fmla="*/ 0 w 112"/>
                <a:gd name="T15" fmla="*/ 0 h 161"/>
                <a:gd name="T16" fmla="*/ 36 w 112"/>
                <a:gd name="T17" fmla="*/ 89 h 161"/>
                <a:gd name="T18" fmla="*/ 36 w 112"/>
                <a:gd name="T19" fmla="*/ 161 h 161"/>
                <a:gd name="T20" fmla="*/ 36 w 112"/>
                <a:gd name="T21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2" h="161">
                  <a:moveTo>
                    <a:pt x="36" y="161"/>
                  </a:moveTo>
                  <a:lnTo>
                    <a:pt x="77" y="161"/>
                  </a:lnTo>
                  <a:lnTo>
                    <a:pt x="77" y="89"/>
                  </a:lnTo>
                  <a:lnTo>
                    <a:pt x="112" y="0"/>
                  </a:lnTo>
                  <a:lnTo>
                    <a:pt x="77" y="0"/>
                  </a:lnTo>
                  <a:lnTo>
                    <a:pt x="53" y="54"/>
                  </a:lnTo>
                  <a:lnTo>
                    <a:pt x="36" y="0"/>
                  </a:lnTo>
                  <a:lnTo>
                    <a:pt x="0" y="0"/>
                  </a:lnTo>
                  <a:lnTo>
                    <a:pt x="36" y="89"/>
                  </a:lnTo>
                  <a:lnTo>
                    <a:pt x="36" y="161"/>
                  </a:lnTo>
                  <a:lnTo>
                    <a:pt x="36" y="161"/>
                  </a:ln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" name="ïṡľiḑe"/>
            <p:cNvSpPr/>
            <p:nvPr/>
          </p:nvSpPr>
          <p:spPr bwMode="auto">
            <a:xfrm>
              <a:off x="5353050" y="3957638"/>
              <a:ext cx="177800" cy="255588"/>
            </a:xfrm>
            <a:custGeom>
              <a:avLst/>
              <a:gdLst>
                <a:gd name="T0" fmla="*/ 0 w 112"/>
                <a:gd name="T1" fmla="*/ 161 h 161"/>
                <a:gd name="T2" fmla="*/ 35 w 112"/>
                <a:gd name="T3" fmla="*/ 161 h 161"/>
                <a:gd name="T4" fmla="*/ 41 w 112"/>
                <a:gd name="T5" fmla="*/ 131 h 161"/>
                <a:gd name="T6" fmla="*/ 71 w 112"/>
                <a:gd name="T7" fmla="*/ 131 h 161"/>
                <a:gd name="T8" fmla="*/ 76 w 112"/>
                <a:gd name="T9" fmla="*/ 161 h 161"/>
                <a:gd name="T10" fmla="*/ 112 w 112"/>
                <a:gd name="T11" fmla="*/ 161 h 161"/>
                <a:gd name="T12" fmla="*/ 76 w 112"/>
                <a:gd name="T13" fmla="*/ 0 h 161"/>
                <a:gd name="T14" fmla="*/ 35 w 112"/>
                <a:gd name="T15" fmla="*/ 0 h 161"/>
                <a:gd name="T16" fmla="*/ 0 w 112"/>
                <a:gd name="T17" fmla="*/ 161 h 161"/>
                <a:gd name="T18" fmla="*/ 0 w 112"/>
                <a:gd name="T19" fmla="*/ 161 h 161"/>
                <a:gd name="T20" fmla="*/ 47 w 112"/>
                <a:gd name="T21" fmla="*/ 101 h 161"/>
                <a:gd name="T22" fmla="*/ 53 w 112"/>
                <a:gd name="T23" fmla="*/ 30 h 161"/>
                <a:gd name="T24" fmla="*/ 65 w 112"/>
                <a:gd name="T25" fmla="*/ 101 h 161"/>
                <a:gd name="T26" fmla="*/ 47 w 112"/>
                <a:gd name="T27" fmla="*/ 101 h 161"/>
                <a:gd name="T28" fmla="*/ 47 w 112"/>
                <a:gd name="T29" fmla="*/ 10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2" h="161">
                  <a:moveTo>
                    <a:pt x="0" y="161"/>
                  </a:moveTo>
                  <a:lnTo>
                    <a:pt x="35" y="161"/>
                  </a:lnTo>
                  <a:lnTo>
                    <a:pt x="41" y="131"/>
                  </a:lnTo>
                  <a:lnTo>
                    <a:pt x="71" y="131"/>
                  </a:lnTo>
                  <a:lnTo>
                    <a:pt x="76" y="161"/>
                  </a:lnTo>
                  <a:lnTo>
                    <a:pt x="112" y="161"/>
                  </a:lnTo>
                  <a:lnTo>
                    <a:pt x="76" y="0"/>
                  </a:lnTo>
                  <a:lnTo>
                    <a:pt x="35" y="0"/>
                  </a:lnTo>
                  <a:lnTo>
                    <a:pt x="0" y="161"/>
                  </a:lnTo>
                  <a:lnTo>
                    <a:pt x="0" y="161"/>
                  </a:lnTo>
                  <a:close/>
                  <a:moveTo>
                    <a:pt x="47" y="101"/>
                  </a:moveTo>
                  <a:lnTo>
                    <a:pt x="53" y="30"/>
                  </a:lnTo>
                  <a:lnTo>
                    <a:pt x="65" y="101"/>
                  </a:lnTo>
                  <a:lnTo>
                    <a:pt x="47" y="101"/>
                  </a:lnTo>
                  <a:lnTo>
                    <a:pt x="47" y="101"/>
                  </a:ln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" name="iṣļíḓé"/>
            <p:cNvSpPr/>
            <p:nvPr/>
          </p:nvSpPr>
          <p:spPr bwMode="auto">
            <a:xfrm>
              <a:off x="5624513" y="3957638"/>
              <a:ext cx="158750" cy="255588"/>
            </a:xfrm>
            <a:custGeom>
              <a:avLst/>
              <a:gdLst>
                <a:gd name="T0" fmla="*/ 0 w 100"/>
                <a:gd name="T1" fmla="*/ 161 h 161"/>
                <a:gd name="T2" fmla="*/ 41 w 100"/>
                <a:gd name="T3" fmla="*/ 161 h 161"/>
                <a:gd name="T4" fmla="*/ 35 w 100"/>
                <a:gd name="T5" fmla="*/ 71 h 161"/>
                <a:gd name="T6" fmla="*/ 64 w 100"/>
                <a:gd name="T7" fmla="*/ 161 h 161"/>
                <a:gd name="T8" fmla="*/ 100 w 100"/>
                <a:gd name="T9" fmla="*/ 161 h 161"/>
                <a:gd name="T10" fmla="*/ 100 w 100"/>
                <a:gd name="T11" fmla="*/ 0 h 161"/>
                <a:gd name="T12" fmla="*/ 64 w 100"/>
                <a:gd name="T13" fmla="*/ 0 h 161"/>
                <a:gd name="T14" fmla="*/ 70 w 100"/>
                <a:gd name="T15" fmla="*/ 95 h 161"/>
                <a:gd name="T16" fmla="*/ 41 w 100"/>
                <a:gd name="T17" fmla="*/ 0 h 161"/>
                <a:gd name="T18" fmla="*/ 0 w 100"/>
                <a:gd name="T19" fmla="*/ 0 h 161"/>
                <a:gd name="T20" fmla="*/ 0 w 100"/>
                <a:gd name="T21" fmla="*/ 161 h 161"/>
                <a:gd name="T22" fmla="*/ 0 w 100"/>
                <a:gd name="T23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61">
                  <a:moveTo>
                    <a:pt x="0" y="161"/>
                  </a:moveTo>
                  <a:lnTo>
                    <a:pt x="41" y="161"/>
                  </a:lnTo>
                  <a:lnTo>
                    <a:pt x="35" y="71"/>
                  </a:lnTo>
                  <a:lnTo>
                    <a:pt x="64" y="161"/>
                  </a:lnTo>
                  <a:lnTo>
                    <a:pt x="100" y="161"/>
                  </a:lnTo>
                  <a:lnTo>
                    <a:pt x="100" y="0"/>
                  </a:lnTo>
                  <a:lnTo>
                    <a:pt x="64" y="0"/>
                  </a:lnTo>
                  <a:lnTo>
                    <a:pt x="70" y="95"/>
                  </a:lnTo>
                  <a:lnTo>
                    <a:pt x="41" y="0"/>
                  </a:lnTo>
                  <a:lnTo>
                    <a:pt x="0" y="0"/>
                  </a:lnTo>
                  <a:lnTo>
                    <a:pt x="0" y="161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" name="i$1íḓè"/>
            <p:cNvSpPr/>
            <p:nvPr/>
          </p:nvSpPr>
          <p:spPr bwMode="auto">
            <a:xfrm>
              <a:off x="5884863" y="3948113"/>
              <a:ext cx="150813" cy="274638"/>
            </a:xfrm>
            <a:custGeom>
              <a:avLst/>
              <a:gdLst>
                <a:gd name="T0" fmla="*/ 0 w 16"/>
                <a:gd name="T1" fmla="*/ 19 h 29"/>
                <a:gd name="T2" fmla="*/ 0 w 16"/>
                <a:gd name="T3" fmla="*/ 19 h 29"/>
                <a:gd name="T4" fmla="*/ 0 w 16"/>
                <a:gd name="T5" fmla="*/ 19 h 29"/>
                <a:gd name="T6" fmla="*/ 0 w 16"/>
                <a:gd name="T7" fmla="*/ 19 h 29"/>
                <a:gd name="T8" fmla="*/ 0 w 16"/>
                <a:gd name="T9" fmla="*/ 20 h 29"/>
                <a:gd name="T10" fmla="*/ 0 w 16"/>
                <a:gd name="T11" fmla="*/ 20 h 29"/>
                <a:gd name="T12" fmla="*/ 0 w 16"/>
                <a:gd name="T13" fmla="*/ 20 h 29"/>
                <a:gd name="T14" fmla="*/ 1 w 16"/>
                <a:gd name="T15" fmla="*/ 26 h 29"/>
                <a:gd name="T16" fmla="*/ 7 w 16"/>
                <a:gd name="T17" fmla="*/ 29 h 29"/>
                <a:gd name="T18" fmla="*/ 8 w 16"/>
                <a:gd name="T19" fmla="*/ 29 h 29"/>
                <a:gd name="T20" fmla="*/ 14 w 16"/>
                <a:gd name="T21" fmla="*/ 27 h 29"/>
                <a:gd name="T22" fmla="*/ 16 w 16"/>
                <a:gd name="T23" fmla="*/ 20 h 29"/>
                <a:gd name="T24" fmla="*/ 16 w 16"/>
                <a:gd name="T25" fmla="*/ 20 h 29"/>
                <a:gd name="T26" fmla="*/ 14 w 16"/>
                <a:gd name="T27" fmla="*/ 15 h 29"/>
                <a:gd name="T28" fmla="*/ 11 w 16"/>
                <a:gd name="T29" fmla="*/ 12 h 29"/>
                <a:gd name="T30" fmla="*/ 10 w 16"/>
                <a:gd name="T31" fmla="*/ 11 h 29"/>
                <a:gd name="T32" fmla="*/ 9 w 16"/>
                <a:gd name="T33" fmla="*/ 11 h 29"/>
                <a:gd name="T34" fmla="*/ 7 w 16"/>
                <a:gd name="T35" fmla="*/ 9 h 29"/>
                <a:gd name="T36" fmla="*/ 6 w 16"/>
                <a:gd name="T37" fmla="*/ 7 h 29"/>
                <a:gd name="T38" fmla="*/ 6 w 16"/>
                <a:gd name="T39" fmla="*/ 6 h 29"/>
                <a:gd name="T40" fmla="*/ 8 w 16"/>
                <a:gd name="T41" fmla="*/ 5 h 29"/>
                <a:gd name="T42" fmla="*/ 8 w 16"/>
                <a:gd name="T43" fmla="*/ 5 h 29"/>
                <a:gd name="T44" fmla="*/ 8 w 16"/>
                <a:gd name="T45" fmla="*/ 5 h 29"/>
                <a:gd name="T46" fmla="*/ 8 w 16"/>
                <a:gd name="T47" fmla="*/ 5 h 29"/>
                <a:gd name="T48" fmla="*/ 8 w 16"/>
                <a:gd name="T49" fmla="*/ 5 h 29"/>
                <a:gd name="T50" fmla="*/ 10 w 16"/>
                <a:gd name="T51" fmla="*/ 6 h 29"/>
                <a:gd name="T52" fmla="*/ 10 w 16"/>
                <a:gd name="T53" fmla="*/ 8 h 29"/>
                <a:gd name="T54" fmla="*/ 10 w 16"/>
                <a:gd name="T55" fmla="*/ 9 h 29"/>
                <a:gd name="T56" fmla="*/ 16 w 16"/>
                <a:gd name="T57" fmla="*/ 9 h 29"/>
                <a:gd name="T58" fmla="*/ 16 w 16"/>
                <a:gd name="T59" fmla="*/ 8 h 29"/>
                <a:gd name="T60" fmla="*/ 14 w 16"/>
                <a:gd name="T61" fmla="*/ 2 h 29"/>
                <a:gd name="T62" fmla="*/ 8 w 16"/>
                <a:gd name="T63" fmla="*/ 0 h 29"/>
                <a:gd name="T64" fmla="*/ 2 w 16"/>
                <a:gd name="T65" fmla="*/ 2 h 29"/>
                <a:gd name="T66" fmla="*/ 0 w 16"/>
                <a:gd name="T67" fmla="*/ 6 h 29"/>
                <a:gd name="T68" fmla="*/ 0 w 16"/>
                <a:gd name="T69" fmla="*/ 7 h 29"/>
                <a:gd name="T70" fmla="*/ 0 w 16"/>
                <a:gd name="T71" fmla="*/ 7 h 29"/>
                <a:gd name="T72" fmla="*/ 0 w 16"/>
                <a:gd name="T73" fmla="*/ 7 h 29"/>
                <a:gd name="T74" fmla="*/ 0 w 16"/>
                <a:gd name="T75" fmla="*/ 7 h 29"/>
                <a:gd name="T76" fmla="*/ 0 w 16"/>
                <a:gd name="T77" fmla="*/ 8 h 29"/>
                <a:gd name="T78" fmla="*/ 0 w 16"/>
                <a:gd name="T79" fmla="*/ 8 h 29"/>
                <a:gd name="T80" fmla="*/ 1 w 16"/>
                <a:gd name="T81" fmla="*/ 13 h 29"/>
                <a:gd name="T82" fmla="*/ 5 w 16"/>
                <a:gd name="T83" fmla="*/ 16 h 29"/>
                <a:gd name="T84" fmla="*/ 6 w 16"/>
                <a:gd name="T85" fmla="*/ 17 h 29"/>
                <a:gd name="T86" fmla="*/ 7 w 16"/>
                <a:gd name="T87" fmla="*/ 17 h 29"/>
                <a:gd name="T88" fmla="*/ 9 w 16"/>
                <a:gd name="T89" fmla="*/ 19 h 29"/>
                <a:gd name="T90" fmla="*/ 10 w 16"/>
                <a:gd name="T91" fmla="*/ 21 h 29"/>
                <a:gd name="T92" fmla="*/ 10 w 16"/>
                <a:gd name="T93" fmla="*/ 23 h 29"/>
                <a:gd name="T94" fmla="*/ 8 w 16"/>
                <a:gd name="T95" fmla="*/ 24 h 29"/>
                <a:gd name="T96" fmla="*/ 8 w 16"/>
                <a:gd name="T97" fmla="*/ 24 h 29"/>
                <a:gd name="T98" fmla="*/ 8 w 16"/>
                <a:gd name="T99" fmla="*/ 24 h 29"/>
                <a:gd name="T100" fmla="*/ 8 w 16"/>
                <a:gd name="T101" fmla="*/ 24 h 29"/>
                <a:gd name="T102" fmla="*/ 8 w 16"/>
                <a:gd name="T103" fmla="*/ 24 h 29"/>
                <a:gd name="T104" fmla="*/ 6 w 16"/>
                <a:gd name="T105" fmla="*/ 23 h 29"/>
                <a:gd name="T106" fmla="*/ 5 w 16"/>
                <a:gd name="T107" fmla="*/ 20 h 29"/>
                <a:gd name="T108" fmla="*/ 5 w 16"/>
                <a:gd name="T109" fmla="*/ 20 h 29"/>
                <a:gd name="T110" fmla="*/ 6 w 16"/>
                <a:gd name="T111" fmla="*/ 19 h 29"/>
                <a:gd name="T112" fmla="*/ 6 w 16"/>
                <a:gd name="T113" fmla="*/ 19 h 29"/>
                <a:gd name="T114" fmla="*/ 6 w 16"/>
                <a:gd name="T115" fmla="*/ 19 h 29"/>
                <a:gd name="T116" fmla="*/ 6 w 16"/>
                <a:gd name="T117" fmla="*/ 19 h 29"/>
                <a:gd name="T118" fmla="*/ 6 w 16"/>
                <a:gd name="T119" fmla="*/ 19 h 29"/>
                <a:gd name="T120" fmla="*/ 0 w 16"/>
                <a:gd name="T121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" h="29">
                  <a:moveTo>
                    <a:pt x="0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3"/>
                    <a:pt x="0" y="25"/>
                    <a:pt x="1" y="26"/>
                  </a:cubicBezTo>
                  <a:cubicBezTo>
                    <a:pt x="3" y="28"/>
                    <a:pt x="4" y="28"/>
                    <a:pt x="7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10" y="29"/>
                    <a:pt x="12" y="28"/>
                    <a:pt x="14" y="27"/>
                  </a:cubicBezTo>
                  <a:cubicBezTo>
                    <a:pt x="15" y="26"/>
                    <a:pt x="16" y="23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5" y="16"/>
                    <a:pt x="14" y="15"/>
                  </a:cubicBezTo>
                  <a:cubicBezTo>
                    <a:pt x="13" y="14"/>
                    <a:pt x="12" y="13"/>
                    <a:pt x="11" y="12"/>
                  </a:cubicBezTo>
                  <a:cubicBezTo>
                    <a:pt x="11" y="12"/>
                    <a:pt x="10" y="11"/>
                    <a:pt x="10" y="11"/>
                  </a:cubicBezTo>
                  <a:cubicBezTo>
                    <a:pt x="10" y="11"/>
                    <a:pt x="9" y="11"/>
                    <a:pt x="9" y="11"/>
                  </a:cubicBezTo>
                  <a:cubicBezTo>
                    <a:pt x="8" y="10"/>
                    <a:pt x="7" y="10"/>
                    <a:pt x="7" y="9"/>
                  </a:cubicBezTo>
                  <a:cubicBezTo>
                    <a:pt x="6" y="9"/>
                    <a:pt x="6" y="8"/>
                    <a:pt x="6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7" y="5"/>
                    <a:pt x="7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5"/>
                    <a:pt x="9" y="6"/>
                    <a:pt x="10" y="6"/>
                  </a:cubicBezTo>
                  <a:cubicBezTo>
                    <a:pt x="10" y="7"/>
                    <a:pt x="10" y="7"/>
                    <a:pt x="10" y="8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6"/>
                    <a:pt x="15" y="4"/>
                    <a:pt x="14" y="2"/>
                  </a:cubicBezTo>
                  <a:cubicBezTo>
                    <a:pt x="12" y="1"/>
                    <a:pt x="10" y="0"/>
                    <a:pt x="8" y="0"/>
                  </a:cubicBezTo>
                  <a:cubicBezTo>
                    <a:pt x="6" y="0"/>
                    <a:pt x="4" y="1"/>
                    <a:pt x="2" y="2"/>
                  </a:cubicBezTo>
                  <a:cubicBezTo>
                    <a:pt x="1" y="3"/>
                    <a:pt x="0" y="5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0"/>
                    <a:pt x="0" y="11"/>
                    <a:pt x="1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5" y="16"/>
                    <a:pt x="6" y="16"/>
                    <a:pt x="6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8" y="18"/>
                    <a:pt x="9" y="18"/>
                    <a:pt x="9" y="19"/>
                  </a:cubicBezTo>
                  <a:cubicBezTo>
                    <a:pt x="10" y="20"/>
                    <a:pt x="10" y="20"/>
                    <a:pt x="10" y="21"/>
                  </a:cubicBezTo>
                  <a:cubicBezTo>
                    <a:pt x="10" y="22"/>
                    <a:pt x="10" y="22"/>
                    <a:pt x="10" y="23"/>
                  </a:cubicBezTo>
                  <a:cubicBezTo>
                    <a:pt x="9" y="23"/>
                    <a:pt x="9" y="23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7" y="24"/>
                    <a:pt x="7" y="23"/>
                    <a:pt x="6" y="23"/>
                  </a:cubicBezTo>
                  <a:cubicBezTo>
                    <a:pt x="6" y="22"/>
                    <a:pt x="5" y="21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0" y="19"/>
                    <a:pt x="0" y="19"/>
                    <a:pt x="0" y="19"/>
                  </a:cubicBez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" name="ïṥľïḋè"/>
            <p:cNvSpPr/>
            <p:nvPr/>
          </p:nvSpPr>
          <p:spPr bwMode="auto">
            <a:xfrm>
              <a:off x="6127750" y="3957638"/>
              <a:ext cx="168275" cy="255588"/>
            </a:xfrm>
            <a:custGeom>
              <a:avLst/>
              <a:gdLst>
                <a:gd name="T0" fmla="*/ 0 w 106"/>
                <a:gd name="T1" fmla="*/ 161 h 161"/>
                <a:gd name="T2" fmla="*/ 42 w 106"/>
                <a:gd name="T3" fmla="*/ 161 h 161"/>
                <a:gd name="T4" fmla="*/ 42 w 106"/>
                <a:gd name="T5" fmla="*/ 95 h 161"/>
                <a:gd name="T6" fmla="*/ 65 w 106"/>
                <a:gd name="T7" fmla="*/ 95 h 161"/>
                <a:gd name="T8" fmla="*/ 65 w 106"/>
                <a:gd name="T9" fmla="*/ 161 h 161"/>
                <a:gd name="T10" fmla="*/ 106 w 106"/>
                <a:gd name="T11" fmla="*/ 161 h 161"/>
                <a:gd name="T12" fmla="*/ 106 w 106"/>
                <a:gd name="T13" fmla="*/ 0 h 161"/>
                <a:gd name="T14" fmla="*/ 65 w 106"/>
                <a:gd name="T15" fmla="*/ 0 h 161"/>
                <a:gd name="T16" fmla="*/ 65 w 106"/>
                <a:gd name="T17" fmla="*/ 60 h 161"/>
                <a:gd name="T18" fmla="*/ 42 w 106"/>
                <a:gd name="T19" fmla="*/ 60 h 161"/>
                <a:gd name="T20" fmla="*/ 42 w 106"/>
                <a:gd name="T21" fmla="*/ 0 h 161"/>
                <a:gd name="T22" fmla="*/ 0 w 106"/>
                <a:gd name="T23" fmla="*/ 0 h 161"/>
                <a:gd name="T24" fmla="*/ 0 w 106"/>
                <a:gd name="T25" fmla="*/ 161 h 161"/>
                <a:gd name="T26" fmla="*/ 0 w 106"/>
                <a:gd name="T27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" h="161">
                  <a:moveTo>
                    <a:pt x="0" y="161"/>
                  </a:moveTo>
                  <a:lnTo>
                    <a:pt x="42" y="161"/>
                  </a:lnTo>
                  <a:lnTo>
                    <a:pt x="42" y="95"/>
                  </a:lnTo>
                  <a:lnTo>
                    <a:pt x="65" y="95"/>
                  </a:lnTo>
                  <a:lnTo>
                    <a:pt x="65" y="161"/>
                  </a:lnTo>
                  <a:lnTo>
                    <a:pt x="106" y="161"/>
                  </a:lnTo>
                  <a:lnTo>
                    <a:pt x="106" y="0"/>
                  </a:lnTo>
                  <a:lnTo>
                    <a:pt x="65" y="0"/>
                  </a:lnTo>
                  <a:lnTo>
                    <a:pt x="65" y="60"/>
                  </a:lnTo>
                  <a:lnTo>
                    <a:pt x="42" y="60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161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" name="ísḷïḍê"/>
            <p:cNvSpPr/>
            <p:nvPr/>
          </p:nvSpPr>
          <p:spPr bwMode="auto">
            <a:xfrm>
              <a:off x="6389688" y="3957638"/>
              <a:ext cx="177800" cy="255588"/>
            </a:xfrm>
            <a:custGeom>
              <a:avLst/>
              <a:gdLst>
                <a:gd name="T0" fmla="*/ 0 w 112"/>
                <a:gd name="T1" fmla="*/ 161 h 161"/>
                <a:gd name="T2" fmla="*/ 36 w 112"/>
                <a:gd name="T3" fmla="*/ 161 h 161"/>
                <a:gd name="T4" fmla="*/ 41 w 112"/>
                <a:gd name="T5" fmla="*/ 131 h 161"/>
                <a:gd name="T6" fmla="*/ 71 w 112"/>
                <a:gd name="T7" fmla="*/ 131 h 161"/>
                <a:gd name="T8" fmla="*/ 77 w 112"/>
                <a:gd name="T9" fmla="*/ 161 h 161"/>
                <a:gd name="T10" fmla="*/ 112 w 112"/>
                <a:gd name="T11" fmla="*/ 161 h 161"/>
                <a:gd name="T12" fmla="*/ 77 w 112"/>
                <a:gd name="T13" fmla="*/ 0 h 161"/>
                <a:gd name="T14" fmla="*/ 36 w 112"/>
                <a:gd name="T15" fmla="*/ 0 h 161"/>
                <a:gd name="T16" fmla="*/ 0 w 112"/>
                <a:gd name="T17" fmla="*/ 161 h 161"/>
                <a:gd name="T18" fmla="*/ 0 w 112"/>
                <a:gd name="T19" fmla="*/ 161 h 161"/>
                <a:gd name="T20" fmla="*/ 47 w 112"/>
                <a:gd name="T21" fmla="*/ 101 h 161"/>
                <a:gd name="T22" fmla="*/ 53 w 112"/>
                <a:gd name="T23" fmla="*/ 30 h 161"/>
                <a:gd name="T24" fmla="*/ 65 w 112"/>
                <a:gd name="T25" fmla="*/ 101 h 161"/>
                <a:gd name="T26" fmla="*/ 47 w 112"/>
                <a:gd name="T27" fmla="*/ 101 h 161"/>
                <a:gd name="T28" fmla="*/ 47 w 112"/>
                <a:gd name="T29" fmla="*/ 10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2" h="161">
                  <a:moveTo>
                    <a:pt x="0" y="161"/>
                  </a:moveTo>
                  <a:lnTo>
                    <a:pt x="36" y="161"/>
                  </a:lnTo>
                  <a:lnTo>
                    <a:pt x="41" y="131"/>
                  </a:lnTo>
                  <a:lnTo>
                    <a:pt x="71" y="131"/>
                  </a:lnTo>
                  <a:lnTo>
                    <a:pt x="77" y="161"/>
                  </a:lnTo>
                  <a:lnTo>
                    <a:pt x="112" y="161"/>
                  </a:lnTo>
                  <a:lnTo>
                    <a:pt x="77" y="0"/>
                  </a:lnTo>
                  <a:lnTo>
                    <a:pt x="36" y="0"/>
                  </a:lnTo>
                  <a:lnTo>
                    <a:pt x="0" y="161"/>
                  </a:lnTo>
                  <a:lnTo>
                    <a:pt x="0" y="161"/>
                  </a:lnTo>
                  <a:close/>
                  <a:moveTo>
                    <a:pt x="47" y="101"/>
                  </a:moveTo>
                  <a:lnTo>
                    <a:pt x="53" y="30"/>
                  </a:lnTo>
                  <a:lnTo>
                    <a:pt x="65" y="101"/>
                  </a:lnTo>
                  <a:lnTo>
                    <a:pt x="47" y="101"/>
                  </a:lnTo>
                  <a:lnTo>
                    <a:pt x="47" y="101"/>
                  </a:ln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" name="ïṧḻídê"/>
            <p:cNvSpPr/>
            <p:nvPr/>
          </p:nvSpPr>
          <p:spPr bwMode="auto">
            <a:xfrm>
              <a:off x="6670675" y="3957638"/>
              <a:ext cx="158750" cy="255588"/>
            </a:xfrm>
            <a:custGeom>
              <a:avLst/>
              <a:gdLst>
                <a:gd name="T0" fmla="*/ 0 w 100"/>
                <a:gd name="T1" fmla="*/ 161 h 161"/>
                <a:gd name="T2" fmla="*/ 35 w 100"/>
                <a:gd name="T3" fmla="*/ 161 h 161"/>
                <a:gd name="T4" fmla="*/ 29 w 100"/>
                <a:gd name="T5" fmla="*/ 71 h 161"/>
                <a:gd name="T6" fmla="*/ 59 w 100"/>
                <a:gd name="T7" fmla="*/ 161 h 161"/>
                <a:gd name="T8" fmla="*/ 100 w 100"/>
                <a:gd name="T9" fmla="*/ 161 h 161"/>
                <a:gd name="T10" fmla="*/ 100 w 100"/>
                <a:gd name="T11" fmla="*/ 0 h 161"/>
                <a:gd name="T12" fmla="*/ 59 w 100"/>
                <a:gd name="T13" fmla="*/ 0 h 161"/>
                <a:gd name="T14" fmla="*/ 65 w 100"/>
                <a:gd name="T15" fmla="*/ 95 h 161"/>
                <a:gd name="T16" fmla="*/ 35 w 100"/>
                <a:gd name="T17" fmla="*/ 0 h 161"/>
                <a:gd name="T18" fmla="*/ 0 w 100"/>
                <a:gd name="T19" fmla="*/ 0 h 161"/>
                <a:gd name="T20" fmla="*/ 0 w 100"/>
                <a:gd name="T21" fmla="*/ 161 h 161"/>
                <a:gd name="T22" fmla="*/ 0 w 100"/>
                <a:gd name="T23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61">
                  <a:moveTo>
                    <a:pt x="0" y="161"/>
                  </a:moveTo>
                  <a:lnTo>
                    <a:pt x="35" y="161"/>
                  </a:lnTo>
                  <a:lnTo>
                    <a:pt x="29" y="71"/>
                  </a:lnTo>
                  <a:lnTo>
                    <a:pt x="59" y="161"/>
                  </a:lnTo>
                  <a:lnTo>
                    <a:pt x="100" y="161"/>
                  </a:lnTo>
                  <a:lnTo>
                    <a:pt x="100" y="0"/>
                  </a:lnTo>
                  <a:lnTo>
                    <a:pt x="59" y="0"/>
                  </a:lnTo>
                  <a:lnTo>
                    <a:pt x="65" y="95"/>
                  </a:lnTo>
                  <a:lnTo>
                    <a:pt x="35" y="0"/>
                  </a:lnTo>
                  <a:lnTo>
                    <a:pt x="0" y="0"/>
                  </a:lnTo>
                  <a:lnTo>
                    <a:pt x="0" y="161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" name="i$ļíḍe"/>
            <p:cNvSpPr/>
            <p:nvPr/>
          </p:nvSpPr>
          <p:spPr bwMode="auto">
            <a:xfrm>
              <a:off x="7118350" y="3957638"/>
              <a:ext cx="168275" cy="265113"/>
            </a:xfrm>
            <a:custGeom>
              <a:avLst/>
              <a:gdLst>
                <a:gd name="T0" fmla="*/ 0 w 18"/>
                <a:gd name="T1" fmla="*/ 0 h 28"/>
                <a:gd name="T2" fmla="*/ 0 w 18"/>
                <a:gd name="T3" fmla="*/ 20 h 28"/>
                <a:gd name="T4" fmla="*/ 3 w 18"/>
                <a:gd name="T5" fmla="*/ 26 h 28"/>
                <a:gd name="T6" fmla="*/ 10 w 18"/>
                <a:gd name="T7" fmla="*/ 28 h 28"/>
                <a:gd name="T8" fmla="*/ 16 w 18"/>
                <a:gd name="T9" fmla="*/ 26 h 28"/>
                <a:gd name="T10" fmla="*/ 18 w 18"/>
                <a:gd name="T11" fmla="*/ 19 h 28"/>
                <a:gd name="T12" fmla="*/ 18 w 18"/>
                <a:gd name="T13" fmla="*/ 0 h 28"/>
                <a:gd name="T14" fmla="*/ 11 w 18"/>
                <a:gd name="T15" fmla="*/ 0 h 28"/>
                <a:gd name="T16" fmla="*/ 11 w 18"/>
                <a:gd name="T17" fmla="*/ 20 h 28"/>
                <a:gd name="T18" fmla="*/ 11 w 18"/>
                <a:gd name="T19" fmla="*/ 22 h 28"/>
                <a:gd name="T20" fmla="*/ 9 w 18"/>
                <a:gd name="T21" fmla="*/ 23 h 28"/>
                <a:gd name="T22" fmla="*/ 9 w 18"/>
                <a:gd name="T23" fmla="*/ 23 h 28"/>
                <a:gd name="T24" fmla="*/ 9 w 18"/>
                <a:gd name="T25" fmla="*/ 23 h 28"/>
                <a:gd name="T26" fmla="*/ 9 w 18"/>
                <a:gd name="T27" fmla="*/ 23 h 28"/>
                <a:gd name="T28" fmla="*/ 9 w 18"/>
                <a:gd name="T29" fmla="*/ 23 h 28"/>
                <a:gd name="T30" fmla="*/ 8 w 18"/>
                <a:gd name="T31" fmla="*/ 22 h 28"/>
                <a:gd name="T32" fmla="*/ 7 w 18"/>
                <a:gd name="T33" fmla="*/ 21 h 28"/>
                <a:gd name="T34" fmla="*/ 7 w 18"/>
                <a:gd name="T35" fmla="*/ 0 h 28"/>
                <a:gd name="T36" fmla="*/ 0 w 18"/>
                <a:gd name="T3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28">
                  <a:moveTo>
                    <a:pt x="0" y="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3"/>
                    <a:pt x="1" y="25"/>
                    <a:pt x="3" y="26"/>
                  </a:cubicBezTo>
                  <a:cubicBezTo>
                    <a:pt x="4" y="27"/>
                    <a:pt x="7" y="28"/>
                    <a:pt x="10" y="28"/>
                  </a:cubicBezTo>
                  <a:cubicBezTo>
                    <a:pt x="12" y="28"/>
                    <a:pt x="14" y="27"/>
                    <a:pt x="16" y="26"/>
                  </a:cubicBezTo>
                  <a:cubicBezTo>
                    <a:pt x="17" y="25"/>
                    <a:pt x="18" y="22"/>
                    <a:pt x="18" y="19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1"/>
                    <a:pt x="11" y="22"/>
                    <a:pt x="11" y="22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8" y="23"/>
                    <a:pt x="8" y="23"/>
                    <a:pt x="8" y="22"/>
                  </a:cubicBezTo>
                  <a:cubicBezTo>
                    <a:pt x="7" y="22"/>
                    <a:pt x="7" y="21"/>
                    <a:pt x="7" y="2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" name="íšļíḍé"/>
            <p:cNvSpPr/>
            <p:nvPr/>
          </p:nvSpPr>
          <p:spPr bwMode="auto">
            <a:xfrm>
              <a:off x="7389813" y="3957638"/>
              <a:ext cx="158750" cy="255588"/>
            </a:xfrm>
            <a:custGeom>
              <a:avLst/>
              <a:gdLst>
                <a:gd name="T0" fmla="*/ 0 w 100"/>
                <a:gd name="T1" fmla="*/ 161 h 161"/>
                <a:gd name="T2" fmla="*/ 35 w 100"/>
                <a:gd name="T3" fmla="*/ 161 h 161"/>
                <a:gd name="T4" fmla="*/ 29 w 100"/>
                <a:gd name="T5" fmla="*/ 71 h 161"/>
                <a:gd name="T6" fmla="*/ 59 w 100"/>
                <a:gd name="T7" fmla="*/ 161 h 161"/>
                <a:gd name="T8" fmla="*/ 100 w 100"/>
                <a:gd name="T9" fmla="*/ 161 h 161"/>
                <a:gd name="T10" fmla="*/ 100 w 100"/>
                <a:gd name="T11" fmla="*/ 0 h 161"/>
                <a:gd name="T12" fmla="*/ 65 w 100"/>
                <a:gd name="T13" fmla="*/ 0 h 161"/>
                <a:gd name="T14" fmla="*/ 65 w 100"/>
                <a:gd name="T15" fmla="*/ 95 h 161"/>
                <a:gd name="T16" fmla="*/ 35 w 100"/>
                <a:gd name="T17" fmla="*/ 0 h 161"/>
                <a:gd name="T18" fmla="*/ 0 w 100"/>
                <a:gd name="T19" fmla="*/ 0 h 161"/>
                <a:gd name="T20" fmla="*/ 0 w 100"/>
                <a:gd name="T21" fmla="*/ 161 h 161"/>
                <a:gd name="T22" fmla="*/ 0 w 100"/>
                <a:gd name="T23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61">
                  <a:moveTo>
                    <a:pt x="0" y="161"/>
                  </a:moveTo>
                  <a:lnTo>
                    <a:pt x="35" y="161"/>
                  </a:lnTo>
                  <a:lnTo>
                    <a:pt x="29" y="71"/>
                  </a:lnTo>
                  <a:lnTo>
                    <a:pt x="59" y="161"/>
                  </a:lnTo>
                  <a:lnTo>
                    <a:pt x="100" y="161"/>
                  </a:lnTo>
                  <a:lnTo>
                    <a:pt x="100" y="0"/>
                  </a:lnTo>
                  <a:lnTo>
                    <a:pt x="65" y="0"/>
                  </a:lnTo>
                  <a:lnTo>
                    <a:pt x="65" y="95"/>
                  </a:lnTo>
                  <a:lnTo>
                    <a:pt x="35" y="0"/>
                  </a:lnTo>
                  <a:lnTo>
                    <a:pt x="0" y="0"/>
                  </a:lnTo>
                  <a:lnTo>
                    <a:pt x="0" y="161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" name="ïŝlíḋè"/>
            <p:cNvSpPr/>
            <p:nvPr/>
          </p:nvSpPr>
          <p:spPr bwMode="auto">
            <a:xfrm>
              <a:off x="7661275" y="3957638"/>
              <a:ext cx="55563" cy="255588"/>
            </a:xfrm>
            <a:custGeom>
              <a:avLst/>
              <a:gdLst>
                <a:gd name="T0" fmla="*/ 0 w 35"/>
                <a:gd name="T1" fmla="*/ 161 h 161"/>
                <a:gd name="T2" fmla="*/ 35 w 35"/>
                <a:gd name="T3" fmla="*/ 161 h 161"/>
                <a:gd name="T4" fmla="*/ 35 w 35"/>
                <a:gd name="T5" fmla="*/ 0 h 161"/>
                <a:gd name="T6" fmla="*/ 0 w 35"/>
                <a:gd name="T7" fmla="*/ 0 h 161"/>
                <a:gd name="T8" fmla="*/ 0 w 35"/>
                <a:gd name="T9" fmla="*/ 161 h 161"/>
                <a:gd name="T10" fmla="*/ 0 w 35"/>
                <a:gd name="T11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61">
                  <a:moveTo>
                    <a:pt x="0" y="161"/>
                  </a:moveTo>
                  <a:lnTo>
                    <a:pt x="35" y="161"/>
                  </a:lnTo>
                  <a:lnTo>
                    <a:pt x="35" y="0"/>
                  </a:lnTo>
                  <a:lnTo>
                    <a:pt x="0" y="0"/>
                  </a:lnTo>
                  <a:lnTo>
                    <a:pt x="0" y="161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" name="îS1iḓé"/>
            <p:cNvSpPr/>
            <p:nvPr/>
          </p:nvSpPr>
          <p:spPr bwMode="auto">
            <a:xfrm>
              <a:off x="7820025" y="3957638"/>
              <a:ext cx="176213" cy="255588"/>
            </a:xfrm>
            <a:custGeom>
              <a:avLst/>
              <a:gdLst>
                <a:gd name="T0" fmla="*/ 29 w 111"/>
                <a:gd name="T1" fmla="*/ 161 h 161"/>
                <a:gd name="T2" fmla="*/ 76 w 111"/>
                <a:gd name="T3" fmla="*/ 161 h 161"/>
                <a:gd name="T4" fmla="*/ 111 w 111"/>
                <a:gd name="T5" fmla="*/ 0 h 161"/>
                <a:gd name="T6" fmla="*/ 76 w 111"/>
                <a:gd name="T7" fmla="*/ 0 h 161"/>
                <a:gd name="T8" fmla="*/ 53 w 111"/>
                <a:gd name="T9" fmla="*/ 113 h 161"/>
                <a:gd name="T10" fmla="*/ 35 w 111"/>
                <a:gd name="T11" fmla="*/ 0 h 161"/>
                <a:gd name="T12" fmla="*/ 0 w 111"/>
                <a:gd name="T13" fmla="*/ 0 h 161"/>
                <a:gd name="T14" fmla="*/ 29 w 111"/>
                <a:gd name="T15" fmla="*/ 161 h 161"/>
                <a:gd name="T16" fmla="*/ 29 w 111"/>
                <a:gd name="T17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161">
                  <a:moveTo>
                    <a:pt x="29" y="161"/>
                  </a:moveTo>
                  <a:lnTo>
                    <a:pt x="76" y="161"/>
                  </a:lnTo>
                  <a:lnTo>
                    <a:pt x="111" y="0"/>
                  </a:lnTo>
                  <a:lnTo>
                    <a:pt x="76" y="0"/>
                  </a:lnTo>
                  <a:lnTo>
                    <a:pt x="53" y="113"/>
                  </a:lnTo>
                  <a:lnTo>
                    <a:pt x="35" y="0"/>
                  </a:lnTo>
                  <a:lnTo>
                    <a:pt x="0" y="0"/>
                  </a:lnTo>
                  <a:lnTo>
                    <a:pt x="29" y="161"/>
                  </a:lnTo>
                  <a:lnTo>
                    <a:pt x="29" y="161"/>
                  </a:ln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" name="i$1îḑê"/>
            <p:cNvSpPr/>
            <p:nvPr/>
          </p:nvSpPr>
          <p:spPr bwMode="auto">
            <a:xfrm>
              <a:off x="8099425" y="3957638"/>
              <a:ext cx="141288" cy="255588"/>
            </a:xfrm>
            <a:custGeom>
              <a:avLst/>
              <a:gdLst>
                <a:gd name="T0" fmla="*/ 0 w 89"/>
                <a:gd name="T1" fmla="*/ 161 h 161"/>
                <a:gd name="T2" fmla="*/ 89 w 89"/>
                <a:gd name="T3" fmla="*/ 161 h 161"/>
                <a:gd name="T4" fmla="*/ 89 w 89"/>
                <a:gd name="T5" fmla="*/ 131 h 161"/>
                <a:gd name="T6" fmla="*/ 36 w 89"/>
                <a:gd name="T7" fmla="*/ 131 h 161"/>
                <a:gd name="T8" fmla="*/ 36 w 89"/>
                <a:gd name="T9" fmla="*/ 95 h 161"/>
                <a:gd name="T10" fmla="*/ 83 w 89"/>
                <a:gd name="T11" fmla="*/ 95 h 161"/>
                <a:gd name="T12" fmla="*/ 83 w 89"/>
                <a:gd name="T13" fmla="*/ 60 h 161"/>
                <a:gd name="T14" fmla="*/ 36 w 89"/>
                <a:gd name="T15" fmla="*/ 60 h 161"/>
                <a:gd name="T16" fmla="*/ 36 w 89"/>
                <a:gd name="T17" fmla="*/ 30 h 161"/>
                <a:gd name="T18" fmla="*/ 89 w 89"/>
                <a:gd name="T19" fmla="*/ 30 h 161"/>
                <a:gd name="T20" fmla="*/ 89 w 89"/>
                <a:gd name="T21" fmla="*/ 0 h 161"/>
                <a:gd name="T22" fmla="*/ 0 w 89"/>
                <a:gd name="T23" fmla="*/ 0 h 161"/>
                <a:gd name="T24" fmla="*/ 0 w 89"/>
                <a:gd name="T25" fmla="*/ 161 h 161"/>
                <a:gd name="T26" fmla="*/ 0 w 89"/>
                <a:gd name="T27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9" h="161">
                  <a:moveTo>
                    <a:pt x="0" y="161"/>
                  </a:moveTo>
                  <a:lnTo>
                    <a:pt x="89" y="161"/>
                  </a:lnTo>
                  <a:lnTo>
                    <a:pt x="89" y="131"/>
                  </a:lnTo>
                  <a:lnTo>
                    <a:pt x="36" y="131"/>
                  </a:lnTo>
                  <a:lnTo>
                    <a:pt x="36" y="95"/>
                  </a:lnTo>
                  <a:lnTo>
                    <a:pt x="83" y="95"/>
                  </a:lnTo>
                  <a:lnTo>
                    <a:pt x="83" y="60"/>
                  </a:lnTo>
                  <a:lnTo>
                    <a:pt x="36" y="60"/>
                  </a:lnTo>
                  <a:lnTo>
                    <a:pt x="36" y="30"/>
                  </a:lnTo>
                  <a:lnTo>
                    <a:pt x="89" y="30"/>
                  </a:lnTo>
                  <a:lnTo>
                    <a:pt x="89" y="0"/>
                  </a:lnTo>
                  <a:lnTo>
                    <a:pt x="0" y="0"/>
                  </a:lnTo>
                  <a:lnTo>
                    <a:pt x="0" y="161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" name="ïŝ1ídé"/>
            <p:cNvSpPr/>
            <p:nvPr/>
          </p:nvSpPr>
          <p:spPr bwMode="auto">
            <a:xfrm>
              <a:off x="8342313" y="3957638"/>
              <a:ext cx="168275" cy="255588"/>
            </a:xfrm>
            <a:custGeom>
              <a:avLst/>
              <a:gdLst>
                <a:gd name="T0" fmla="*/ 0 w 18"/>
                <a:gd name="T1" fmla="*/ 27 h 27"/>
                <a:gd name="T2" fmla="*/ 6 w 18"/>
                <a:gd name="T3" fmla="*/ 27 h 27"/>
                <a:gd name="T4" fmla="*/ 6 w 18"/>
                <a:gd name="T5" fmla="*/ 17 h 27"/>
                <a:gd name="T6" fmla="*/ 8 w 18"/>
                <a:gd name="T7" fmla="*/ 17 h 27"/>
                <a:gd name="T8" fmla="*/ 10 w 18"/>
                <a:gd name="T9" fmla="*/ 17 h 27"/>
                <a:gd name="T10" fmla="*/ 10 w 18"/>
                <a:gd name="T11" fmla="*/ 19 h 27"/>
                <a:gd name="T12" fmla="*/ 10 w 18"/>
                <a:gd name="T13" fmla="*/ 25 h 27"/>
                <a:gd name="T14" fmla="*/ 10 w 18"/>
                <a:gd name="T15" fmla="*/ 27 h 27"/>
                <a:gd name="T16" fmla="*/ 12 w 18"/>
                <a:gd name="T17" fmla="*/ 27 h 27"/>
                <a:gd name="T18" fmla="*/ 18 w 18"/>
                <a:gd name="T19" fmla="*/ 27 h 27"/>
                <a:gd name="T20" fmla="*/ 18 w 18"/>
                <a:gd name="T21" fmla="*/ 26 h 27"/>
                <a:gd name="T22" fmla="*/ 17 w 18"/>
                <a:gd name="T23" fmla="*/ 26 h 27"/>
                <a:gd name="T24" fmla="*/ 17 w 18"/>
                <a:gd name="T25" fmla="*/ 24 h 27"/>
                <a:gd name="T26" fmla="*/ 16 w 18"/>
                <a:gd name="T27" fmla="*/ 17 h 27"/>
                <a:gd name="T28" fmla="*/ 16 w 18"/>
                <a:gd name="T29" fmla="*/ 15 h 27"/>
                <a:gd name="T30" fmla="*/ 13 w 18"/>
                <a:gd name="T31" fmla="*/ 14 h 27"/>
                <a:gd name="T32" fmla="*/ 16 w 18"/>
                <a:gd name="T33" fmla="*/ 11 h 27"/>
                <a:gd name="T34" fmla="*/ 17 w 18"/>
                <a:gd name="T35" fmla="*/ 7 h 27"/>
                <a:gd name="T36" fmla="*/ 14 w 18"/>
                <a:gd name="T37" fmla="*/ 2 h 27"/>
                <a:gd name="T38" fmla="*/ 9 w 18"/>
                <a:gd name="T39" fmla="*/ 0 h 27"/>
                <a:gd name="T40" fmla="*/ 0 w 18"/>
                <a:gd name="T41" fmla="*/ 0 h 27"/>
                <a:gd name="T42" fmla="*/ 0 w 18"/>
                <a:gd name="T43" fmla="*/ 27 h 27"/>
                <a:gd name="T44" fmla="*/ 6 w 18"/>
                <a:gd name="T45" fmla="*/ 12 h 27"/>
                <a:gd name="T46" fmla="*/ 6 w 18"/>
                <a:gd name="T47" fmla="*/ 5 h 27"/>
                <a:gd name="T48" fmla="*/ 9 w 18"/>
                <a:gd name="T49" fmla="*/ 5 h 27"/>
                <a:gd name="T50" fmla="*/ 10 w 18"/>
                <a:gd name="T51" fmla="*/ 8 h 27"/>
                <a:gd name="T52" fmla="*/ 10 w 18"/>
                <a:gd name="T53" fmla="*/ 8 h 27"/>
                <a:gd name="T54" fmla="*/ 9 w 18"/>
                <a:gd name="T55" fmla="*/ 11 h 27"/>
                <a:gd name="T56" fmla="*/ 8 w 18"/>
                <a:gd name="T57" fmla="*/ 12 h 27"/>
                <a:gd name="T58" fmla="*/ 6 w 18"/>
                <a:gd name="T59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" h="27">
                  <a:moveTo>
                    <a:pt x="0" y="27"/>
                  </a:moveTo>
                  <a:cubicBezTo>
                    <a:pt x="6" y="27"/>
                    <a:pt x="6" y="27"/>
                    <a:pt x="6" y="2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10" y="17"/>
                  </a:cubicBezTo>
                  <a:cubicBezTo>
                    <a:pt x="10" y="18"/>
                    <a:pt x="10" y="18"/>
                    <a:pt x="10" y="19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0" y="26"/>
                    <a:pt x="10" y="26"/>
                    <a:pt x="10" y="27"/>
                  </a:cubicBezTo>
                  <a:cubicBezTo>
                    <a:pt x="11" y="27"/>
                    <a:pt x="11" y="27"/>
                    <a:pt x="12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7" y="26"/>
                  </a:cubicBezTo>
                  <a:cubicBezTo>
                    <a:pt x="17" y="25"/>
                    <a:pt x="17" y="25"/>
                    <a:pt x="17" y="24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5"/>
                  </a:cubicBezTo>
                  <a:cubicBezTo>
                    <a:pt x="15" y="14"/>
                    <a:pt x="14" y="14"/>
                    <a:pt x="13" y="14"/>
                  </a:cubicBezTo>
                  <a:cubicBezTo>
                    <a:pt x="14" y="13"/>
                    <a:pt x="15" y="12"/>
                    <a:pt x="16" y="11"/>
                  </a:cubicBezTo>
                  <a:cubicBezTo>
                    <a:pt x="16" y="10"/>
                    <a:pt x="17" y="9"/>
                    <a:pt x="17" y="7"/>
                  </a:cubicBezTo>
                  <a:cubicBezTo>
                    <a:pt x="17" y="4"/>
                    <a:pt x="16" y="3"/>
                    <a:pt x="14" y="2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7"/>
                    <a:pt x="0" y="27"/>
                    <a:pt x="0" y="27"/>
                  </a:cubicBezTo>
                  <a:close/>
                  <a:moveTo>
                    <a:pt x="6" y="12"/>
                  </a:moveTo>
                  <a:cubicBezTo>
                    <a:pt x="6" y="5"/>
                    <a:pt x="6" y="5"/>
                    <a:pt x="6" y="5"/>
                  </a:cubicBezTo>
                  <a:cubicBezTo>
                    <a:pt x="7" y="5"/>
                    <a:pt x="8" y="5"/>
                    <a:pt x="9" y="5"/>
                  </a:cubicBezTo>
                  <a:cubicBezTo>
                    <a:pt x="9" y="5"/>
                    <a:pt x="10" y="6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10"/>
                    <a:pt x="10" y="10"/>
                    <a:pt x="9" y="11"/>
                  </a:cubicBezTo>
                  <a:cubicBezTo>
                    <a:pt x="9" y="12"/>
                    <a:pt x="8" y="12"/>
                    <a:pt x="8" y="12"/>
                  </a:cubicBezTo>
                  <a:cubicBezTo>
                    <a:pt x="6" y="12"/>
                    <a:pt x="6" y="12"/>
                    <a:pt x="6" y="12"/>
                  </a:cubicBez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" name="ïś1íḑè"/>
            <p:cNvSpPr/>
            <p:nvPr/>
          </p:nvSpPr>
          <p:spPr bwMode="auto">
            <a:xfrm>
              <a:off x="8594725" y="3948113"/>
              <a:ext cx="149225" cy="274638"/>
            </a:xfrm>
            <a:custGeom>
              <a:avLst/>
              <a:gdLst>
                <a:gd name="T0" fmla="*/ 0 w 16"/>
                <a:gd name="T1" fmla="*/ 19 h 29"/>
                <a:gd name="T2" fmla="*/ 0 w 16"/>
                <a:gd name="T3" fmla="*/ 19 h 29"/>
                <a:gd name="T4" fmla="*/ 0 w 16"/>
                <a:gd name="T5" fmla="*/ 19 h 29"/>
                <a:gd name="T6" fmla="*/ 0 w 16"/>
                <a:gd name="T7" fmla="*/ 19 h 29"/>
                <a:gd name="T8" fmla="*/ 0 w 16"/>
                <a:gd name="T9" fmla="*/ 20 h 29"/>
                <a:gd name="T10" fmla="*/ 0 w 16"/>
                <a:gd name="T11" fmla="*/ 20 h 29"/>
                <a:gd name="T12" fmla="*/ 0 w 16"/>
                <a:gd name="T13" fmla="*/ 20 h 29"/>
                <a:gd name="T14" fmla="*/ 2 w 16"/>
                <a:gd name="T15" fmla="*/ 26 h 29"/>
                <a:gd name="T16" fmla="*/ 7 w 16"/>
                <a:gd name="T17" fmla="*/ 29 h 29"/>
                <a:gd name="T18" fmla="*/ 8 w 16"/>
                <a:gd name="T19" fmla="*/ 29 h 29"/>
                <a:gd name="T20" fmla="*/ 14 w 16"/>
                <a:gd name="T21" fmla="*/ 27 h 29"/>
                <a:gd name="T22" fmla="*/ 16 w 16"/>
                <a:gd name="T23" fmla="*/ 20 h 29"/>
                <a:gd name="T24" fmla="*/ 16 w 16"/>
                <a:gd name="T25" fmla="*/ 20 h 29"/>
                <a:gd name="T26" fmla="*/ 15 w 16"/>
                <a:gd name="T27" fmla="*/ 15 h 29"/>
                <a:gd name="T28" fmla="*/ 11 w 16"/>
                <a:gd name="T29" fmla="*/ 12 h 29"/>
                <a:gd name="T30" fmla="*/ 10 w 16"/>
                <a:gd name="T31" fmla="*/ 11 h 29"/>
                <a:gd name="T32" fmla="*/ 9 w 16"/>
                <a:gd name="T33" fmla="*/ 11 h 29"/>
                <a:gd name="T34" fmla="*/ 7 w 16"/>
                <a:gd name="T35" fmla="*/ 9 h 29"/>
                <a:gd name="T36" fmla="*/ 6 w 16"/>
                <a:gd name="T37" fmla="*/ 7 h 29"/>
                <a:gd name="T38" fmla="*/ 7 w 16"/>
                <a:gd name="T39" fmla="*/ 6 h 29"/>
                <a:gd name="T40" fmla="*/ 8 w 16"/>
                <a:gd name="T41" fmla="*/ 5 h 29"/>
                <a:gd name="T42" fmla="*/ 8 w 16"/>
                <a:gd name="T43" fmla="*/ 5 h 29"/>
                <a:gd name="T44" fmla="*/ 8 w 16"/>
                <a:gd name="T45" fmla="*/ 5 h 29"/>
                <a:gd name="T46" fmla="*/ 8 w 16"/>
                <a:gd name="T47" fmla="*/ 5 h 29"/>
                <a:gd name="T48" fmla="*/ 9 w 16"/>
                <a:gd name="T49" fmla="*/ 5 h 29"/>
                <a:gd name="T50" fmla="*/ 10 w 16"/>
                <a:gd name="T51" fmla="*/ 6 h 29"/>
                <a:gd name="T52" fmla="*/ 10 w 16"/>
                <a:gd name="T53" fmla="*/ 8 h 29"/>
                <a:gd name="T54" fmla="*/ 10 w 16"/>
                <a:gd name="T55" fmla="*/ 9 h 29"/>
                <a:gd name="T56" fmla="*/ 16 w 16"/>
                <a:gd name="T57" fmla="*/ 9 h 29"/>
                <a:gd name="T58" fmla="*/ 16 w 16"/>
                <a:gd name="T59" fmla="*/ 8 h 29"/>
                <a:gd name="T60" fmla="*/ 14 w 16"/>
                <a:gd name="T61" fmla="*/ 2 h 29"/>
                <a:gd name="T62" fmla="*/ 8 w 16"/>
                <a:gd name="T63" fmla="*/ 0 h 29"/>
                <a:gd name="T64" fmla="*/ 3 w 16"/>
                <a:gd name="T65" fmla="*/ 2 h 29"/>
                <a:gd name="T66" fmla="*/ 0 w 16"/>
                <a:gd name="T67" fmla="*/ 6 h 29"/>
                <a:gd name="T68" fmla="*/ 0 w 16"/>
                <a:gd name="T69" fmla="*/ 7 h 29"/>
                <a:gd name="T70" fmla="*/ 0 w 16"/>
                <a:gd name="T71" fmla="*/ 7 h 29"/>
                <a:gd name="T72" fmla="*/ 0 w 16"/>
                <a:gd name="T73" fmla="*/ 7 h 29"/>
                <a:gd name="T74" fmla="*/ 0 w 16"/>
                <a:gd name="T75" fmla="*/ 7 h 29"/>
                <a:gd name="T76" fmla="*/ 0 w 16"/>
                <a:gd name="T77" fmla="*/ 8 h 29"/>
                <a:gd name="T78" fmla="*/ 0 w 16"/>
                <a:gd name="T79" fmla="*/ 8 h 29"/>
                <a:gd name="T80" fmla="*/ 2 w 16"/>
                <a:gd name="T81" fmla="*/ 13 h 29"/>
                <a:gd name="T82" fmla="*/ 5 w 16"/>
                <a:gd name="T83" fmla="*/ 16 h 29"/>
                <a:gd name="T84" fmla="*/ 6 w 16"/>
                <a:gd name="T85" fmla="*/ 17 h 29"/>
                <a:gd name="T86" fmla="*/ 8 w 16"/>
                <a:gd name="T87" fmla="*/ 17 h 29"/>
                <a:gd name="T88" fmla="*/ 10 w 16"/>
                <a:gd name="T89" fmla="*/ 19 h 29"/>
                <a:gd name="T90" fmla="*/ 10 w 16"/>
                <a:gd name="T91" fmla="*/ 21 h 29"/>
                <a:gd name="T92" fmla="*/ 10 w 16"/>
                <a:gd name="T93" fmla="*/ 23 h 29"/>
                <a:gd name="T94" fmla="*/ 8 w 16"/>
                <a:gd name="T95" fmla="*/ 24 h 29"/>
                <a:gd name="T96" fmla="*/ 8 w 16"/>
                <a:gd name="T97" fmla="*/ 24 h 29"/>
                <a:gd name="T98" fmla="*/ 8 w 16"/>
                <a:gd name="T99" fmla="*/ 24 h 29"/>
                <a:gd name="T100" fmla="*/ 8 w 16"/>
                <a:gd name="T101" fmla="*/ 24 h 29"/>
                <a:gd name="T102" fmla="*/ 8 w 16"/>
                <a:gd name="T103" fmla="*/ 24 h 29"/>
                <a:gd name="T104" fmla="*/ 6 w 16"/>
                <a:gd name="T105" fmla="*/ 23 h 29"/>
                <a:gd name="T106" fmla="*/ 6 w 16"/>
                <a:gd name="T107" fmla="*/ 20 h 29"/>
                <a:gd name="T108" fmla="*/ 6 w 16"/>
                <a:gd name="T109" fmla="*/ 20 h 29"/>
                <a:gd name="T110" fmla="*/ 6 w 16"/>
                <a:gd name="T111" fmla="*/ 19 h 29"/>
                <a:gd name="T112" fmla="*/ 6 w 16"/>
                <a:gd name="T113" fmla="*/ 19 h 29"/>
                <a:gd name="T114" fmla="*/ 6 w 16"/>
                <a:gd name="T115" fmla="*/ 19 h 29"/>
                <a:gd name="T116" fmla="*/ 6 w 16"/>
                <a:gd name="T117" fmla="*/ 19 h 29"/>
                <a:gd name="T118" fmla="*/ 6 w 16"/>
                <a:gd name="T119" fmla="*/ 19 h 29"/>
                <a:gd name="T120" fmla="*/ 0 w 16"/>
                <a:gd name="T121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" h="29">
                  <a:moveTo>
                    <a:pt x="0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3"/>
                    <a:pt x="0" y="25"/>
                    <a:pt x="2" y="26"/>
                  </a:cubicBezTo>
                  <a:cubicBezTo>
                    <a:pt x="3" y="28"/>
                    <a:pt x="5" y="28"/>
                    <a:pt x="7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10" y="29"/>
                    <a:pt x="12" y="28"/>
                    <a:pt x="14" y="27"/>
                  </a:cubicBezTo>
                  <a:cubicBezTo>
                    <a:pt x="15" y="26"/>
                    <a:pt x="16" y="23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5" y="15"/>
                  </a:cubicBezTo>
                  <a:cubicBezTo>
                    <a:pt x="14" y="14"/>
                    <a:pt x="12" y="13"/>
                    <a:pt x="11" y="12"/>
                  </a:cubicBezTo>
                  <a:cubicBezTo>
                    <a:pt x="11" y="12"/>
                    <a:pt x="10" y="11"/>
                    <a:pt x="10" y="11"/>
                  </a:cubicBezTo>
                  <a:cubicBezTo>
                    <a:pt x="10" y="11"/>
                    <a:pt x="9" y="11"/>
                    <a:pt x="9" y="11"/>
                  </a:cubicBezTo>
                  <a:cubicBezTo>
                    <a:pt x="8" y="10"/>
                    <a:pt x="7" y="10"/>
                    <a:pt x="7" y="9"/>
                  </a:cubicBezTo>
                  <a:cubicBezTo>
                    <a:pt x="6" y="9"/>
                    <a:pt x="6" y="8"/>
                    <a:pt x="6" y="7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7" y="5"/>
                    <a:pt x="7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9" y="5"/>
                  </a:cubicBezTo>
                  <a:cubicBezTo>
                    <a:pt x="9" y="5"/>
                    <a:pt x="9" y="6"/>
                    <a:pt x="10" y="6"/>
                  </a:cubicBezTo>
                  <a:cubicBezTo>
                    <a:pt x="10" y="7"/>
                    <a:pt x="10" y="7"/>
                    <a:pt x="10" y="8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6"/>
                    <a:pt x="15" y="4"/>
                    <a:pt x="14" y="2"/>
                  </a:cubicBezTo>
                  <a:cubicBezTo>
                    <a:pt x="12" y="1"/>
                    <a:pt x="10" y="0"/>
                    <a:pt x="8" y="0"/>
                  </a:cubicBezTo>
                  <a:cubicBezTo>
                    <a:pt x="6" y="0"/>
                    <a:pt x="4" y="1"/>
                    <a:pt x="3" y="2"/>
                  </a:cubicBezTo>
                  <a:cubicBezTo>
                    <a:pt x="1" y="3"/>
                    <a:pt x="0" y="5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6" y="16"/>
                    <a:pt x="6" y="16"/>
                    <a:pt x="6" y="17"/>
                  </a:cubicBezTo>
                  <a:cubicBezTo>
                    <a:pt x="7" y="17"/>
                    <a:pt x="7" y="17"/>
                    <a:pt x="8" y="17"/>
                  </a:cubicBezTo>
                  <a:cubicBezTo>
                    <a:pt x="8" y="18"/>
                    <a:pt x="9" y="18"/>
                    <a:pt x="10" y="19"/>
                  </a:cubicBezTo>
                  <a:cubicBezTo>
                    <a:pt x="10" y="20"/>
                    <a:pt x="10" y="20"/>
                    <a:pt x="10" y="21"/>
                  </a:cubicBezTo>
                  <a:cubicBezTo>
                    <a:pt x="10" y="22"/>
                    <a:pt x="10" y="22"/>
                    <a:pt x="10" y="23"/>
                  </a:cubicBezTo>
                  <a:cubicBezTo>
                    <a:pt x="9" y="23"/>
                    <a:pt x="9" y="23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7" y="24"/>
                    <a:pt x="7" y="23"/>
                    <a:pt x="6" y="23"/>
                  </a:cubicBezTo>
                  <a:cubicBezTo>
                    <a:pt x="6" y="22"/>
                    <a:pt x="6" y="21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0" y="19"/>
                    <a:pt x="0" y="19"/>
                    <a:pt x="0" y="19"/>
                  </a:cubicBez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4" name="ïsļidê"/>
            <p:cNvSpPr/>
            <p:nvPr/>
          </p:nvSpPr>
          <p:spPr bwMode="auto">
            <a:xfrm>
              <a:off x="8847138" y="3957638"/>
              <a:ext cx="65088" cy="255588"/>
            </a:xfrm>
            <a:custGeom>
              <a:avLst/>
              <a:gdLst>
                <a:gd name="T0" fmla="*/ 0 w 41"/>
                <a:gd name="T1" fmla="*/ 161 h 161"/>
                <a:gd name="T2" fmla="*/ 41 w 41"/>
                <a:gd name="T3" fmla="*/ 161 h 161"/>
                <a:gd name="T4" fmla="*/ 41 w 41"/>
                <a:gd name="T5" fmla="*/ 0 h 161"/>
                <a:gd name="T6" fmla="*/ 0 w 41"/>
                <a:gd name="T7" fmla="*/ 0 h 161"/>
                <a:gd name="T8" fmla="*/ 0 w 41"/>
                <a:gd name="T9" fmla="*/ 161 h 161"/>
                <a:gd name="T10" fmla="*/ 0 w 41"/>
                <a:gd name="T11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161">
                  <a:moveTo>
                    <a:pt x="0" y="161"/>
                  </a:moveTo>
                  <a:lnTo>
                    <a:pt x="41" y="161"/>
                  </a:lnTo>
                  <a:lnTo>
                    <a:pt x="41" y="0"/>
                  </a:lnTo>
                  <a:lnTo>
                    <a:pt x="0" y="0"/>
                  </a:lnTo>
                  <a:lnTo>
                    <a:pt x="0" y="161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5" name="îṡļíḓe"/>
            <p:cNvSpPr/>
            <p:nvPr/>
          </p:nvSpPr>
          <p:spPr bwMode="auto">
            <a:xfrm>
              <a:off x="9005888" y="3957638"/>
              <a:ext cx="158750" cy="255588"/>
            </a:xfrm>
            <a:custGeom>
              <a:avLst/>
              <a:gdLst>
                <a:gd name="T0" fmla="*/ 30 w 100"/>
                <a:gd name="T1" fmla="*/ 161 h 161"/>
                <a:gd name="T2" fmla="*/ 71 w 100"/>
                <a:gd name="T3" fmla="*/ 161 h 161"/>
                <a:gd name="T4" fmla="*/ 71 w 100"/>
                <a:gd name="T5" fmla="*/ 30 h 161"/>
                <a:gd name="T6" fmla="*/ 100 w 100"/>
                <a:gd name="T7" fmla="*/ 30 h 161"/>
                <a:gd name="T8" fmla="*/ 100 w 100"/>
                <a:gd name="T9" fmla="*/ 0 h 161"/>
                <a:gd name="T10" fmla="*/ 0 w 100"/>
                <a:gd name="T11" fmla="*/ 0 h 161"/>
                <a:gd name="T12" fmla="*/ 0 w 100"/>
                <a:gd name="T13" fmla="*/ 30 h 161"/>
                <a:gd name="T14" fmla="*/ 30 w 100"/>
                <a:gd name="T15" fmla="*/ 30 h 161"/>
                <a:gd name="T16" fmla="*/ 30 w 100"/>
                <a:gd name="T17" fmla="*/ 161 h 161"/>
                <a:gd name="T18" fmla="*/ 30 w 100"/>
                <a:gd name="T19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61">
                  <a:moveTo>
                    <a:pt x="30" y="161"/>
                  </a:moveTo>
                  <a:lnTo>
                    <a:pt x="71" y="161"/>
                  </a:lnTo>
                  <a:lnTo>
                    <a:pt x="71" y="30"/>
                  </a:lnTo>
                  <a:lnTo>
                    <a:pt x="100" y="30"/>
                  </a:lnTo>
                  <a:lnTo>
                    <a:pt x="100" y="0"/>
                  </a:lnTo>
                  <a:lnTo>
                    <a:pt x="0" y="0"/>
                  </a:lnTo>
                  <a:lnTo>
                    <a:pt x="0" y="30"/>
                  </a:lnTo>
                  <a:lnTo>
                    <a:pt x="30" y="30"/>
                  </a:lnTo>
                  <a:lnTo>
                    <a:pt x="30" y="161"/>
                  </a:lnTo>
                  <a:lnTo>
                    <a:pt x="30" y="161"/>
                  </a:ln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6" name="ïSľiḋè"/>
            <p:cNvSpPr/>
            <p:nvPr/>
          </p:nvSpPr>
          <p:spPr bwMode="auto">
            <a:xfrm>
              <a:off x="9248775" y="3957638"/>
              <a:ext cx="177800" cy="255588"/>
            </a:xfrm>
            <a:custGeom>
              <a:avLst/>
              <a:gdLst>
                <a:gd name="T0" fmla="*/ 35 w 112"/>
                <a:gd name="T1" fmla="*/ 161 h 161"/>
                <a:gd name="T2" fmla="*/ 77 w 112"/>
                <a:gd name="T3" fmla="*/ 161 h 161"/>
                <a:gd name="T4" fmla="*/ 77 w 112"/>
                <a:gd name="T5" fmla="*/ 89 h 161"/>
                <a:gd name="T6" fmla="*/ 112 w 112"/>
                <a:gd name="T7" fmla="*/ 0 h 161"/>
                <a:gd name="T8" fmla="*/ 77 w 112"/>
                <a:gd name="T9" fmla="*/ 0 h 161"/>
                <a:gd name="T10" fmla="*/ 59 w 112"/>
                <a:gd name="T11" fmla="*/ 54 h 161"/>
                <a:gd name="T12" fmla="*/ 35 w 112"/>
                <a:gd name="T13" fmla="*/ 0 h 161"/>
                <a:gd name="T14" fmla="*/ 0 w 112"/>
                <a:gd name="T15" fmla="*/ 0 h 161"/>
                <a:gd name="T16" fmla="*/ 35 w 112"/>
                <a:gd name="T17" fmla="*/ 89 h 161"/>
                <a:gd name="T18" fmla="*/ 35 w 112"/>
                <a:gd name="T19" fmla="*/ 161 h 161"/>
                <a:gd name="T20" fmla="*/ 35 w 112"/>
                <a:gd name="T21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2" h="161">
                  <a:moveTo>
                    <a:pt x="35" y="161"/>
                  </a:moveTo>
                  <a:lnTo>
                    <a:pt x="77" y="161"/>
                  </a:lnTo>
                  <a:lnTo>
                    <a:pt x="77" y="89"/>
                  </a:lnTo>
                  <a:lnTo>
                    <a:pt x="112" y="0"/>
                  </a:lnTo>
                  <a:lnTo>
                    <a:pt x="77" y="0"/>
                  </a:lnTo>
                  <a:lnTo>
                    <a:pt x="59" y="54"/>
                  </a:lnTo>
                  <a:lnTo>
                    <a:pt x="35" y="0"/>
                  </a:lnTo>
                  <a:lnTo>
                    <a:pt x="0" y="0"/>
                  </a:lnTo>
                  <a:lnTo>
                    <a:pt x="35" y="89"/>
                  </a:lnTo>
                  <a:lnTo>
                    <a:pt x="35" y="161"/>
                  </a:lnTo>
                  <a:lnTo>
                    <a:pt x="35" y="161"/>
                  </a:ln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7" name="iŝlîḍê"/>
            <p:cNvSpPr/>
            <p:nvPr/>
          </p:nvSpPr>
          <p:spPr bwMode="auto">
            <a:xfrm>
              <a:off x="3278188" y="3306763"/>
              <a:ext cx="84138" cy="188913"/>
            </a:xfrm>
            <a:custGeom>
              <a:avLst/>
              <a:gdLst>
                <a:gd name="T0" fmla="*/ 6 w 9"/>
                <a:gd name="T1" fmla="*/ 0 h 20"/>
                <a:gd name="T2" fmla="*/ 0 w 9"/>
                <a:gd name="T3" fmla="*/ 3 h 20"/>
                <a:gd name="T4" fmla="*/ 0 w 9"/>
                <a:gd name="T5" fmla="*/ 5 h 20"/>
                <a:gd name="T6" fmla="*/ 1 w 9"/>
                <a:gd name="T7" fmla="*/ 5 h 20"/>
                <a:gd name="T8" fmla="*/ 3 w 9"/>
                <a:gd name="T9" fmla="*/ 6 h 20"/>
                <a:gd name="T10" fmla="*/ 3 w 9"/>
                <a:gd name="T11" fmla="*/ 6 h 20"/>
                <a:gd name="T12" fmla="*/ 4 w 9"/>
                <a:gd name="T13" fmla="*/ 9 h 20"/>
                <a:gd name="T14" fmla="*/ 4 w 9"/>
                <a:gd name="T15" fmla="*/ 20 h 20"/>
                <a:gd name="T16" fmla="*/ 9 w 9"/>
                <a:gd name="T17" fmla="*/ 20 h 20"/>
                <a:gd name="T18" fmla="*/ 9 w 9"/>
                <a:gd name="T19" fmla="*/ 0 h 20"/>
                <a:gd name="T20" fmla="*/ 6 w 9"/>
                <a:gd name="T2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20">
                  <a:moveTo>
                    <a:pt x="6" y="0"/>
                  </a:moveTo>
                  <a:cubicBezTo>
                    <a:pt x="4" y="2"/>
                    <a:pt x="3" y="3"/>
                    <a:pt x="0" y="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5"/>
                    <a:pt x="2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7"/>
                    <a:pt x="4" y="8"/>
                    <a:pt x="4" y="9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8" name="îṥļîḓê"/>
            <p:cNvSpPr/>
            <p:nvPr/>
          </p:nvSpPr>
          <p:spPr bwMode="auto">
            <a:xfrm>
              <a:off x="3455988" y="3297238"/>
              <a:ext cx="112713" cy="207963"/>
            </a:xfrm>
            <a:custGeom>
              <a:avLst/>
              <a:gdLst>
                <a:gd name="T0" fmla="*/ 0 w 12"/>
                <a:gd name="T1" fmla="*/ 19 h 22"/>
                <a:gd name="T2" fmla="*/ 2 w 12"/>
                <a:gd name="T3" fmla="*/ 21 h 22"/>
                <a:gd name="T4" fmla="*/ 6 w 12"/>
                <a:gd name="T5" fmla="*/ 22 h 22"/>
                <a:gd name="T6" fmla="*/ 9 w 12"/>
                <a:gd name="T7" fmla="*/ 21 h 22"/>
                <a:gd name="T8" fmla="*/ 11 w 12"/>
                <a:gd name="T9" fmla="*/ 19 h 22"/>
                <a:gd name="T10" fmla="*/ 12 w 12"/>
                <a:gd name="T11" fmla="*/ 17 h 22"/>
                <a:gd name="T12" fmla="*/ 12 w 12"/>
                <a:gd name="T13" fmla="*/ 12 h 22"/>
                <a:gd name="T14" fmla="*/ 12 w 12"/>
                <a:gd name="T15" fmla="*/ 9 h 22"/>
                <a:gd name="T16" fmla="*/ 12 w 12"/>
                <a:gd name="T17" fmla="*/ 5 h 22"/>
                <a:gd name="T18" fmla="*/ 11 w 12"/>
                <a:gd name="T19" fmla="*/ 3 h 22"/>
                <a:gd name="T20" fmla="*/ 9 w 12"/>
                <a:gd name="T21" fmla="*/ 1 h 22"/>
                <a:gd name="T22" fmla="*/ 6 w 12"/>
                <a:gd name="T23" fmla="*/ 0 h 22"/>
                <a:gd name="T24" fmla="*/ 3 w 12"/>
                <a:gd name="T25" fmla="*/ 1 h 22"/>
                <a:gd name="T26" fmla="*/ 1 w 12"/>
                <a:gd name="T27" fmla="*/ 2 h 22"/>
                <a:gd name="T28" fmla="*/ 0 w 12"/>
                <a:gd name="T29" fmla="*/ 4 h 22"/>
                <a:gd name="T30" fmla="*/ 0 w 12"/>
                <a:gd name="T31" fmla="*/ 7 h 22"/>
                <a:gd name="T32" fmla="*/ 0 w 12"/>
                <a:gd name="T33" fmla="*/ 9 h 22"/>
                <a:gd name="T34" fmla="*/ 0 w 12"/>
                <a:gd name="T35" fmla="*/ 12 h 22"/>
                <a:gd name="T36" fmla="*/ 1 w 12"/>
                <a:gd name="T37" fmla="*/ 14 h 22"/>
                <a:gd name="T38" fmla="*/ 4 w 12"/>
                <a:gd name="T39" fmla="*/ 15 h 22"/>
                <a:gd name="T40" fmla="*/ 6 w 12"/>
                <a:gd name="T41" fmla="*/ 14 h 22"/>
                <a:gd name="T42" fmla="*/ 7 w 12"/>
                <a:gd name="T43" fmla="*/ 13 h 22"/>
                <a:gd name="T44" fmla="*/ 7 w 12"/>
                <a:gd name="T45" fmla="*/ 16 h 22"/>
                <a:gd name="T46" fmla="*/ 7 w 12"/>
                <a:gd name="T47" fmla="*/ 18 h 22"/>
                <a:gd name="T48" fmla="*/ 7 w 12"/>
                <a:gd name="T49" fmla="*/ 18 h 22"/>
                <a:gd name="T50" fmla="*/ 6 w 12"/>
                <a:gd name="T51" fmla="*/ 19 h 22"/>
                <a:gd name="T52" fmla="*/ 5 w 12"/>
                <a:gd name="T53" fmla="*/ 18 h 22"/>
                <a:gd name="T54" fmla="*/ 5 w 12"/>
                <a:gd name="T55" fmla="*/ 18 h 22"/>
                <a:gd name="T56" fmla="*/ 5 w 12"/>
                <a:gd name="T57" fmla="*/ 16 h 22"/>
                <a:gd name="T58" fmla="*/ 0 w 12"/>
                <a:gd name="T59" fmla="*/ 16 h 22"/>
                <a:gd name="T60" fmla="*/ 0 w 12"/>
                <a:gd name="T61" fmla="*/ 19 h 22"/>
                <a:gd name="T62" fmla="*/ 0 w 12"/>
                <a:gd name="T63" fmla="*/ 19 h 22"/>
                <a:gd name="T64" fmla="*/ 5 w 12"/>
                <a:gd name="T65" fmla="*/ 6 h 22"/>
                <a:gd name="T66" fmla="*/ 5 w 12"/>
                <a:gd name="T67" fmla="*/ 4 h 22"/>
                <a:gd name="T68" fmla="*/ 6 w 12"/>
                <a:gd name="T69" fmla="*/ 4 h 22"/>
                <a:gd name="T70" fmla="*/ 7 w 12"/>
                <a:gd name="T71" fmla="*/ 4 h 22"/>
                <a:gd name="T72" fmla="*/ 7 w 12"/>
                <a:gd name="T73" fmla="*/ 6 h 22"/>
                <a:gd name="T74" fmla="*/ 7 w 12"/>
                <a:gd name="T75" fmla="*/ 9 h 22"/>
                <a:gd name="T76" fmla="*/ 7 w 12"/>
                <a:gd name="T77" fmla="*/ 11 h 22"/>
                <a:gd name="T78" fmla="*/ 6 w 12"/>
                <a:gd name="T79" fmla="*/ 11 h 22"/>
                <a:gd name="T80" fmla="*/ 5 w 12"/>
                <a:gd name="T81" fmla="*/ 11 h 22"/>
                <a:gd name="T82" fmla="*/ 5 w 12"/>
                <a:gd name="T83" fmla="*/ 9 h 22"/>
                <a:gd name="T84" fmla="*/ 5 w 12"/>
                <a:gd name="T85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" h="22">
                  <a:moveTo>
                    <a:pt x="0" y="19"/>
                  </a:moveTo>
                  <a:cubicBezTo>
                    <a:pt x="1" y="20"/>
                    <a:pt x="1" y="20"/>
                    <a:pt x="2" y="21"/>
                  </a:cubicBezTo>
                  <a:cubicBezTo>
                    <a:pt x="3" y="21"/>
                    <a:pt x="4" y="22"/>
                    <a:pt x="6" y="22"/>
                  </a:cubicBezTo>
                  <a:cubicBezTo>
                    <a:pt x="7" y="22"/>
                    <a:pt x="8" y="21"/>
                    <a:pt x="9" y="21"/>
                  </a:cubicBezTo>
                  <a:cubicBezTo>
                    <a:pt x="10" y="21"/>
                    <a:pt x="11" y="20"/>
                    <a:pt x="11" y="19"/>
                  </a:cubicBezTo>
                  <a:cubicBezTo>
                    <a:pt x="12" y="19"/>
                    <a:pt x="12" y="18"/>
                    <a:pt x="12" y="17"/>
                  </a:cubicBezTo>
                  <a:cubicBezTo>
                    <a:pt x="12" y="16"/>
                    <a:pt x="12" y="15"/>
                    <a:pt x="12" y="12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7"/>
                    <a:pt x="12" y="6"/>
                    <a:pt x="12" y="5"/>
                  </a:cubicBezTo>
                  <a:cubicBezTo>
                    <a:pt x="12" y="4"/>
                    <a:pt x="12" y="3"/>
                    <a:pt x="11" y="3"/>
                  </a:cubicBezTo>
                  <a:cubicBezTo>
                    <a:pt x="11" y="2"/>
                    <a:pt x="10" y="1"/>
                    <a:pt x="9" y="1"/>
                  </a:cubicBezTo>
                  <a:cubicBezTo>
                    <a:pt x="8" y="1"/>
                    <a:pt x="7" y="0"/>
                    <a:pt x="6" y="0"/>
                  </a:cubicBezTo>
                  <a:cubicBezTo>
                    <a:pt x="5" y="0"/>
                    <a:pt x="4" y="1"/>
                    <a:pt x="3" y="1"/>
                  </a:cubicBezTo>
                  <a:cubicBezTo>
                    <a:pt x="2" y="1"/>
                    <a:pt x="1" y="2"/>
                    <a:pt x="1" y="2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0" y="13"/>
                    <a:pt x="1" y="13"/>
                    <a:pt x="1" y="14"/>
                  </a:cubicBezTo>
                  <a:cubicBezTo>
                    <a:pt x="2" y="14"/>
                    <a:pt x="3" y="15"/>
                    <a:pt x="4" y="15"/>
                  </a:cubicBezTo>
                  <a:cubicBezTo>
                    <a:pt x="5" y="15"/>
                    <a:pt x="5" y="14"/>
                    <a:pt x="6" y="14"/>
                  </a:cubicBezTo>
                  <a:cubicBezTo>
                    <a:pt x="6" y="14"/>
                    <a:pt x="7" y="13"/>
                    <a:pt x="7" y="13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7"/>
                    <a:pt x="7" y="17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8"/>
                    <a:pt x="6" y="19"/>
                    <a:pt x="6" y="19"/>
                  </a:cubicBezTo>
                  <a:cubicBezTo>
                    <a:pt x="6" y="19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7"/>
                    <a:pt x="5" y="17"/>
                    <a:pt x="5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8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lose/>
                  <a:moveTo>
                    <a:pt x="5" y="6"/>
                  </a:moveTo>
                  <a:cubicBezTo>
                    <a:pt x="5" y="5"/>
                    <a:pt x="5" y="4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7" y="4"/>
                    <a:pt x="7" y="4"/>
                  </a:cubicBezTo>
                  <a:cubicBezTo>
                    <a:pt x="7" y="4"/>
                    <a:pt x="7" y="5"/>
                    <a:pt x="7" y="6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10"/>
                    <a:pt x="7" y="11"/>
                    <a:pt x="7" y="11"/>
                  </a:cubicBezTo>
                  <a:cubicBezTo>
                    <a:pt x="7" y="11"/>
                    <a:pt x="6" y="11"/>
                    <a:pt x="6" y="11"/>
                  </a:cubicBezTo>
                  <a:cubicBezTo>
                    <a:pt x="6" y="11"/>
                    <a:pt x="5" y="11"/>
                    <a:pt x="5" y="11"/>
                  </a:cubicBezTo>
                  <a:cubicBezTo>
                    <a:pt x="5" y="11"/>
                    <a:pt x="5" y="10"/>
                    <a:pt x="5" y="9"/>
                  </a:cubicBezTo>
                  <a:cubicBezTo>
                    <a:pt x="5" y="6"/>
                    <a:pt x="5" y="6"/>
                    <a:pt x="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" name="íṡļîḍé"/>
            <p:cNvSpPr/>
            <p:nvPr/>
          </p:nvSpPr>
          <p:spPr bwMode="auto">
            <a:xfrm>
              <a:off x="3662363" y="3297238"/>
              <a:ext cx="101600" cy="198438"/>
            </a:xfrm>
            <a:custGeom>
              <a:avLst/>
              <a:gdLst>
                <a:gd name="T0" fmla="*/ 5 w 11"/>
                <a:gd name="T1" fmla="*/ 18 h 21"/>
                <a:gd name="T2" fmla="*/ 11 w 11"/>
                <a:gd name="T3" fmla="*/ 9 h 21"/>
                <a:gd name="T4" fmla="*/ 11 w 11"/>
                <a:gd name="T5" fmla="*/ 6 h 21"/>
                <a:gd name="T6" fmla="*/ 10 w 11"/>
                <a:gd name="T7" fmla="*/ 2 h 21"/>
                <a:gd name="T8" fmla="*/ 5 w 11"/>
                <a:gd name="T9" fmla="*/ 0 h 21"/>
                <a:gd name="T10" fmla="*/ 3 w 11"/>
                <a:gd name="T11" fmla="*/ 1 h 21"/>
                <a:gd name="T12" fmla="*/ 1 w 11"/>
                <a:gd name="T13" fmla="*/ 2 h 21"/>
                <a:gd name="T14" fmla="*/ 0 w 11"/>
                <a:gd name="T15" fmla="*/ 4 h 21"/>
                <a:gd name="T16" fmla="*/ 0 w 11"/>
                <a:gd name="T17" fmla="*/ 7 h 21"/>
                <a:gd name="T18" fmla="*/ 0 w 11"/>
                <a:gd name="T19" fmla="*/ 8 h 21"/>
                <a:gd name="T20" fmla="*/ 4 w 11"/>
                <a:gd name="T21" fmla="*/ 8 h 21"/>
                <a:gd name="T22" fmla="*/ 4 w 11"/>
                <a:gd name="T23" fmla="*/ 6 h 21"/>
                <a:gd name="T24" fmla="*/ 5 w 11"/>
                <a:gd name="T25" fmla="*/ 4 h 21"/>
                <a:gd name="T26" fmla="*/ 5 w 11"/>
                <a:gd name="T27" fmla="*/ 4 h 21"/>
                <a:gd name="T28" fmla="*/ 6 w 11"/>
                <a:gd name="T29" fmla="*/ 4 h 21"/>
                <a:gd name="T30" fmla="*/ 7 w 11"/>
                <a:gd name="T31" fmla="*/ 5 h 21"/>
                <a:gd name="T32" fmla="*/ 6 w 11"/>
                <a:gd name="T33" fmla="*/ 8 h 21"/>
                <a:gd name="T34" fmla="*/ 0 w 11"/>
                <a:gd name="T35" fmla="*/ 18 h 21"/>
                <a:gd name="T36" fmla="*/ 0 w 11"/>
                <a:gd name="T37" fmla="*/ 21 h 21"/>
                <a:gd name="T38" fmla="*/ 11 w 11"/>
                <a:gd name="T39" fmla="*/ 21 h 21"/>
                <a:gd name="T40" fmla="*/ 11 w 11"/>
                <a:gd name="T41" fmla="*/ 18 h 21"/>
                <a:gd name="T42" fmla="*/ 5 w 11"/>
                <a:gd name="T4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" h="21">
                  <a:moveTo>
                    <a:pt x="5" y="18"/>
                  </a:moveTo>
                  <a:cubicBezTo>
                    <a:pt x="8" y="14"/>
                    <a:pt x="10" y="11"/>
                    <a:pt x="11" y="9"/>
                  </a:cubicBezTo>
                  <a:cubicBezTo>
                    <a:pt x="11" y="8"/>
                    <a:pt x="11" y="7"/>
                    <a:pt x="11" y="6"/>
                  </a:cubicBezTo>
                  <a:cubicBezTo>
                    <a:pt x="11" y="4"/>
                    <a:pt x="11" y="3"/>
                    <a:pt x="10" y="2"/>
                  </a:cubicBezTo>
                  <a:cubicBezTo>
                    <a:pt x="9" y="1"/>
                    <a:pt x="7" y="0"/>
                    <a:pt x="5" y="0"/>
                  </a:cubicBezTo>
                  <a:cubicBezTo>
                    <a:pt x="4" y="0"/>
                    <a:pt x="3" y="1"/>
                    <a:pt x="3" y="1"/>
                  </a:cubicBezTo>
                  <a:cubicBezTo>
                    <a:pt x="2" y="1"/>
                    <a:pt x="1" y="2"/>
                    <a:pt x="1" y="2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4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4"/>
                    <a:pt x="7" y="5"/>
                    <a:pt x="7" y="5"/>
                  </a:cubicBezTo>
                  <a:cubicBezTo>
                    <a:pt x="7" y="6"/>
                    <a:pt x="6" y="7"/>
                    <a:pt x="6" y="8"/>
                  </a:cubicBezTo>
                  <a:cubicBezTo>
                    <a:pt x="5" y="10"/>
                    <a:pt x="3" y="13"/>
                    <a:pt x="0" y="18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5" y="18"/>
                    <a:pt x="5" y="18"/>
                    <a:pt x="5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" name="ïS1íďe"/>
            <p:cNvSpPr/>
            <p:nvPr/>
          </p:nvSpPr>
          <p:spPr bwMode="auto">
            <a:xfrm>
              <a:off x="3857625" y="3297238"/>
              <a:ext cx="112713" cy="207963"/>
            </a:xfrm>
            <a:custGeom>
              <a:avLst/>
              <a:gdLst>
                <a:gd name="T0" fmla="*/ 12 w 12"/>
                <a:gd name="T1" fmla="*/ 4 h 22"/>
                <a:gd name="T2" fmla="*/ 11 w 12"/>
                <a:gd name="T3" fmla="*/ 2 h 22"/>
                <a:gd name="T4" fmla="*/ 9 w 12"/>
                <a:gd name="T5" fmla="*/ 1 h 22"/>
                <a:gd name="T6" fmla="*/ 6 w 12"/>
                <a:gd name="T7" fmla="*/ 0 h 22"/>
                <a:gd name="T8" fmla="*/ 3 w 12"/>
                <a:gd name="T9" fmla="*/ 1 h 22"/>
                <a:gd name="T10" fmla="*/ 1 w 12"/>
                <a:gd name="T11" fmla="*/ 4 h 22"/>
                <a:gd name="T12" fmla="*/ 0 w 12"/>
                <a:gd name="T13" fmla="*/ 8 h 22"/>
                <a:gd name="T14" fmla="*/ 0 w 12"/>
                <a:gd name="T15" fmla="*/ 15 h 22"/>
                <a:gd name="T16" fmla="*/ 0 w 12"/>
                <a:gd name="T17" fmla="*/ 18 h 22"/>
                <a:gd name="T18" fmla="*/ 1 w 12"/>
                <a:gd name="T19" fmla="*/ 20 h 22"/>
                <a:gd name="T20" fmla="*/ 3 w 12"/>
                <a:gd name="T21" fmla="*/ 21 h 22"/>
                <a:gd name="T22" fmla="*/ 6 w 12"/>
                <a:gd name="T23" fmla="*/ 22 h 22"/>
                <a:gd name="T24" fmla="*/ 9 w 12"/>
                <a:gd name="T25" fmla="*/ 21 h 22"/>
                <a:gd name="T26" fmla="*/ 11 w 12"/>
                <a:gd name="T27" fmla="*/ 20 h 22"/>
                <a:gd name="T28" fmla="*/ 12 w 12"/>
                <a:gd name="T29" fmla="*/ 18 h 22"/>
                <a:gd name="T30" fmla="*/ 12 w 12"/>
                <a:gd name="T31" fmla="*/ 15 h 22"/>
                <a:gd name="T32" fmla="*/ 12 w 12"/>
                <a:gd name="T33" fmla="*/ 8 h 22"/>
                <a:gd name="T34" fmla="*/ 12 w 12"/>
                <a:gd name="T35" fmla="*/ 4 h 22"/>
                <a:gd name="T36" fmla="*/ 12 w 12"/>
                <a:gd name="T37" fmla="*/ 4 h 22"/>
                <a:gd name="T38" fmla="*/ 7 w 12"/>
                <a:gd name="T39" fmla="*/ 16 h 22"/>
                <a:gd name="T40" fmla="*/ 7 w 12"/>
                <a:gd name="T41" fmla="*/ 18 h 22"/>
                <a:gd name="T42" fmla="*/ 6 w 12"/>
                <a:gd name="T43" fmla="*/ 18 h 22"/>
                <a:gd name="T44" fmla="*/ 5 w 12"/>
                <a:gd name="T45" fmla="*/ 18 h 22"/>
                <a:gd name="T46" fmla="*/ 5 w 12"/>
                <a:gd name="T47" fmla="*/ 16 h 22"/>
                <a:gd name="T48" fmla="*/ 5 w 12"/>
                <a:gd name="T49" fmla="*/ 6 h 22"/>
                <a:gd name="T50" fmla="*/ 5 w 12"/>
                <a:gd name="T51" fmla="*/ 4 h 22"/>
                <a:gd name="T52" fmla="*/ 6 w 12"/>
                <a:gd name="T53" fmla="*/ 4 h 22"/>
                <a:gd name="T54" fmla="*/ 7 w 12"/>
                <a:gd name="T55" fmla="*/ 4 h 22"/>
                <a:gd name="T56" fmla="*/ 7 w 12"/>
                <a:gd name="T57" fmla="*/ 6 h 22"/>
                <a:gd name="T58" fmla="*/ 7 w 12"/>
                <a:gd name="T59" fmla="*/ 1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" h="22">
                  <a:moveTo>
                    <a:pt x="12" y="4"/>
                  </a:moveTo>
                  <a:cubicBezTo>
                    <a:pt x="12" y="4"/>
                    <a:pt x="11" y="3"/>
                    <a:pt x="11" y="2"/>
                  </a:cubicBezTo>
                  <a:cubicBezTo>
                    <a:pt x="11" y="2"/>
                    <a:pt x="10" y="1"/>
                    <a:pt x="9" y="1"/>
                  </a:cubicBezTo>
                  <a:cubicBezTo>
                    <a:pt x="8" y="1"/>
                    <a:pt x="7" y="0"/>
                    <a:pt x="6" y="0"/>
                  </a:cubicBezTo>
                  <a:cubicBezTo>
                    <a:pt x="5" y="0"/>
                    <a:pt x="4" y="1"/>
                    <a:pt x="3" y="1"/>
                  </a:cubicBezTo>
                  <a:cubicBezTo>
                    <a:pt x="2" y="2"/>
                    <a:pt x="1" y="3"/>
                    <a:pt x="1" y="4"/>
                  </a:cubicBezTo>
                  <a:cubicBezTo>
                    <a:pt x="0" y="5"/>
                    <a:pt x="0" y="6"/>
                    <a:pt x="0" y="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1" y="19"/>
                    <a:pt x="1" y="19"/>
                    <a:pt x="1" y="20"/>
                  </a:cubicBezTo>
                  <a:cubicBezTo>
                    <a:pt x="2" y="20"/>
                    <a:pt x="3" y="21"/>
                    <a:pt x="3" y="21"/>
                  </a:cubicBezTo>
                  <a:cubicBezTo>
                    <a:pt x="4" y="21"/>
                    <a:pt x="5" y="22"/>
                    <a:pt x="6" y="22"/>
                  </a:cubicBezTo>
                  <a:cubicBezTo>
                    <a:pt x="7" y="22"/>
                    <a:pt x="8" y="21"/>
                    <a:pt x="9" y="21"/>
                  </a:cubicBezTo>
                  <a:cubicBezTo>
                    <a:pt x="10" y="21"/>
                    <a:pt x="10" y="21"/>
                    <a:pt x="11" y="20"/>
                  </a:cubicBezTo>
                  <a:cubicBezTo>
                    <a:pt x="11" y="19"/>
                    <a:pt x="12" y="19"/>
                    <a:pt x="12" y="18"/>
                  </a:cubicBezTo>
                  <a:cubicBezTo>
                    <a:pt x="12" y="17"/>
                    <a:pt x="12" y="16"/>
                    <a:pt x="12" y="15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6"/>
                    <a:pt x="12" y="5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lose/>
                  <a:moveTo>
                    <a:pt x="7" y="16"/>
                  </a:moveTo>
                  <a:cubicBezTo>
                    <a:pt x="7" y="17"/>
                    <a:pt x="7" y="18"/>
                    <a:pt x="7" y="18"/>
                  </a:cubicBezTo>
                  <a:cubicBezTo>
                    <a:pt x="7" y="18"/>
                    <a:pt x="7" y="18"/>
                    <a:pt x="6" y="18"/>
                  </a:cubicBezTo>
                  <a:cubicBezTo>
                    <a:pt x="6" y="18"/>
                    <a:pt x="6" y="18"/>
                    <a:pt x="5" y="18"/>
                  </a:cubicBezTo>
                  <a:cubicBezTo>
                    <a:pt x="5" y="18"/>
                    <a:pt x="5" y="17"/>
                    <a:pt x="5" y="1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5"/>
                    <a:pt x="5" y="4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5"/>
                    <a:pt x="7" y="6"/>
                  </a:cubicBezTo>
                  <a:cubicBezTo>
                    <a:pt x="7" y="16"/>
                    <a:pt x="7" y="16"/>
                    <a:pt x="7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" name="íṩḻïḑe"/>
            <p:cNvSpPr/>
            <p:nvPr/>
          </p:nvSpPr>
          <p:spPr bwMode="auto">
            <a:xfrm>
              <a:off x="2755900" y="2503488"/>
              <a:ext cx="1820863" cy="1851025"/>
            </a:xfrm>
            <a:prstGeom prst="ellipse">
              <a:avLst/>
            </a:pr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" name="iṧḻïḋê"/>
            <p:cNvSpPr/>
            <p:nvPr/>
          </p:nvSpPr>
          <p:spPr bwMode="auto">
            <a:xfrm>
              <a:off x="2736850" y="2484438"/>
              <a:ext cx="1822450" cy="1889125"/>
            </a:xfrm>
            <a:custGeom>
              <a:avLst/>
              <a:gdLst>
                <a:gd name="T0" fmla="*/ 191 w 195"/>
                <a:gd name="T1" fmla="*/ 100 h 200"/>
                <a:gd name="T2" fmla="*/ 148 w 195"/>
                <a:gd name="T3" fmla="*/ 178 h 200"/>
                <a:gd name="T4" fmla="*/ 57 w 195"/>
                <a:gd name="T5" fmla="*/ 181 h 200"/>
                <a:gd name="T6" fmla="*/ 8 w 195"/>
                <a:gd name="T7" fmla="*/ 107 h 200"/>
                <a:gd name="T8" fmla="*/ 46 w 195"/>
                <a:gd name="T9" fmla="*/ 26 h 200"/>
                <a:gd name="T10" fmla="*/ 136 w 195"/>
                <a:gd name="T11" fmla="*/ 16 h 200"/>
                <a:gd name="T12" fmla="*/ 190 w 195"/>
                <a:gd name="T13" fmla="*/ 86 h 200"/>
                <a:gd name="T14" fmla="*/ 191 w 195"/>
                <a:gd name="T15" fmla="*/ 100 h 200"/>
                <a:gd name="T16" fmla="*/ 195 w 195"/>
                <a:gd name="T17" fmla="*/ 100 h 200"/>
                <a:gd name="T18" fmla="*/ 153 w 195"/>
                <a:gd name="T19" fmla="*/ 21 h 200"/>
                <a:gd name="T20" fmla="*/ 62 w 195"/>
                <a:gd name="T21" fmla="*/ 12 h 200"/>
                <a:gd name="T22" fmla="*/ 6 w 195"/>
                <a:gd name="T23" fmla="*/ 82 h 200"/>
                <a:gd name="T24" fmla="*/ 33 w 195"/>
                <a:gd name="T25" fmla="*/ 168 h 200"/>
                <a:gd name="T26" fmla="*/ 120 w 195"/>
                <a:gd name="T27" fmla="*/ 193 h 200"/>
                <a:gd name="T28" fmla="*/ 188 w 195"/>
                <a:gd name="T29" fmla="*/ 135 h 200"/>
                <a:gd name="T30" fmla="*/ 195 w 195"/>
                <a:gd name="T31" fmla="*/ 100 h 200"/>
                <a:gd name="T32" fmla="*/ 191 w 195"/>
                <a:gd name="T33" fmla="*/ 1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" h="200">
                  <a:moveTo>
                    <a:pt x="191" y="100"/>
                  </a:moveTo>
                  <a:cubicBezTo>
                    <a:pt x="191" y="132"/>
                    <a:pt x="174" y="161"/>
                    <a:pt x="148" y="178"/>
                  </a:cubicBezTo>
                  <a:cubicBezTo>
                    <a:pt x="120" y="195"/>
                    <a:pt x="85" y="196"/>
                    <a:pt x="57" y="181"/>
                  </a:cubicBezTo>
                  <a:cubicBezTo>
                    <a:pt x="29" y="167"/>
                    <a:pt x="11" y="138"/>
                    <a:pt x="8" y="107"/>
                  </a:cubicBezTo>
                  <a:cubicBezTo>
                    <a:pt x="6" y="75"/>
                    <a:pt x="21" y="44"/>
                    <a:pt x="46" y="26"/>
                  </a:cubicBezTo>
                  <a:cubicBezTo>
                    <a:pt x="72" y="7"/>
                    <a:pt x="107" y="3"/>
                    <a:pt x="136" y="16"/>
                  </a:cubicBezTo>
                  <a:cubicBezTo>
                    <a:pt x="165" y="29"/>
                    <a:pt x="185" y="56"/>
                    <a:pt x="190" y="86"/>
                  </a:cubicBezTo>
                  <a:cubicBezTo>
                    <a:pt x="191" y="91"/>
                    <a:pt x="191" y="95"/>
                    <a:pt x="191" y="100"/>
                  </a:cubicBezTo>
                  <a:cubicBezTo>
                    <a:pt x="191" y="102"/>
                    <a:pt x="195" y="102"/>
                    <a:pt x="195" y="100"/>
                  </a:cubicBezTo>
                  <a:cubicBezTo>
                    <a:pt x="195" y="68"/>
                    <a:pt x="179" y="39"/>
                    <a:pt x="153" y="21"/>
                  </a:cubicBezTo>
                  <a:cubicBezTo>
                    <a:pt x="126" y="3"/>
                    <a:pt x="91" y="0"/>
                    <a:pt x="62" y="12"/>
                  </a:cubicBezTo>
                  <a:cubicBezTo>
                    <a:pt x="33" y="25"/>
                    <a:pt x="12" y="51"/>
                    <a:pt x="6" y="82"/>
                  </a:cubicBezTo>
                  <a:cubicBezTo>
                    <a:pt x="0" y="113"/>
                    <a:pt x="10" y="146"/>
                    <a:pt x="33" y="168"/>
                  </a:cubicBezTo>
                  <a:cubicBezTo>
                    <a:pt x="56" y="190"/>
                    <a:pt x="89" y="200"/>
                    <a:pt x="120" y="193"/>
                  </a:cubicBezTo>
                  <a:cubicBezTo>
                    <a:pt x="151" y="186"/>
                    <a:pt x="176" y="164"/>
                    <a:pt x="188" y="135"/>
                  </a:cubicBezTo>
                  <a:cubicBezTo>
                    <a:pt x="193" y="124"/>
                    <a:pt x="195" y="112"/>
                    <a:pt x="195" y="100"/>
                  </a:cubicBezTo>
                  <a:cubicBezTo>
                    <a:pt x="195" y="98"/>
                    <a:pt x="191" y="98"/>
                    <a:pt x="191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" name="isļïḓè"/>
            <p:cNvSpPr/>
            <p:nvPr/>
          </p:nvSpPr>
          <p:spPr bwMode="auto">
            <a:xfrm>
              <a:off x="3025775" y="2795588"/>
              <a:ext cx="1271588" cy="1266825"/>
            </a:xfrm>
            <a:custGeom>
              <a:avLst/>
              <a:gdLst>
                <a:gd name="T0" fmla="*/ 132 w 136"/>
                <a:gd name="T1" fmla="*/ 67 h 134"/>
                <a:gd name="T2" fmla="*/ 116 w 136"/>
                <a:gd name="T3" fmla="*/ 110 h 134"/>
                <a:gd name="T4" fmla="*/ 75 w 136"/>
                <a:gd name="T5" fmla="*/ 131 h 134"/>
                <a:gd name="T6" fmla="*/ 69 w 136"/>
                <a:gd name="T7" fmla="*/ 131 h 134"/>
                <a:gd name="T8" fmla="*/ 31 w 136"/>
                <a:gd name="T9" fmla="*/ 118 h 134"/>
                <a:gd name="T10" fmla="*/ 6 w 136"/>
                <a:gd name="T11" fmla="*/ 80 h 134"/>
                <a:gd name="T12" fmla="*/ 13 w 136"/>
                <a:gd name="T13" fmla="*/ 34 h 134"/>
                <a:gd name="T14" fmla="*/ 49 w 136"/>
                <a:gd name="T15" fmla="*/ 6 h 134"/>
                <a:gd name="T16" fmla="*/ 68 w 136"/>
                <a:gd name="T17" fmla="*/ 3 h 134"/>
                <a:gd name="T18" fmla="*/ 95 w 136"/>
                <a:gd name="T19" fmla="*/ 9 h 134"/>
                <a:gd name="T20" fmla="*/ 127 w 136"/>
                <a:gd name="T21" fmla="*/ 41 h 134"/>
                <a:gd name="T22" fmla="*/ 132 w 136"/>
                <a:gd name="T23" fmla="*/ 67 h 134"/>
                <a:gd name="T24" fmla="*/ 135 w 136"/>
                <a:gd name="T25" fmla="*/ 67 h 134"/>
                <a:gd name="T26" fmla="*/ 136 w 136"/>
                <a:gd name="T27" fmla="*/ 67 h 134"/>
                <a:gd name="T28" fmla="*/ 120 w 136"/>
                <a:gd name="T29" fmla="*/ 24 h 134"/>
                <a:gd name="T30" fmla="*/ 81 w 136"/>
                <a:gd name="T31" fmla="*/ 1 h 134"/>
                <a:gd name="T32" fmla="*/ 69 w 136"/>
                <a:gd name="T33" fmla="*/ 0 h 134"/>
                <a:gd name="T34" fmla="*/ 35 w 136"/>
                <a:gd name="T35" fmla="*/ 9 h 134"/>
                <a:gd name="T36" fmla="*/ 6 w 136"/>
                <a:gd name="T37" fmla="*/ 43 h 134"/>
                <a:gd name="T38" fmla="*/ 5 w 136"/>
                <a:gd name="T39" fmla="*/ 89 h 134"/>
                <a:gd name="T40" fmla="*/ 34 w 136"/>
                <a:gd name="T41" fmla="*/ 124 h 134"/>
                <a:gd name="T42" fmla="*/ 69 w 136"/>
                <a:gd name="T43" fmla="*/ 134 h 134"/>
                <a:gd name="T44" fmla="*/ 79 w 136"/>
                <a:gd name="T45" fmla="*/ 133 h 134"/>
                <a:gd name="T46" fmla="*/ 119 w 136"/>
                <a:gd name="T47" fmla="*/ 111 h 134"/>
                <a:gd name="T48" fmla="*/ 136 w 136"/>
                <a:gd name="T49" fmla="*/ 67 h 134"/>
                <a:gd name="T50" fmla="*/ 135 w 136"/>
                <a:gd name="T51" fmla="*/ 67 h 134"/>
                <a:gd name="T52" fmla="*/ 136 w 136"/>
                <a:gd name="T53" fmla="*/ 67 h 134"/>
                <a:gd name="T54" fmla="*/ 135 w 136"/>
                <a:gd name="T55" fmla="*/ 67 h 134"/>
                <a:gd name="T56" fmla="*/ 136 w 136"/>
                <a:gd name="T57" fmla="*/ 67 h 134"/>
                <a:gd name="T58" fmla="*/ 135 w 136"/>
                <a:gd name="T59" fmla="*/ 67 h 134"/>
                <a:gd name="T60" fmla="*/ 136 w 136"/>
                <a:gd name="T61" fmla="*/ 67 h 134"/>
                <a:gd name="T62" fmla="*/ 135 w 136"/>
                <a:gd name="T63" fmla="*/ 6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6" h="134">
                  <a:moveTo>
                    <a:pt x="132" y="67"/>
                  </a:moveTo>
                  <a:cubicBezTo>
                    <a:pt x="132" y="83"/>
                    <a:pt x="126" y="98"/>
                    <a:pt x="116" y="110"/>
                  </a:cubicBezTo>
                  <a:cubicBezTo>
                    <a:pt x="106" y="121"/>
                    <a:pt x="91" y="129"/>
                    <a:pt x="75" y="131"/>
                  </a:cubicBezTo>
                  <a:cubicBezTo>
                    <a:pt x="73" y="131"/>
                    <a:pt x="71" y="131"/>
                    <a:pt x="69" y="131"/>
                  </a:cubicBezTo>
                  <a:cubicBezTo>
                    <a:pt x="55" y="131"/>
                    <a:pt x="42" y="126"/>
                    <a:pt x="31" y="118"/>
                  </a:cubicBezTo>
                  <a:cubicBezTo>
                    <a:pt x="18" y="110"/>
                    <a:pt x="9" y="96"/>
                    <a:pt x="6" y="80"/>
                  </a:cubicBezTo>
                  <a:cubicBezTo>
                    <a:pt x="3" y="65"/>
                    <a:pt x="5" y="48"/>
                    <a:pt x="13" y="34"/>
                  </a:cubicBezTo>
                  <a:cubicBezTo>
                    <a:pt x="21" y="21"/>
                    <a:pt x="34" y="11"/>
                    <a:pt x="49" y="6"/>
                  </a:cubicBezTo>
                  <a:cubicBezTo>
                    <a:pt x="55" y="4"/>
                    <a:pt x="62" y="3"/>
                    <a:pt x="68" y="3"/>
                  </a:cubicBezTo>
                  <a:cubicBezTo>
                    <a:pt x="78" y="3"/>
                    <a:pt x="87" y="5"/>
                    <a:pt x="95" y="9"/>
                  </a:cubicBezTo>
                  <a:cubicBezTo>
                    <a:pt x="109" y="15"/>
                    <a:pt x="120" y="27"/>
                    <a:pt x="127" y="41"/>
                  </a:cubicBezTo>
                  <a:cubicBezTo>
                    <a:pt x="130" y="49"/>
                    <a:pt x="132" y="58"/>
                    <a:pt x="132" y="67"/>
                  </a:cubicBezTo>
                  <a:close/>
                  <a:moveTo>
                    <a:pt x="135" y="67"/>
                  </a:moveTo>
                  <a:cubicBezTo>
                    <a:pt x="136" y="67"/>
                    <a:pt x="136" y="67"/>
                    <a:pt x="136" y="67"/>
                  </a:cubicBezTo>
                  <a:cubicBezTo>
                    <a:pt x="135" y="51"/>
                    <a:pt x="130" y="36"/>
                    <a:pt x="120" y="24"/>
                  </a:cubicBezTo>
                  <a:cubicBezTo>
                    <a:pt x="110" y="12"/>
                    <a:pt x="96" y="4"/>
                    <a:pt x="81" y="1"/>
                  </a:cubicBezTo>
                  <a:cubicBezTo>
                    <a:pt x="77" y="0"/>
                    <a:pt x="73" y="0"/>
                    <a:pt x="69" y="0"/>
                  </a:cubicBezTo>
                  <a:cubicBezTo>
                    <a:pt x="57" y="0"/>
                    <a:pt x="45" y="3"/>
                    <a:pt x="35" y="9"/>
                  </a:cubicBezTo>
                  <a:cubicBezTo>
                    <a:pt x="22" y="16"/>
                    <a:pt x="12" y="28"/>
                    <a:pt x="6" y="43"/>
                  </a:cubicBezTo>
                  <a:cubicBezTo>
                    <a:pt x="0" y="57"/>
                    <a:pt x="0" y="74"/>
                    <a:pt x="5" y="89"/>
                  </a:cubicBezTo>
                  <a:cubicBezTo>
                    <a:pt x="10" y="104"/>
                    <a:pt x="20" y="116"/>
                    <a:pt x="34" y="124"/>
                  </a:cubicBezTo>
                  <a:cubicBezTo>
                    <a:pt x="44" y="131"/>
                    <a:pt x="56" y="134"/>
                    <a:pt x="69" y="134"/>
                  </a:cubicBezTo>
                  <a:cubicBezTo>
                    <a:pt x="72" y="134"/>
                    <a:pt x="76" y="134"/>
                    <a:pt x="79" y="133"/>
                  </a:cubicBezTo>
                  <a:cubicBezTo>
                    <a:pt x="94" y="131"/>
                    <a:pt x="108" y="123"/>
                    <a:pt x="119" y="111"/>
                  </a:cubicBezTo>
                  <a:cubicBezTo>
                    <a:pt x="129" y="99"/>
                    <a:pt x="135" y="83"/>
                    <a:pt x="136" y="67"/>
                  </a:cubicBezTo>
                  <a:cubicBezTo>
                    <a:pt x="135" y="67"/>
                    <a:pt x="135" y="67"/>
                    <a:pt x="135" y="67"/>
                  </a:cubicBezTo>
                  <a:cubicBezTo>
                    <a:pt x="136" y="67"/>
                    <a:pt x="136" y="67"/>
                    <a:pt x="136" y="67"/>
                  </a:cubicBezTo>
                  <a:cubicBezTo>
                    <a:pt x="135" y="67"/>
                    <a:pt x="135" y="67"/>
                    <a:pt x="135" y="67"/>
                  </a:cubicBezTo>
                  <a:cubicBezTo>
                    <a:pt x="136" y="67"/>
                    <a:pt x="136" y="67"/>
                    <a:pt x="136" y="67"/>
                  </a:cubicBezTo>
                  <a:cubicBezTo>
                    <a:pt x="135" y="67"/>
                    <a:pt x="135" y="67"/>
                    <a:pt x="135" y="67"/>
                  </a:cubicBezTo>
                  <a:cubicBezTo>
                    <a:pt x="136" y="67"/>
                    <a:pt x="136" y="67"/>
                    <a:pt x="136" y="67"/>
                  </a:cubicBezTo>
                  <a:cubicBezTo>
                    <a:pt x="135" y="67"/>
                    <a:pt x="135" y="67"/>
                    <a:pt x="135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" name="iSḷîdè"/>
            <p:cNvSpPr/>
            <p:nvPr/>
          </p:nvSpPr>
          <p:spPr bwMode="auto">
            <a:xfrm>
              <a:off x="2905125" y="3684588"/>
              <a:ext cx="130175" cy="103188"/>
            </a:xfrm>
            <a:custGeom>
              <a:avLst/>
              <a:gdLst>
                <a:gd name="T0" fmla="*/ 82 w 82"/>
                <a:gd name="T1" fmla="*/ 17 h 65"/>
                <a:gd name="T2" fmla="*/ 76 w 82"/>
                <a:gd name="T3" fmla="*/ 0 h 65"/>
                <a:gd name="T4" fmla="*/ 47 w 82"/>
                <a:gd name="T5" fmla="*/ 11 h 65"/>
                <a:gd name="T6" fmla="*/ 0 w 82"/>
                <a:gd name="T7" fmla="*/ 11 h 65"/>
                <a:gd name="T8" fmla="*/ 6 w 82"/>
                <a:gd name="T9" fmla="*/ 29 h 65"/>
                <a:gd name="T10" fmla="*/ 35 w 82"/>
                <a:gd name="T11" fmla="*/ 29 h 65"/>
                <a:gd name="T12" fmla="*/ 12 w 82"/>
                <a:gd name="T13" fmla="*/ 47 h 65"/>
                <a:gd name="T14" fmla="*/ 23 w 82"/>
                <a:gd name="T15" fmla="*/ 65 h 65"/>
                <a:gd name="T16" fmla="*/ 53 w 82"/>
                <a:gd name="T17" fmla="*/ 29 h 65"/>
                <a:gd name="T18" fmla="*/ 82 w 82"/>
                <a:gd name="T19" fmla="*/ 17 h 65"/>
                <a:gd name="T20" fmla="*/ 82 w 82"/>
                <a:gd name="T21" fmla="*/ 1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" h="65">
                  <a:moveTo>
                    <a:pt x="82" y="17"/>
                  </a:moveTo>
                  <a:lnTo>
                    <a:pt x="76" y="0"/>
                  </a:lnTo>
                  <a:lnTo>
                    <a:pt x="47" y="11"/>
                  </a:lnTo>
                  <a:lnTo>
                    <a:pt x="0" y="11"/>
                  </a:lnTo>
                  <a:lnTo>
                    <a:pt x="6" y="29"/>
                  </a:lnTo>
                  <a:lnTo>
                    <a:pt x="35" y="29"/>
                  </a:lnTo>
                  <a:lnTo>
                    <a:pt x="12" y="47"/>
                  </a:lnTo>
                  <a:lnTo>
                    <a:pt x="23" y="65"/>
                  </a:lnTo>
                  <a:lnTo>
                    <a:pt x="53" y="29"/>
                  </a:lnTo>
                  <a:lnTo>
                    <a:pt x="82" y="17"/>
                  </a:lnTo>
                  <a:lnTo>
                    <a:pt x="82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" name="îsļïdè"/>
            <p:cNvSpPr/>
            <p:nvPr/>
          </p:nvSpPr>
          <p:spPr bwMode="auto">
            <a:xfrm>
              <a:off x="2867025" y="3476626"/>
              <a:ext cx="122238" cy="93663"/>
            </a:xfrm>
            <a:custGeom>
              <a:avLst/>
              <a:gdLst>
                <a:gd name="T0" fmla="*/ 77 w 77"/>
                <a:gd name="T1" fmla="*/ 59 h 59"/>
                <a:gd name="T2" fmla="*/ 77 w 77"/>
                <a:gd name="T3" fmla="*/ 41 h 59"/>
                <a:gd name="T4" fmla="*/ 59 w 77"/>
                <a:gd name="T5" fmla="*/ 41 h 59"/>
                <a:gd name="T6" fmla="*/ 59 w 77"/>
                <a:gd name="T7" fmla="*/ 24 h 59"/>
                <a:gd name="T8" fmla="*/ 71 w 77"/>
                <a:gd name="T9" fmla="*/ 24 h 59"/>
                <a:gd name="T10" fmla="*/ 71 w 77"/>
                <a:gd name="T11" fmla="*/ 0 h 59"/>
                <a:gd name="T12" fmla="*/ 0 w 77"/>
                <a:gd name="T13" fmla="*/ 29 h 59"/>
                <a:gd name="T14" fmla="*/ 0 w 77"/>
                <a:gd name="T15" fmla="*/ 53 h 59"/>
                <a:gd name="T16" fmla="*/ 77 w 77"/>
                <a:gd name="T17" fmla="*/ 59 h 59"/>
                <a:gd name="T18" fmla="*/ 77 w 77"/>
                <a:gd name="T19" fmla="*/ 59 h 59"/>
                <a:gd name="T20" fmla="*/ 47 w 77"/>
                <a:gd name="T21" fmla="*/ 41 h 59"/>
                <a:gd name="T22" fmla="*/ 12 w 77"/>
                <a:gd name="T23" fmla="*/ 41 h 59"/>
                <a:gd name="T24" fmla="*/ 47 w 77"/>
                <a:gd name="T25" fmla="*/ 29 h 59"/>
                <a:gd name="T26" fmla="*/ 47 w 77"/>
                <a:gd name="T27" fmla="*/ 41 h 59"/>
                <a:gd name="T28" fmla="*/ 47 w 77"/>
                <a:gd name="T29" fmla="*/ 4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7" h="59">
                  <a:moveTo>
                    <a:pt x="77" y="59"/>
                  </a:moveTo>
                  <a:lnTo>
                    <a:pt x="77" y="41"/>
                  </a:lnTo>
                  <a:lnTo>
                    <a:pt x="59" y="41"/>
                  </a:lnTo>
                  <a:lnTo>
                    <a:pt x="59" y="24"/>
                  </a:lnTo>
                  <a:lnTo>
                    <a:pt x="71" y="24"/>
                  </a:lnTo>
                  <a:lnTo>
                    <a:pt x="71" y="0"/>
                  </a:lnTo>
                  <a:lnTo>
                    <a:pt x="0" y="29"/>
                  </a:lnTo>
                  <a:lnTo>
                    <a:pt x="0" y="53"/>
                  </a:lnTo>
                  <a:lnTo>
                    <a:pt x="77" y="59"/>
                  </a:lnTo>
                  <a:lnTo>
                    <a:pt x="77" y="59"/>
                  </a:lnTo>
                  <a:close/>
                  <a:moveTo>
                    <a:pt x="47" y="41"/>
                  </a:moveTo>
                  <a:lnTo>
                    <a:pt x="12" y="41"/>
                  </a:lnTo>
                  <a:lnTo>
                    <a:pt x="47" y="29"/>
                  </a:lnTo>
                  <a:lnTo>
                    <a:pt x="47" y="41"/>
                  </a:lnTo>
                  <a:lnTo>
                    <a:pt x="47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" name="iŝḷiḋe"/>
            <p:cNvSpPr/>
            <p:nvPr/>
          </p:nvSpPr>
          <p:spPr bwMode="auto">
            <a:xfrm>
              <a:off x="2859088" y="3297238"/>
              <a:ext cx="130175" cy="84138"/>
            </a:xfrm>
            <a:custGeom>
              <a:avLst/>
              <a:gdLst>
                <a:gd name="T0" fmla="*/ 76 w 82"/>
                <a:gd name="T1" fmla="*/ 53 h 53"/>
                <a:gd name="T2" fmla="*/ 76 w 82"/>
                <a:gd name="T3" fmla="*/ 35 h 53"/>
                <a:gd name="T4" fmla="*/ 35 w 82"/>
                <a:gd name="T5" fmla="*/ 35 h 53"/>
                <a:gd name="T6" fmla="*/ 82 w 82"/>
                <a:gd name="T7" fmla="*/ 24 h 53"/>
                <a:gd name="T8" fmla="*/ 82 w 82"/>
                <a:gd name="T9" fmla="*/ 6 h 53"/>
                <a:gd name="T10" fmla="*/ 5 w 82"/>
                <a:gd name="T11" fmla="*/ 0 h 53"/>
                <a:gd name="T12" fmla="*/ 5 w 82"/>
                <a:gd name="T13" fmla="*/ 18 h 53"/>
                <a:gd name="T14" fmla="*/ 47 w 82"/>
                <a:gd name="T15" fmla="*/ 18 h 53"/>
                <a:gd name="T16" fmla="*/ 0 w 82"/>
                <a:gd name="T17" fmla="*/ 29 h 53"/>
                <a:gd name="T18" fmla="*/ 0 w 82"/>
                <a:gd name="T19" fmla="*/ 47 h 53"/>
                <a:gd name="T20" fmla="*/ 76 w 82"/>
                <a:gd name="T21" fmla="*/ 53 h 53"/>
                <a:gd name="T22" fmla="*/ 76 w 82"/>
                <a:gd name="T2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53">
                  <a:moveTo>
                    <a:pt x="76" y="53"/>
                  </a:moveTo>
                  <a:lnTo>
                    <a:pt x="76" y="35"/>
                  </a:lnTo>
                  <a:lnTo>
                    <a:pt x="35" y="35"/>
                  </a:lnTo>
                  <a:lnTo>
                    <a:pt x="82" y="24"/>
                  </a:lnTo>
                  <a:lnTo>
                    <a:pt x="82" y="6"/>
                  </a:lnTo>
                  <a:lnTo>
                    <a:pt x="5" y="0"/>
                  </a:lnTo>
                  <a:lnTo>
                    <a:pt x="5" y="18"/>
                  </a:lnTo>
                  <a:lnTo>
                    <a:pt x="47" y="18"/>
                  </a:lnTo>
                  <a:lnTo>
                    <a:pt x="0" y="29"/>
                  </a:lnTo>
                  <a:lnTo>
                    <a:pt x="0" y="47"/>
                  </a:lnTo>
                  <a:lnTo>
                    <a:pt x="76" y="53"/>
                  </a:lnTo>
                  <a:lnTo>
                    <a:pt x="76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" name="ïṣ1îḑê"/>
            <p:cNvSpPr/>
            <p:nvPr/>
          </p:nvSpPr>
          <p:spPr bwMode="auto">
            <a:xfrm>
              <a:off x="2905125" y="3108326"/>
              <a:ext cx="120650" cy="103188"/>
            </a:xfrm>
            <a:custGeom>
              <a:avLst/>
              <a:gdLst>
                <a:gd name="T0" fmla="*/ 7 w 13"/>
                <a:gd name="T1" fmla="*/ 10 h 11"/>
                <a:gd name="T2" fmla="*/ 7 w 13"/>
                <a:gd name="T3" fmla="*/ 10 h 11"/>
                <a:gd name="T4" fmla="*/ 7 w 13"/>
                <a:gd name="T5" fmla="*/ 10 h 11"/>
                <a:gd name="T6" fmla="*/ 7 w 13"/>
                <a:gd name="T7" fmla="*/ 10 h 11"/>
                <a:gd name="T8" fmla="*/ 7 w 13"/>
                <a:gd name="T9" fmla="*/ 10 h 11"/>
                <a:gd name="T10" fmla="*/ 8 w 13"/>
                <a:gd name="T11" fmla="*/ 10 h 11"/>
                <a:gd name="T12" fmla="*/ 8 w 13"/>
                <a:gd name="T13" fmla="*/ 10 h 11"/>
                <a:gd name="T14" fmla="*/ 11 w 13"/>
                <a:gd name="T15" fmla="*/ 10 h 11"/>
                <a:gd name="T16" fmla="*/ 13 w 13"/>
                <a:gd name="T17" fmla="*/ 8 h 11"/>
                <a:gd name="T18" fmla="*/ 13 w 13"/>
                <a:gd name="T19" fmla="*/ 8 h 11"/>
                <a:gd name="T20" fmla="*/ 13 w 13"/>
                <a:gd name="T21" fmla="*/ 5 h 11"/>
                <a:gd name="T22" fmla="*/ 11 w 13"/>
                <a:gd name="T23" fmla="*/ 3 h 11"/>
                <a:gd name="T24" fmla="*/ 10 w 13"/>
                <a:gd name="T25" fmla="*/ 2 h 11"/>
                <a:gd name="T26" fmla="*/ 8 w 13"/>
                <a:gd name="T27" fmla="*/ 2 h 11"/>
                <a:gd name="T28" fmla="*/ 6 w 13"/>
                <a:gd name="T29" fmla="*/ 3 h 11"/>
                <a:gd name="T30" fmla="*/ 6 w 13"/>
                <a:gd name="T31" fmla="*/ 4 h 11"/>
                <a:gd name="T32" fmla="*/ 5 w 13"/>
                <a:gd name="T33" fmla="*/ 4 h 11"/>
                <a:gd name="T34" fmla="*/ 4 w 13"/>
                <a:gd name="T35" fmla="*/ 5 h 11"/>
                <a:gd name="T36" fmla="*/ 3 w 13"/>
                <a:gd name="T37" fmla="*/ 5 h 11"/>
                <a:gd name="T38" fmla="*/ 2 w 13"/>
                <a:gd name="T39" fmla="*/ 4 h 11"/>
                <a:gd name="T40" fmla="*/ 2 w 13"/>
                <a:gd name="T41" fmla="*/ 4 h 11"/>
                <a:gd name="T42" fmla="*/ 2 w 13"/>
                <a:gd name="T43" fmla="*/ 4 h 11"/>
                <a:gd name="T44" fmla="*/ 2 w 13"/>
                <a:gd name="T45" fmla="*/ 4 h 11"/>
                <a:gd name="T46" fmla="*/ 2 w 13"/>
                <a:gd name="T47" fmla="*/ 4 h 11"/>
                <a:gd name="T48" fmla="*/ 2 w 13"/>
                <a:gd name="T49" fmla="*/ 3 h 11"/>
                <a:gd name="T50" fmla="*/ 3 w 13"/>
                <a:gd name="T51" fmla="*/ 3 h 11"/>
                <a:gd name="T52" fmla="*/ 4 w 13"/>
                <a:gd name="T53" fmla="*/ 3 h 11"/>
                <a:gd name="T54" fmla="*/ 5 w 13"/>
                <a:gd name="T55" fmla="*/ 3 h 11"/>
                <a:gd name="T56" fmla="*/ 6 w 13"/>
                <a:gd name="T57" fmla="*/ 1 h 11"/>
                <a:gd name="T58" fmla="*/ 5 w 13"/>
                <a:gd name="T59" fmla="*/ 1 h 11"/>
                <a:gd name="T60" fmla="*/ 2 w 13"/>
                <a:gd name="T61" fmla="*/ 1 h 11"/>
                <a:gd name="T62" fmla="*/ 0 w 13"/>
                <a:gd name="T63" fmla="*/ 3 h 11"/>
                <a:gd name="T64" fmla="*/ 0 w 13"/>
                <a:gd name="T65" fmla="*/ 6 h 11"/>
                <a:gd name="T66" fmla="*/ 2 w 13"/>
                <a:gd name="T67" fmla="*/ 7 h 11"/>
                <a:gd name="T68" fmla="*/ 2 w 13"/>
                <a:gd name="T69" fmla="*/ 8 h 11"/>
                <a:gd name="T70" fmla="*/ 2 w 13"/>
                <a:gd name="T71" fmla="*/ 8 h 11"/>
                <a:gd name="T72" fmla="*/ 2 w 13"/>
                <a:gd name="T73" fmla="*/ 8 h 11"/>
                <a:gd name="T74" fmla="*/ 2 w 13"/>
                <a:gd name="T75" fmla="*/ 8 h 11"/>
                <a:gd name="T76" fmla="*/ 2 w 13"/>
                <a:gd name="T77" fmla="*/ 8 h 11"/>
                <a:gd name="T78" fmla="*/ 2 w 13"/>
                <a:gd name="T79" fmla="*/ 8 h 11"/>
                <a:gd name="T80" fmla="*/ 5 w 13"/>
                <a:gd name="T81" fmla="*/ 8 h 11"/>
                <a:gd name="T82" fmla="*/ 7 w 13"/>
                <a:gd name="T83" fmla="*/ 7 h 11"/>
                <a:gd name="T84" fmla="*/ 7 w 13"/>
                <a:gd name="T85" fmla="*/ 6 h 11"/>
                <a:gd name="T86" fmla="*/ 8 w 13"/>
                <a:gd name="T87" fmla="*/ 6 h 11"/>
                <a:gd name="T88" fmla="*/ 9 w 13"/>
                <a:gd name="T89" fmla="*/ 5 h 11"/>
                <a:gd name="T90" fmla="*/ 10 w 13"/>
                <a:gd name="T91" fmla="*/ 5 h 11"/>
                <a:gd name="T92" fmla="*/ 11 w 13"/>
                <a:gd name="T93" fmla="*/ 6 h 11"/>
                <a:gd name="T94" fmla="*/ 11 w 13"/>
                <a:gd name="T95" fmla="*/ 7 h 11"/>
                <a:gd name="T96" fmla="*/ 11 w 13"/>
                <a:gd name="T97" fmla="*/ 7 h 11"/>
                <a:gd name="T98" fmla="*/ 11 w 13"/>
                <a:gd name="T99" fmla="*/ 7 h 11"/>
                <a:gd name="T100" fmla="*/ 11 w 13"/>
                <a:gd name="T101" fmla="*/ 7 h 11"/>
                <a:gd name="T102" fmla="*/ 11 w 13"/>
                <a:gd name="T103" fmla="*/ 7 h 11"/>
                <a:gd name="T104" fmla="*/ 10 w 13"/>
                <a:gd name="T105" fmla="*/ 7 h 11"/>
                <a:gd name="T106" fmla="*/ 9 w 13"/>
                <a:gd name="T107" fmla="*/ 7 h 11"/>
                <a:gd name="T108" fmla="*/ 9 w 13"/>
                <a:gd name="T109" fmla="*/ 7 h 11"/>
                <a:gd name="T110" fmla="*/ 8 w 13"/>
                <a:gd name="T111" fmla="*/ 7 h 11"/>
                <a:gd name="T112" fmla="*/ 8 w 13"/>
                <a:gd name="T113" fmla="*/ 7 h 11"/>
                <a:gd name="T114" fmla="*/ 8 w 13"/>
                <a:gd name="T115" fmla="*/ 7 h 11"/>
                <a:gd name="T116" fmla="*/ 8 w 13"/>
                <a:gd name="T117" fmla="*/ 7 h 11"/>
                <a:gd name="T118" fmla="*/ 8 w 13"/>
                <a:gd name="T119" fmla="*/ 7 h 11"/>
                <a:gd name="T120" fmla="*/ 7 w 13"/>
                <a:gd name="T12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" h="11">
                  <a:moveTo>
                    <a:pt x="7" y="10"/>
                  </a:move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10" y="11"/>
                    <a:pt x="11" y="10"/>
                  </a:cubicBezTo>
                  <a:cubicBezTo>
                    <a:pt x="12" y="10"/>
                    <a:pt x="12" y="9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3" y="4"/>
                    <a:pt x="12" y="3"/>
                    <a:pt x="11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9" y="2"/>
                    <a:pt x="8" y="2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4" y="5"/>
                    <a:pt x="4" y="5"/>
                  </a:cubicBezTo>
                  <a:cubicBezTo>
                    <a:pt x="4" y="5"/>
                    <a:pt x="3" y="5"/>
                    <a:pt x="3" y="5"/>
                  </a:cubicBezTo>
                  <a:cubicBezTo>
                    <a:pt x="3" y="5"/>
                    <a:pt x="2" y="5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1" y="1"/>
                    <a:pt x="1" y="2"/>
                    <a:pt x="0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" y="7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4" y="8"/>
                    <a:pt x="5" y="8"/>
                  </a:cubicBezTo>
                  <a:cubicBezTo>
                    <a:pt x="5" y="8"/>
                    <a:pt x="6" y="7"/>
                    <a:pt x="7" y="7"/>
                  </a:cubicBezTo>
                  <a:cubicBezTo>
                    <a:pt x="7" y="7"/>
                    <a:pt x="7" y="7"/>
                    <a:pt x="7" y="6"/>
                  </a:cubicBezTo>
                  <a:cubicBezTo>
                    <a:pt x="7" y="6"/>
                    <a:pt x="8" y="6"/>
                    <a:pt x="8" y="6"/>
                  </a:cubicBezTo>
                  <a:cubicBezTo>
                    <a:pt x="8" y="6"/>
                    <a:pt x="9" y="6"/>
                    <a:pt x="9" y="5"/>
                  </a:cubicBezTo>
                  <a:cubicBezTo>
                    <a:pt x="9" y="5"/>
                    <a:pt x="10" y="5"/>
                    <a:pt x="10" y="5"/>
                  </a:cubicBezTo>
                  <a:cubicBezTo>
                    <a:pt x="10" y="6"/>
                    <a:pt x="11" y="6"/>
                    <a:pt x="11" y="6"/>
                  </a:cubicBezTo>
                  <a:cubicBezTo>
                    <a:pt x="11" y="6"/>
                    <a:pt x="11" y="6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0" y="7"/>
                    <a:pt x="10" y="7"/>
                  </a:cubicBezTo>
                  <a:cubicBezTo>
                    <a:pt x="10" y="8"/>
                    <a:pt x="9" y="8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10"/>
                    <a:pt x="7" y="10"/>
                    <a:pt x="7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" name="ïṥ1îḍè"/>
            <p:cNvSpPr/>
            <p:nvPr/>
          </p:nvSpPr>
          <p:spPr bwMode="auto">
            <a:xfrm>
              <a:off x="2979738" y="2928938"/>
              <a:ext cx="149225" cy="131763"/>
            </a:xfrm>
            <a:custGeom>
              <a:avLst/>
              <a:gdLst>
                <a:gd name="T0" fmla="*/ 65 w 94"/>
                <a:gd name="T1" fmla="*/ 83 h 83"/>
                <a:gd name="T2" fmla="*/ 77 w 94"/>
                <a:gd name="T3" fmla="*/ 65 h 83"/>
                <a:gd name="T4" fmla="*/ 47 w 94"/>
                <a:gd name="T5" fmla="*/ 47 h 83"/>
                <a:gd name="T6" fmla="*/ 59 w 94"/>
                <a:gd name="T7" fmla="*/ 41 h 83"/>
                <a:gd name="T8" fmla="*/ 82 w 94"/>
                <a:gd name="T9" fmla="*/ 59 h 83"/>
                <a:gd name="T10" fmla="*/ 94 w 94"/>
                <a:gd name="T11" fmla="*/ 41 h 83"/>
                <a:gd name="T12" fmla="*/ 29 w 94"/>
                <a:gd name="T13" fmla="*/ 0 h 83"/>
                <a:gd name="T14" fmla="*/ 18 w 94"/>
                <a:gd name="T15" fmla="*/ 12 h 83"/>
                <a:gd name="T16" fmla="*/ 41 w 94"/>
                <a:gd name="T17" fmla="*/ 29 h 83"/>
                <a:gd name="T18" fmla="*/ 35 w 94"/>
                <a:gd name="T19" fmla="*/ 41 h 83"/>
                <a:gd name="T20" fmla="*/ 12 w 94"/>
                <a:gd name="T21" fmla="*/ 24 h 83"/>
                <a:gd name="T22" fmla="*/ 0 w 94"/>
                <a:gd name="T23" fmla="*/ 35 h 83"/>
                <a:gd name="T24" fmla="*/ 65 w 94"/>
                <a:gd name="T25" fmla="*/ 83 h 83"/>
                <a:gd name="T26" fmla="*/ 65 w 94"/>
                <a:gd name="T2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4" h="83">
                  <a:moveTo>
                    <a:pt x="65" y="83"/>
                  </a:moveTo>
                  <a:lnTo>
                    <a:pt x="77" y="65"/>
                  </a:lnTo>
                  <a:lnTo>
                    <a:pt x="47" y="47"/>
                  </a:lnTo>
                  <a:lnTo>
                    <a:pt x="59" y="41"/>
                  </a:lnTo>
                  <a:lnTo>
                    <a:pt x="82" y="59"/>
                  </a:lnTo>
                  <a:lnTo>
                    <a:pt x="94" y="41"/>
                  </a:lnTo>
                  <a:lnTo>
                    <a:pt x="29" y="0"/>
                  </a:lnTo>
                  <a:lnTo>
                    <a:pt x="18" y="12"/>
                  </a:lnTo>
                  <a:lnTo>
                    <a:pt x="41" y="29"/>
                  </a:lnTo>
                  <a:lnTo>
                    <a:pt x="35" y="41"/>
                  </a:lnTo>
                  <a:lnTo>
                    <a:pt x="12" y="24"/>
                  </a:lnTo>
                  <a:lnTo>
                    <a:pt x="0" y="35"/>
                  </a:lnTo>
                  <a:lnTo>
                    <a:pt x="65" y="83"/>
                  </a:lnTo>
                  <a:lnTo>
                    <a:pt x="65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" name="isľîḋê"/>
            <p:cNvSpPr/>
            <p:nvPr/>
          </p:nvSpPr>
          <p:spPr bwMode="auto">
            <a:xfrm>
              <a:off x="3128963" y="2795588"/>
              <a:ext cx="131763" cy="133350"/>
            </a:xfrm>
            <a:custGeom>
              <a:avLst/>
              <a:gdLst>
                <a:gd name="T0" fmla="*/ 35 w 83"/>
                <a:gd name="T1" fmla="*/ 84 h 84"/>
                <a:gd name="T2" fmla="*/ 53 w 83"/>
                <a:gd name="T3" fmla="*/ 72 h 84"/>
                <a:gd name="T4" fmla="*/ 47 w 83"/>
                <a:gd name="T5" fmla="*/ 60 h 84"/>
                <a:gd name="T6" fmla="*/ 53 w 83"/>
                <a:gd name="T7" fmla="*/ 48 h 84"/>
                <a:gd name="T8" fmla="*/ 65 w 83"/>
                <a:gd name="T9" fmla="*/ 60 h 84"/>
                <a:gd name="T10" fmla="*/ 83 w 83"/>
                <a:gd name="T11" fmla="*/ 48 h 84"/>
                <a:gd name="T12" fmla="*/ 18 w 83"/>
                <a:gd name="T13" fmla="*/ 0 h 84"/>
                <a:gd name="T14" fmla="*/ 0 w 83"/>
                <a:gd name="T15" fmla="*/ 12 h 84"/>
                <a:gd name="T16" fmla="*/ 35 w 83"/>
                <a:gd name="T17" fmla="*/ 84 h 84"/>
                <a:gd name="T18" fmla="*/ 35 w 83"/>
                <a:gd name="T19" fmla="*/ 84 h 84"/>
                <a:gd name="T20" fmla="*/ 35 w 83"/>
                <a:gd name="T21" fmla="*/ 48 h 84"/>
                <a:gd name="T22" fmla="*/ 18 w 83"/>
                <a:gd name="T23" fmla="*/ 18 h 84"/>
                <a:gd name="T24" fmla="*/ 41 w 83"/>
                <a:gd name="T25" fmla="*/ 36 h 84"/>
                <a:gd name="T26" fmla="*/ 35 w 83"/>
                <a:gd name="T27" fmla="*/ 48 h 84"/>
                <a:gd name="T28" fmla="*/ 35 w 83"/>
                <a:gd name="T29" fmla="*/ 4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3" h="84">
                  <a:moveTo>
                    <a:pt x="35" y="84"/>
                  </a:moveTo>
                  <a:lnTo>
                    <a:pt x="53" y="72"/>
                  </a:lnTo>
                  <a:lnTo>
                    <a:pt x="47" y="60"/>
                  </a:lnTo>
                  <a:lnTo>
                    <a:pt x="53" y="48"/>
                  </a:lnTo>
                  <a:lnTo>
                    <a:pt x="65" y="60"/>
                  </a:lnTo>
                  <a:lnTo>
                    <a:pt x="83" y="48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35" y="84"/>
                  </a:lnTo>
                  <a:lnTo>
                    <a:pt x="35" y="84"/>
                  </a:lnTo>
                  <a:close/>
                  <a:moveTo>
                    <a:pt x="35" y="48"/>
                  </a:moveTo>
                  <a:lnTo>
                    <a:pt x="18" y="18"/>
                  </a:lnTo>
                  <a:lnTo>
                    <a:pt x="41" y="36"/>
                  </a:lnTo>
                  <a:lnTo>
                    <a:pt x="35" y="48"/>
                  </a:lnTo>
                  <a:lnTo>
                    <a:pt x="35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" name="íšľîḋè"/>
            <p:cNvSpPr/>
            <p:nvPr/>
          </p:nvSpPr>
          <p:spPr bwMode="auto">
            <a:xfrm>
              <a:off x="3287713" y="2673351"/>
              <a:ext cx="122238" cy="141288"/>
            </a:xfrm>
            <a:custGeom>
              <a:avLst/>
              <a:gdLst>
                <a:gd name="T0" fmla="*/ 30 w 77"/>
                <a:gd name="T1" fmla="*/ 89 h 89"/>
                <a:gd name="T2" fmla="*/ 47 w 77"/>
                <a:gd name="T3" fmla="*/ 83 h 89"/>
                <a:gd name="T4" fmla="*/ 30 w 77"/>
                <a:gd name="T5" fmla="*/ 48 h 89"/>
                <a:gd name="T6" fmla="*/ 59 w 77"/>
                <a:gd name="T7" fmla="*/ 77 h 89"/>
                <a:gd name="T8" fmla="*/ 77 w 77"/>
                <a:gd name="T9" fmla="*/ 72 h 89"/>
                <a:gd name="T10" fmla="*/ 41 w 77"/>
                <a:gd name="T11" fmla="*/ 0 h 89"/>
                <a:gd name="T12" fmla="*/ 24 w 77"/>
                <a:gd name="T13" fmla="*/ 6 h 89"/>
                <a:gd name="T14" fmla="*/ 47 w 77"/>
                <a:gd name="T15" fmla="*/ 48 h 89"/>
                <a:gd name="T16" fmla="*/ 18 w 77"/>
                <a:gd name="T17" fmla="*/ 12 h 89"/>
                <a:gd name="T18" fmla="*/ 0 w 77"/>
                <a:gd name="T19" fmla="*/ 18 h 89"/>
                <a:gd name="T20" fmla="*/ 30 w 77"/>
                <a:gd name="T21" fmla="*/ 89 h 89"/>
                <a:gd name="T22" fmla="*/ 30 w 77"/>
                <a:gd name="T23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89">
                  <a:moveTo>
                    <a:pt x="30" y="89"/>
                  </a:moveTo>
                  <a:lnTo>
                    <a:pt x="47" y="83"/>
                  </a:lnTo>
                  <a:lnTo>
                    <a:pt x="30" y="48"/>
                  </a:lnTo>
                  <a:lnTo>
                    <a:pt x="59" y="77"/>
                  </a:lnTo>
                  <a:lnTo>
                    <a:pt x="77" y="72"/>
                  </a:lnTo>
                  <a:lnTo>
                    <a:pt x="41" y="0"/>
                  </a:lnTo>
                  <a:lnTo>
                    <a:pt x="24" y="6"/>
                  </a:lnTo>
                  <a:lnTo>
                    <a:pt x="47" y="48"/>
                  </a:lnTo>
                  <a:lnTo>
                    <a:pt x="18" y="12"/>
                  </a:lnTo>
                  <a:lnTo>
                    <a:pt x="0" y="18"/>
                  </a:lnTo>
                  <a:lnTo>
                    <a:pt x="30" y="89"/>
                  </a:lnTo>
                  <a:lnTo>
                    <a:pt x="30" y="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" name="íṡļîḓé"/>
            <p:cNvSpPr/>
            <p:nvPr/>
          </p:nvSpPr>
          <p:spPr bwMode="auto">
            <a:xfrm>
              <a:off x="3643313" y="2608263"/>
              <a:ext cx="84138" cy="131763"/>
            </a:xfrm>
            <a:custGeom>
              <a:avLst/>
              <a:gdLst>
                <a:gd name="T0" fmla="*/ 0 w 9"/>
                <a:gd name="T1" fmla="*/ 0 h 14"/>
                <a:gd name="T2" fmla="*/ 0 w 9"/>
                <a:gd name="T3" fmla="*/ 10 h 14"/>
                <a:gd name="T4" fmla="*/ 1 w 9"/>
                <a:gd name="T5" fmla="*/ 13 h 14"/>
                <a:gd name="T6" fmla="*/ 4 w 9"/>
                <a:gd name="T7" fmla="*/ 14 h 14"/>
                <a:gd name="T8" fmla="*/ 7 w 9"/>
                <a:gd name="T9" fmla="*/ 13 h 14"/>
                <a:gd name="T10" fmla="*/ 8 w 9"/>
                <a:gd name="T11" fmla="*/ 10 h 14"/>
                <a:gd name="T12" fmla="*/ 9 w 9"/>
                <a:gd name="T13" fmla="*/ 1 h 14"/>
                <a:gd name="T14" fmla="*/ 6 w 9"/>
                <a:gd name="T15" fmla="*/ 1 h 14"/>
                <a:gd name="T16" fmla="*/ 5 w 9"/>
                <a:gd name="T17" fmla="*/ 10 h 14"/>
                <a:gd name="T18" fmla="*/ 5 w 9"/>
                <a:gd name="T19" fmla="*/ 11 h 14"/>
                <a:gd name="T20" fmla="*/ 4 w 9"/>
                <a:gd name="T21" fmla="*/ 12 h 14"/>
                <a:gd name="T22" fmla="*/ 4 w 9"/>
                <a:gd name="T23" fmla="*/ 12 h 14"/>
                <a:gd name="T24" fmla="*/ 4 w 9"/>
                <a:gd name="T25" fmla="*/ 12 h 14"/>
                <a:gd name="T26" fmla="*/ 4 w 9"/>
                <a:gd name="T27" fmla="*/ 12 h 14"/>
                <a:gd name="T28" fmla="*/ 4 w 9"/>
                <a:gd name="T29" fmla="*/ 12 h 14"/>
                <a:gd name="T30" fmla="*/ 3 w 9"/>
                <a:gd name="T31" fmla="*/ 11 h 14"/>
                <a:gd name="T32" fmla="*/ 3 w 9"/>
                <a:gd name="T33" fmla="*/ 10 h 14"/>
                <a:gd name="T34" fmla="*/ 3 w 9"/>
                <a:gd name="T35" fmla="*/ 1 h 14"/>
                <a:gd name="T36" fmla="*/ 0 w 9"/>
                <a:gd name="T3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" h="14">
                  <a:moveTo>
                    <a:pt x="0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2"/>
                    <a:pt x="1" y="13"/>
                  </a:cubicBezTo>
                  <a:cubicBezTo>
                    <a:pt x="2" y="14"/>
                    <a:pt x="3" y="14"/>
                    <a:pt x="4" y="14"/>
                  </a:cubicBezTo>
                  <a:cubicBezTo>
                    <a:pt x="5" y="14"/>
                    <a:pt x="6" y="14"/>
                    <a:pt x="7" y="13"/>
                  </a:cubicBezTo>
                  <a:cubicBezTo>
                    <a:pt x="8" y="13"/>
                    <a:pt x="8" y="12"/>
                    <a:pt x="8" y="1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3" y="11"/>
                  </a:cubicBezTo>
                  <a:cubicBezTo>
                    <a:pt x="3" y="11"/>
                    <a:pt x="3" y="11"/>
                    <a:pt x="3" y="1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2" name="isḻîďe"/>
            <p:cNvSpPr/>
            <p:nvPr/>
          </p:nvSpPr>
          <p:spPr bwMode="auto">
            <a:xfrm>
              <a:off x="3821113" y="2635251"/>
              <a:ext cx="101600" cy="142875"/>
            </a:xfrm>
            <a:custGeom>
              <a:avLst/>
              <a:gdLst>
                <a:gd name="T0" fmla="*/ 0 w 64"/>
                <a:gd name="T1" fmla="*/ 72 h 90"/>
                <a:gd name="T2" fmla="*/ 11 w 64"/>
                <a:gd name="T3" fmla="*/ 78 h 90"/>
                <a:gd name="T4" fmla="*/ 23 w 64"/>
                <a:gd name="T5" fmla="*/ 36 h 90"/>
                <a:gd name="T6" fmla="*/ 23 w 64"/>
                <a:gd name="T7" fmla="*/ 84 h 90"/>
                <a:gd name="T8" fmla="*/ 47 w 64"/>
                <a:gd name="T9" fmla="*/ 90 h 90"/>
                <a:gd name="T10" fmla="*/ 64 w 64"/>
                <a:gd name="T11" fmla="*/ 12 h 90"/>
                <a:gd name="T12" fmla="*/ 47 w 64"/>
                <a:gd name="T13" fmla="*/ 6 h 90"/>
                <a:gd name="T14" fmla="*/ 41 w 64"/>
                <a:gd name="T15" fmla="*/ 54 h 90"/>
                <a:gd name="T16" fmla="*/ 35 w 64"/>
                <a:gd name="T17" fmla="*/ 6 h 90"/>
                <a:gd name="T18" fmla="*/ 17 w 64"/>
                <a:gd name="T19" fmla="*/ 0 h 90"/>
                <a:gd name="T20" fmla="*/ 0 w 64"/>
                <a:gd name="T21" fmla="*/ 72 h 90"/>
                <a:gd name="T22" fmla="*/ 0 w 64"/>
                <a:gd name="T23" fmla="*/ 7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90">
                  <a:moveTo>
                    <a:pt x="0" y="72"/>
                  </a:moveTo>
                  <a:lnTo>
                    <a:pt x="11" y="78"/>
                  </a:lnTo>
                  <a:lnTo>
                    <a:pt x="23" y="36"/>
                  </a:lnTo>
                  <a:lnTo>
                    <a:pt x="23" y="84"/>
                  </a:lnTo>
                  <a:lnTo>
                    <a:pt x="47" y="90"/>
                  </a:lnTo>
                  <a:lnTo>
                    <a:pt x="64" y="12"/>
                  </a:lnTo>
                  <a:lnTo>
                    <a:pt x="47" y="6"/>
                  </a:lnTo>
                  <a:lnTo>
                    <a:pt x="41" y="54"/>
                  </a:lnTo>
                  <a:lnTo>
                    <a:pt x="35" y="6"/>
                  </a:lnTo>
                  <a:lnTo>
                    <a:pt x="17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3" name="íṣļïḑé"/>
            <p:cNvSpPr/>
            <p:nvPr/>
          </p:nvSpPr>
          <p:spPr bwMode="auto">
            <a:xfrm>
              <a:off x="3979863" y="2711451"/>
              <a:ext cx="84138" cy="122238"/>
            </a:xfrm>
            <a:custGeom>
              <a:avLst/>
              <a:gdLst>
                <a:gd name="T0" fmla="*/ 0 w 53"/>
                <a:gd name="T1" fmla="*/ 65 h 77"/>
                <a:gd name="T2" fmla="*/ 17 w 53"/>
                <a:gd name="T3" fmla="*/ 77 h 77"/>
                <a:gd name="T4" fmla="*/ 53 w 53"/>
                <a:gd name="T5" fmla="*/ 6 h 77"/>
                <a:gd name="T6" fmla="*/ 41 w 53"/>
                <a:gd name="T7" fmla="*/ 0 h 77"/>
                <a:gd name="T8" fmla="*/ 0 w 53"/>
                <a:gd name="T9" fmla="*/ 65 h 77"/>
                <a:gd name="T10" fmla="*/ 0 w 53"/>
                <a:gd name="T11" fmla="*/ 6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77">
                  <a:moveTo>
                    <a:pt x="0" y="65"/>
                  </a:moveTo>
                  <a:lnTo>
                    <a:pt x="17" y="77"/>
                  </a:lnTo>
                  <a:lnTo>
                    <a:pt x="53" y="6"/>
                  </a:lnTo>
                  <a:lnTo>
                    <a:pt x="41" y="0"/>
                  </a:lnTo>
                  <a:lnTo>
                    <a:pt x="0" y="65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4" name="išḷíḓe"/>
            <p:cNvSpPr/>
            <p:nvPr/>
          </p:nvSpPr>
          <p:spPr bwMode="auto">
            <a:xfrm>
              <a:off x="4110038" y="2795588"/>
              <a:ext cx="122238" cy="133350"/>
            </a:xfrm>
            <a:custGeom>
              <a:avLst/>
              <a:gdLst>
                <a:gd name="T0" fmla="*/ 0 w 77"/>
                <a:gd name="T1" fmla="*/ 66 h 84"/>
                <a:gd name="T2" fmla="*/ 12 w 77"/>
                <a:gd name="T3" fmla="*/ 84 h 84"/>
                <a:gd name="T4" fmla="*/ 77 w 77"/>
                <a:gd name="T5" fmla="*/ 36 h 84"/>
                <a:gd name="T6" fmla="*/ 65 w 77"/>
                <a:gd name="T7" fmla="*/ 24 h 84"/>
                <a:gd name="T8" fmla="*/ 24 w 77"/>
                <a:gd name="T9" fmla="*/ 54 h 84"/>
                <a:gd name="T10" fmla="*/ 53 w 77"/>
                <a:gd name="T11" fmla="*/ 12 h 84"/>
                <a:gd name="T12" fmla="*/ 35 w 77"/>
                <a:gd name="T13" fmla="*/ 0 h 84"/>
                <a:gd name="T14" fmla="*/ 0 w 77"/>
                <a:gd name="T15" fmla="*/ 66 h 84"/>
                <a:gd name="T16" fmla="*/ 0 w 77"/>
                <a:gd name="T17" fmla="*/ 6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84">
                  <a:moveTo>
                    <a:pt x="0" y="66"/>
                  </a:moveTo>
                  <a:lnTo>
                    <a:pt x="12" y="84"/>
                  </a:lnTo>
                  <a:lnTo>
                    <a:pt x="77" y="36"/>
                  </a:lnTo>
                  <a:lnTo>
                    <a:pt x="65" y="24"/>
                  </a:lnTo>
                  <a:lnTo>
                    <a:pt x="24" y="54"/>
                  </a:lnTo>
                  <a:lnTo>
                    <a:pt x="53" y="12"/>
                  </a:lnTo>
                  <a:lnTo>
                    <a:pt x="35" y="0"/>
                  </a:lnTo>
                  <a:lnTo>
                    <a:pt x="0" y="66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5" name="ïṡľïḑè"/>
            <p:cNvSpPr/>
            <p:nvPr/>
          </p:nvSpPr>
          <p:spPr bwMode="auto">
            <a:xfrm>
              <a:off x="4213225" y="2947988"/>
              <a:ext cx="139700" cy="131763"/>
            </a:xfrm>
            <a:custGeom>
              <a:avLst/>
              <a:gdLst>
                <a:gd name="T0" fmla="*/ 0 w 88"/>
                <a:gd name="T1" fmla="*/ 47 h 83"/>
                <a:gd name="T2" fmla="*/ 23 w 88"/>
                <a:gd name="T3" fmla="*/ 83 h 83"/>
                <a:gd name="T4" fmla="*/ 35 w 88"/>
                <a:gd name="T5" fmla="*/ 71 h 83"/>
                <a:gd name="T6" fmla="*/ 23 w 88"/>
                <a:gd name="T7" fmla="*/ 53 h 83"/>
                <a:gd name="T8" fmla="*/ 35 w 88"/>
                <a:gd name="T9" fmla="*/ 41 h 83"/>
                <a:gd name="T10" fmla="*/ 47 w 88"/>
                <a:gd name="T11" fmla="*/ 59 h 83"/>
                <a:gd name="T12" fmla="*/ 65 w 88"/>
                <a:gd name="T13" fmla="*/ 53 h 83"/>
                <a:gd name="T14" fmla="*/ 53 w 88"/>
                <a:gd name="T15" fmla="*/ 35 h 83"/>
                <a:gd name="T16" fmla="*/ 65 w 88"/>
                <a:gd name="T17" fmla="*/ 23 h 83"/>
                <a:gd name="T18" fmla="*/ 76 w 88"/>
                <a:gd name="T19" fmla="*/ 47 h 83"/>
                <a:gd name="T20" fmla="*/ 88 w 88"/>
                <a:gd name="T21" fmla="*/ 35 h 83"/>
                <a:gd name="T22" fmla="*/ 65 w 88"/>
                <a:gd name="T23" fmla="*/ 0 h 83"/>
                <a:gd name="T24" fmla="*/ 0 w 88"/>
                <a:gd name="T25" fmla="*/ 47 h 83"/>
                <a:gd name="T26" fmla="*/ 0 w 88"/>
                <a:gd name="T27" fmla="*/ 47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" h="83">
                  <a:moveTo>
                    <a:pt x="0" y="47"/>
                  </a:moveTo>
                  <a:lnTo>
                    <a:pt x="23" y="83"/>
                  </a:lnTo>
                  <a:lnTo>
                    <a:pt x="35" y="71"/>
                  </a:lnTo>
                  <a:lnTo>
                    <a:pt x="23" y="53"/>
                  </a:lnTo>
                  <a:lnTo>
                    <a:pt x="35" y="41"/>
                  </a:lnTo>
                  <a:lnTo>
                    <a:pt x="47" y="59"/>
                  </a:lnTo>
                  <a:lnTo>
                    <a:pt x="65" y="53"/>
                  </a:lnTo>
                  <a:lnTo>
                    <a:pt x="53" y="35"/>
                  </a:lnTo>
                  <a:lnTo>
                    <a:pt x="65" y="23"/>
                  </a:lnTo>
                  <a:lnTo>
                    <a:pt x="76" y="47"/>
                  </a:lnTo>
                  <a:lnTo>
                    <a:pt x="88" y="35"/>
                  </a:lnTo>
                  <a:lnTo>
                    <a:pt x="65" y="0"/>
                  </a:lnTo>
                  <a:lnTo>
                    <a:pt x="0" y="47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6" name="îślîde"/>
            <p:cNvSpPr/>
            <p:nvPr/>
          </p:nvSpPr>
          <p:spPr bwMode="auto">
            <a:xfrm>
              <a:off x="4297363" y="3127376"/>
              <a:ext cx="130175" cy="112713"/>
            </a:xfrm>
            <a:custGeom>
              <a:avLst/>
              <a:gdLst>
                <a:gd name="T0" fmla="*/ 0 w 14"/>
                <a:gd name="T1" fmla="*/ 4 h 12"/>
                <a:gd name="T2" fmla="*/ 1 w 14"/>
                <a:gd name="T3" fmla="*/ 7 h 12"/>
                <a:gd name="T4" fmla="*/ 6 w 14"/>
                <a:gd name="T5" fmla="*/ 5 h 12"/>
                <a:gd name="T6" fmla="*/ 6 w 14"/>
                <a:gd name="T7" fmla="*/ 6 h 12"/>
                <a:gd name="T8" fmla="*/ 6 w 14"/>
                <a:gd name="T9" fmla="*/ 7 h 12"/>
                <a:gd name="T10" fmla="*/ 5 w 14"/>
                <a:gd name="T11" fmla="*/ 8 h 12"/>
                <a:gd name="T12" fmla="*/ 3 w 14"/>
                <a:gd name="T13" fmla="*/ 8 h 12"/>
                <a:gd name="T14" fmla="*/ 2 w 14"/>
                <a:gd name="T15" fmla="*/ 9 h 12"/>
                <a:gd name="T16" fmla="*/ 2 w 14"/>
                <a:gd name="T17" fmla="*/ 10 h 12"/>
                <a:gd name="T18" fmla="*/ 3 w 14"/>
                <a:gd name="T19" fmla="*/ 12 h 12"/>
                <a:gd name="T20" fmla="*/ 3 w 14"/>
                <a:gd name="T21" fmla="*/ 12 h 12"/>
                <a:gd name="T22" fmla="*/ 3 w 14"/>
                <a:gd name="T23" fmla="*/ 12 h 12"/>
                <a:gd name="T24" fmla="*/ 4 w 14"/>
                <a:gd name="T25" fmla="*/ 11 h 12"/>
                <a:gd name="T26" fmla="*/ 7 w 14"/>
                <a:gd name="T27" fmla="*/ 10 h 12"/>
                <a:gd name="T28" fmla="*/ 8 w 14"/>
                <a:gd name="T29" fmla="*/ 9 h 12"/>
                <a:gd name="T30" fmla="*/ 8 w 14"/>
                <a:gd name="T31" fmla="*/ 8 h 12"/>
                <a:gd name="T32" fmla="*/ 10 w 14"/>
                <a:gd name="T33" fmla="*/ 9 h 12"/>
                <a:gd name="T34" fmla="*/ 12 w 14"/>
                <a:gd name="T35" fmla="*/ 9 h 12"/>
                <a:gd name="T36" fmla="*/ 14 w 14"/>
                <a:gd name="T37" fmla="*/ 7 h 12"/>
                <a:gd name="T38" fmla="*/ 14 w 14"/>
                <a:gd name="T39" fmla="*/ 4 h 12"/>
                <a:gd name="T40" fmla="*/ 12 w 14"/>
                <a:gd name="T41" fmla="*/ 0 h 12"/>
                <a:gd name="T42" fmla="*/ 0 w 14"/>
                <a:gd name="T43" fmla="*/ 4 h 12"/>
                <a:gd name="T44" fmla="*/ 8 w 14"/>
                <a:gd name="T45" fmla="*/ 5 h 12"/>
                <a:gd name="T46" fmla="*/ 11 w 14"/>
                <a:gd name="T47" fmla="*/ 3 h 12"/>
                <a:gd name="T48" fmla="*/ 11 w 14"/>
                <a:gd name="T49" fmla="*/ 5 h 12"/>
                <a:gd name="T50" fmla="*/ 10 w 14"/>
                <a:gd name="T51" fmla="*/ 6 h 12"/>
                <a:gd name="T52" fmla="*/ 10 w 14"/>
                <a:gd name="T53" fmla="*/ 6 h 12"/>
                <a:gd name="T54" fmla="*/ 9 w 14"/>
                <a:gd name="T55" fmla="*/ 6 h 12"/>
                <a:gd name="T56" fmla="*/ 8 w 14"/>
                <a:gd name="T57" fmla="*/ 5 h 12"/>
                <a:gd name="T58" fmla="*/ 8 w 14"/>
                <a:gd name="T59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" h="12">
                  <a:moveTo>
                    <a:pt x="0" y="4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7"/>
                    <a:pt x="6" y="7"/>
                  </a:cubicBezTo>
                  <a:cubicBezTo>
                    <a:pt x="6" y="7"/>
                    <a:pt x="6" y="7"/>
                    <a:pt x="5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0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4" y="11"/>
                    <a:pt x="4" y="11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8" y="10"/>
                    <a:pt x="8" y="9"/>
                  </a:cubicBezTo>
                  <a:cubicBezTo>
                    <a:pt x="8" y="9"/>
                    <a:pt x="8" y="9"/>
                    <a:pt x="8" y="8"/>
                  </a:cubicBezTo>
                  <a:cubicBezTo>
                    <a:pt x="9" y="9"/>
                    <a:pt x="9" y="9"/>
                    <a:pt x="10" y="9"/>
                  </a:cubicBezTo>
                  <a:cubicBezTo>
                    <a:pt x="10" y="9"/>
                    <a:pt x="11" y="9"/>
                    <a:pt x="12" y="9"/>
                  </a:cubicBezTo>
                  <a:cubicBezTo>
                    <a:pt x="13" y="8"/>
                    <a:pt x="14" y="8"/>
                    <a:pt x="14" y="7"/>
                  </a:cubicBezTo>
                  <a:cubicBezTo>
                    <a:pt x="14" y="6"/>
                    <a:pt x="14" y="5"/>
                    <a:pt x="14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4"/>
                    <a:pt x="0" y="4"/>
                    <a:pt x="0" y="4"/>
                  </a:cubicBezTo>
                  <a:close/>
                  <a:moveTo>
                    <a:pt x="8" y="5"/>
                  </a:moveTo>
                  <a:cubicBezTo>
                    <a:pt x="11" y="3"/>
                    <a:pt x="11" y="3"/>
                    <a:pt x="11" y="3"/>
                  </a:cubicBezTo>
                  <a:cubicBezTo>
                    <a:pt x="11" y="4"/>
                    <a:pt x="11" y="4"/>
                    <a:pt x="11" y="5"/>
                  </a:cubicBezTo>
                  <a:cubicBezTo>
                    <a:pt x="11" y="5"/>
                    <a:pt x="11" y="5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8" y="6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7" name="i$ḷîḓè"/>
            <p:cNvSpPr/>
            <p:nvPr/>
          </p:nvSpPr>
          <p:spPr bwMode="auto">
            <a:xfrm>
              <a:off x="4343400" y="3325813"/>
              <a:ext cx="122238" cy="74613"/>
            </a:xfrm>
            <a:custGeom>
              <a:avLst/>
              <a:gdLst>
                <a:gd name="T0" fmla="*/ 4 w 13"/>
                <a:gd name="T1" fmla="*/ 0 h 8"/>
                <a:gd name="T2" fmla="*/ 4 w 13"/>
                <a:gd name="T3" fmla="*/ 0 h 8"/>
                <a:gd name="T4" fmla="*/ 4 w 13"/>
                <a:gd name="T5" fmla="*/ 0 h 8"/>
                <a:gd name="T6" fmla="*/ 4 w 13"/>
                <a:gd name="T7" fmla="*/ 0 h 8"/>
                <a:gd name="T8" fmla="*/ 4 w 13"/>
                <a:gd name="T9" fmla="*/ 0 h 8"/>
                <a:gd name="T10" fmla="*/ 4 w 13"/>
                <a:gd name="T11" fmla="*/ 0 h 8"/>
                <a:gd name="T12" fmla="*/ 3 w 13"/>
                <a:gd name="T13" fmla="*/ 0 h 8"/>
                <a:gd name="T14" fmla="*/ 1 w 13"/>
                <a:gd name="T15" fmla="*/ 1 h 8"/>
                <a:gd name="T16" fmla="*/ 0 w 13"/>
                <a:gd name="T17" fmla="*/ 4 h 8"/>
                <a:gd name="T18" fmla="*/ 0 w 13"/>
                <a:gd name="T19" fmla="*/ 4 h 8"/>
                <a:gd name="T20" fmla="*/ 1 w 13"/>
                <a:gd name="T21" fmla="*/ 7 h 8"/>
                <a:gd name="T22" fmla="*/ 4 w 13"/>
                <a:gd name="T23" fmla="*/ 8 h 8"/>
                <a:gd name="T24" fmla="*/ 4 w 13"/>
                <a:gd name="T25" fmla="*/ 8 h 8"/>
                <a:gd name="T26" fmla="*/ 7 w 13"/>
                <a:gd name="T27" fmla="*/ 7 h 8"/>
                <a:gd name="T28" fmla="*/ 8 w 13"/>
                <a:gd name="T29" fmla="*/ 5 h 8"/>
                <a:gd name="T30" fmla="*/ 8 w 13"/>
                <a:gd name="T31" fmla="*/ 5 h 8"/>
                <a:gd name="T32" fmla="*/ 8 w 13"/>
                <a:gd name="T33" fmla="*/ 4 h 8"/>
                <a:gd name="T34" fmla="*/ 9 w 13"/>
                <a:gd name="T35" fmla="*/ 3 h 8"/>
                <a:gd name="T36" fmla="*/ 10 w 13"/>
                <a:gd name="T37" fmla="*/ 3 h 8"/>
                <a:gd name="T38" fmla="*/ 11 w 13"/>
                <a:gd name="T39" fmla="*/ 3 h 8"/>
                <a:gd name="T40" fmla="*/ 11 w 13"/>
                <a:gd name="T41" fmla="*/ 4 h 8"/>
                <a:gd name="T42" fmla="*/ 11 w 13"/>
                <a:gd name="T43" fmla="*/ 4 h 8"/>
                <a:gd name="T44" fmla="*/ 11 w 13"/>
                <a:gd name="T45" fmla="*/ 4 h 8"/>
                <a:gd name="T46" fmla="*/ 11 w 13"/>
                <a:gd name="T47" fmla="*/ 4 h 8"/>
                <a:gd name="T48" fmla="*/ 11 w 13"/>
                <a:gd name="T49" fmla="*/ 4 h 8"/>
                <a:gd name="T50" fmla="*/ 11 w 13"/>
                <a:gd name="T51" fmla="*/ 5 h 8"/>
                <a:gd name="T52" fmla="*/ 10 w 13"/>
                <a:gd name="T53" fmla="*/ 5 h 8"/>
                <a:gd name="T54" fmla="*/ 9 w 13"/>
                <a:gd name="T55" fmla="*/ 5 h 8"/>
                <a:gd name="T56" fmla="*/ 9 w 13"/>
                <a:gd name="T57" fmla="*/ 8 h 8"/>
                <a:gd name="T58" fmla="*/ 10 w 13"/>
                <a:gd name="T59" fmla="*/ 8 h 8"/>
                <a:gd name="T60" fmla="*/ 13 w 13"/>
                <a:gd name="T61" fmla="*/ 6 h 8"/>
                <a:gd name="T62" fmla="*/ 13 w 13"/>
                <a:gd name="T63" fmla="*/ 3 h 8"/>
                <a:gd name="T64" fmla="*/ 12 w 13"/>
                <a:gd name="T65" fmla="*/ 1 h 8"/>
                <a:gd name="T66" fmla="*/ 10 w 13"/>
                <a:gd name="T67" fmla="*/ 0 h 8"/>
                <a:gd name="T68" fmla="*/ 10 w 13"/>
                <a:gd name="T69" fmla="*/ 0 h 8"/>
                <a:gd name="T70" fmla="*/ 10 w 13"/>
                <a:gd name="T71" fmla="*/ 0 h 8"/>
                <a:gd name="T72" fmla="*/ 10 w 13"/>
                <a:gd name="T73" fmla="*/ 0 h 8"/>
                <a:gd name="T74" fmla="*/ 10 w 13"/>
                <a:gd name="T75" fmla="*/ 0 h 8"/>
                <a:gd name="T76" fmla="*/ 9 w 13"/>
                <a:gd name="T77" fmla="*/ 0 h 8"/>
                <a:gd name="T78" fmla="*/ 9 w 13"/>
                <a:gd name="T79" fmla="*/ 0 h 8"/>
                <a:gd name="T80" fmla="*/ 7 w 13"/>
                <a:gd name="T81" fmla="*/ 1 h 8"/>
                <a:gd name="T82" fmla="*/ 6 w 13"/>
                <a:gd name="T83" fmla="*/ 3 h 8"/>
                <a:gd name="T84" fmla="*/ 5 w 13"/>
                <a:gd name="T85" fmla="*/ 3 h 8"/>
                <a:gd name="T86" fmla="*/ 5 w 13"/>
                <a:gd name="T87" fmla="*/ 4 h 8"/>
                <a:gd name="T88" fmla="*/ 4 w 13"/>
                <a:gd name="T89" fmla="*/ 5 h 8"/>
                <a:gd name="T90" fmla="*/ 3 w 13"/>
                <a:gd name="T91" fmla="*/ 5 h 8"/>
                <a:gd name="T92" fmla="*/ 3 w 13"/>
                <a:gd name="T93" fmla="*/ 5 h 8"/>
                <a:gd name="T94" fmla="*/ 2 w 13"/>
                <a:gd name="T95" fmla="*/ 5 h 8"/>
                <a:gd name="T96" fmla="*/ 2 w 13"/>
                <a:gd name="T97" fmla="*/ 4 h 8"/>
                <a:gd name="T98" fmla="*/ 2 w 13"/>
                <a:gd name="T99" fmla="*/ 4 h 8"/>
                <a:gd name="T100" fmla="*/ 2 w 13"/>
                <a:gd name="T101" fmla="*/ 4 h 8"/>
                <a:gd name="T102" fmla="*/ 2 w 13"/>
                <a:gd name="T103" fmla="*/ 4 h 8"/>
                <a:gd name="T104" fmla="*/ 2 w 13"/>
                <a:gd name="T105" fmla="*/ 4 h 8"/>
                <a:gd name="T106" fmla="*/ 4 w 13"/>
                <a:gd name="T107" fmla="*/ 3 h 8"/>
                <a:gd name="T108" fmla="*/ 4 w 13"/>
                <a:gd name="T109" fmla="*/ 3 h 8"/>
                <a:gd name="T110" fmla="*/ 4 w 13"/>
                <a:gd name="T111" fmla="*/ 3 h 8"/>
                <a:gd name="T112" fmla="*/ 4 w 13"/>
                <a:gd name="T113" fmla="*/ 3 h 8"/>
                <a:gd name="T114" fmla="*/ 4 w 13"/>
                <a:gd name="T115" fmla="*/ 3 h 8"/>
                <a:gd name="T116" fmla="*/ 4 w 13"/>
                <a:gd name="T117" fmla="*/ 3 h 8"/>
                <a:gd name="T118" fmla="*/ 4 w 13"/>
                <a:gd name="T119" fmla="*/ 3 h 8"/>
                <a:gd name="T120" fmla="*/ 4 w 13"/>
                <a:gd name="T12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" h="8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6"/>
                    <a:pt x="1" y="7"/>
                  </a:cubicBezTo>
                  <a:cubicBezTo>
                    <a:pt x="1" y="8"/>
                    <a:pt x="2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5" y="8"/>
                    <a:pt x="6" y="8"/>
                    <a:pt x="7" y="7"/>
                  </a:cubicBezTo>
                  <a:cubicBezTo>
                    <a:pt x="7" y="7"/>
                    <a:pt x="8" y="6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4"/>
                    <a:pt x="8" y="4"/>
                  </a:cubicBezTo>
                  <a:cubicBezTo>
                    <a:pt x="9" y="4"/>
                    <a:pt x="9" y="4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3"/>
                    <a:pt x="11" y="3"/>
                    <a:pt x="11" y="3"/>
                  </a:cubicBezTo>
                  <a:cubicBezTo>
                    <a:pt x="11" y="3"/>
                    <a:pt x="11" y="3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2" y="7"/>
                    <a:pt x="13" y="6"/>
                  </a:cubicBezTo>
                  <a:cubicBezTo>
                    <a:pt x="13" y="5"/>
                    <a:pt x="13" y="4"/>
                    <a:pt x="13" y="3"/>
                  </a:cubicBezTo>
                  <a:cubicBezTo>
                    <a:pt x="13" y="2"/>
                    <a:pt x="13" y="2"/>
                    <a:pt x="12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0"/>
                    <a:pt x="7" y="1"/>
                  </a:cubicBezTo>
                  <a:cubicBezTo>
                    <a:pt x="7" y="1"/>
                    <a:pt x="6" y="2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5"/>
                    <a:pt x="4" y="5"/>
                  </a:cubicBezTo>
                  <a:cubicBezTo>
                    <a:pt x="4" y="5"/>
                    <a:pt x="4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8" name="íṩ1íḋé"/>
            <p:cNvSpPr/>
            <p:nvPr/>
          </p:nvSpPr>
          <p:spPr bwMode="auto">
            <a:xfrm>
              <a:off x="4333875" y="3505201"/>
              <a:ext cx="131763" cy="46038"/>
            </a:xfrm>
            <a:custGeom>
              <a:avLst/>
              <a:gdLst>
                <a:gd name="T0" fmla="*/ 6 w 83"/>
                <a:gd name="T1" fmla="*/ 0 h 29"/>
                <a:gd name="T2" fmla="*/ 0 w 83"/>
                <a:gd name="T3" fmla="*/ 17 h 29"/>
                <a:gd name="T4" fmla="*/ 77 w 83"/>
                <a:gd name="T5" fmla="*/ 29 h 29"/>
                <a:gd name="T6" fmla="*/ 83 w 83"/>
                <a:gd name="T7" fmla="*/ 11 h 29"/>
                <a:gd name="T8" fmla="*/ 6 w 83"/>
                <a:gd name="T9" fmla="*/ 0 h 29"/>
                <a:gd name="T10" fmla="*/ 6 w 83"/>
                <a:gd name="T1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29">
                  <a:moveTo>
                    <a:pt x="6" y="0"/>
                  </a:moveTo>
                  <a:lnTo>
                    <a:pt x="0" y="17"/>
                  </a:lnTo>
                  <a:lnTo>
                    <a:pt x="77" y="29"/>
                  </a:lnTo>
                  <a:lnTo>
                    <a:pt x="83" y="11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9" name="íṥlïḍè"/>
            <p:cNvSpPr/>
            <p:nvPr/>
          </p:nvSpPr>
          <p:spPr bwMode="auto">
            <a:xfrm>
              <a:off x="4297363" y="3646488"/>
              <a:ext cx="130175" cy="93663"/>
            </a:xfrm>
            <a:custGeom>
              <a:avLst/>
              <a:gdLst>
                <a:gd name="T0" fmla="*/ 6 w 82"/>
                <a:gd name="T1" fmla="*/ 0 h 59"/>
                <a:gd name="T2" fmla="*/ 0 w 82"/>
                <a:gd name="T3" fmla="*/ 18 h 59"/>
                <a:gd name="T4" fmla="*/ 59 w 82"/>
                <a:gd name="T5" fmla="*/ 41 h 59"/>
                <a:gd name="T6" fmla="*/ 53 w 82"/>
                <a:gd name="T7" fmla="*/ 53 h 59"/>
                <a:gd name="T8" fmla="*/ 70 w 82"/>
                <a:gd name="T9" fmla="*/ 59 h 59"/>
                <a:gd name="T10" fmla="*/ 82 w 82"/>
                <a:gd name="T11" fmla="*/ 18 h 59"/>
                <a:gd name="T12" fmla="*/ 70 w 82"/>
                <a:gd name="T13" fmla="*/ 12 h 59"/>
                <a:gd name="T14" fmla="*/ 65 w 82"/>
                <a:gd name="T15" fmla="*/ 24 h 59"/>
                <a:gd name="T16" fmla="*/ 6 w 82"/>
                <a:gd name="T17" fmla="*/ 0 h 59"/>
                <a:gd name="T18" fmla="*/ 6 w 82"/>
                <a:gd name="T1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59">
                  <a:moveTo>
                    <a:pt x="6" y="0"/>
                  </a:moveTo>
                  <a:lnTo>
                    <a:pt x="0" y="18"/>
                  </a:lnTo>
                  <a:lnTo>
                    <a:pt x="59" y="41"/>
                  </a:lnTo>
                  <a:lnTo>
                    <a:pt x="53" y="53"/>
                  </a:lnTo>
                  <a:lnTo>
                    <a:pt x="70" y="59"/>
                  </a:lnTo>
                  <a:lnTo>
                    <a:pt x="82" y="18"/>
                  </a:lnTo>
                  <a:lnTo>
                    <a:pt x="70" y="12"/>
                  </a:lnTo>
                  <a:lnTo>
                    <a:pt x="65" y="24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0" name="îSļîḓè"/>
            <p:cNvSpPr/>
            <p:nvPr/>
          </p:nvSpPr>
          <p:spPr bwMode="auto">
            <a:xfrm>
              <a:off x="4222750" y="3806826"/>
              <a:ext cx="130175" cy="112713"/>
            </a:xfrm>
            <a:custGeom>
              <a:avLst/>
              <a:gdLst>
                <a:gd name="T0" fmla="*/ 6 w 82"/>
                <a:gd name="T1" fmla="*/ 0 h 71"/>
                <a:gd name="T2" fmla="*/ 0 w 82"/>
                <a:gd name="T3" fmla="*/ 12 h 71"/>
                <a:gd name="T4" fmla="*/ 23 w 82"/>
                <a:gd name="T5" fmla="*/ 36 h 71"/>
                <a:gd name="T6" fmla="*/ 53 w 82"/>
                <a:gd name="T7" fmla="*/ 71 h 71"/>
                <a:gd name="T8" fmla="*/ 59 w 82"/>
                <a:gd name="T9" fmla="*/ 59 h 71"/>
                <a:gd name="T10" fmla="*/ 47 w 82"/>
                <a:gd name="T11" fmla="*/ 36 h 71"/>
                <a:gd name="T12" fmla="*/ 70 w 82"/>
                <a:gd name="T13" fmla="*/ 42 h 71"/>
                <a:gd name="T14" fmla="*/ 82 w 82"/>
                <a:gd name="T15" fmla="*/ 24 h 71"/>
                <a:gd name="T16" fmla="*/ 35 w 82"/>
                <a:gd name="T17" fmla="*/ 18 h 71"/>
                <a:gd name="T18" fmla="*/ 6 w 82"/>
                <a:gd name="T19" fmla="*/ 0 h 71"/>
                <a:gd name="T20" fmla="*/ 6 w 82"/>
                <a:gd name="T21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" h="71">
                  <a:moveTo>
                    <a:pt x="6" y="0"/>
                  </a:moveTo>
                  <a:lnTo>
                    <a:pt x="0" y="12"/>
                  </a:lnTo>
                  <a:lnTo>
                    <a:pt x="23" y="36"/>
                  </a:lnTo>
                  <a:lnTo>
                    <a:pt x="53" y="71"/>
                  </a:lnTo>
                  <a:lnTo>
                    <a:pt x="59" y="59"/>
                  </a:lnTo>
                  <a:lnTo>
                    <a:pt x="47" y="36"/>
                  </a:lnTo>
                  <a:lnTo>
                    <a:pt x="70" y="42"/>
                  </a:lnTo>
                  <a:lnTo>
                    <a:pt x="82" y="24"/>
                  </a:lnTo>
                  <a:lnTo>
                    <a:pt x="35" y="18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1" name="iSľîďé"/>
            <p:cNvSpPr/>
            <p:nvPr/>
          </p:nvSpPr>
          <p:spPr bwMode="auto">
            <a:xfrm>
              <a:off x="3073400" y="3883026"/>
              <a:ext cx="46038" cy="46038"/>
            </a:xfrm>
            <a:custGeom>
              <a:avLst/>
              <a:gdLst>
                <a:gd name="T0" fmla="*/ 6 w 29"/>
                <a:gd name="T1" fmla="*/ 29 h 29"/>
                <a:gd name="T2" fmla="*/ 0 w 29"/>
                <a:gd name="T3" fmla="*/ 17 h 29"/>
                <a:gd name="T4" fmla="*/ 6 w 29"/>
                <a:gd name="T5" fmla="*/ 0 h 29"/>
                <a:gd name="T6" fmla="*/ 18 w 29"/>
                <a:gd name="T7" fmla="*/ 0 h 29"/>
                <a:gd name="T8" fmla="*/ 29 w 29"/>
                <a:gd name="T9" fmla="*/ 17 h 29"/>
                <a:gd name="T10" fmla="*/ 18 w 29"/>
                <a:gd name="T11" fmla="*/ 29 h 29"/>
                <a:gd name="T12" fmla="*/ 6 w 29"/>
                <a:gd name="T13" fmla="*/ 29 h 29"/>
                <a:gd name="T14" fmla="*/ 6 w 29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29">
                  <a:moveTo>
                    <a:pt x="6" y="29"/>
                  </a:moveTo>
                  <a:lnTo>
                    <a:pt x="0" y="17"/>
                  </a:lnTo>
                  <a:lnTo>
                    <a:pt x="6" y="0"/>
                  </a:lnTo>
                  <a:lnTo>
                    <a:pt x="18" y="0"/>
                  </a:lnTo>
                  <a:lnTo>
                    <a:pt x="29" y="17"/>
                  </a:lnTo>
                  <a:lnTo>
                    <a:pt x="18" y="29"/>
                  </a:lnTo>
                  <a:lnTo>
                    <a:pt x="6" y="29"/>
                  </a:lnTo>
                  <a:lnTo>
                    <a:pt x="6" y="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2" name="îŝļíḑè"/>
            <p:cNvSpPr/>
            <p:nvPr/>
          </p:nvSpPr>
          <p:spPr bwMode="auto">
            <a:xfrm>
              <a:off x="4213225" y="3883026"/>
              <a:ext cx="46038" cy="46038"/>
            </a:xfrm>
            <a:custGeom>
              <a:avLst/>
              <a:gdLst>
                <a:gd name="T0" fmla="*/ 6 w 29"/>
                <a:gd name="T1" fmla="*/ 29 h 29"/>
                <a:gd name="T2" fmla="*/ 0 w 29"/>
                <a:gd name="T3" fmla="*/ 17 h 29"/>
                <a:gd name="T4" fmla="*/ 6 w 29"/>
                <a:gd name="T5" fmla="*/ 0 h 29"/>
                <a:gd name="T6" fmla="*/ 23 w 29"/>
                <a:gd name="T7" fmla="*/ 0 h 29"/>
                <a:gd name="T8" fmla="*/ 29 w 29"/>
                <a:gd name="T9" fmla="*/ 17 h 29"/>
                <a:gd name="T10" fmla="*/ 23 w 29"/>
                <a:gd name="T11" fmla="*/ 29 h 29"/>
                <a:gd name="T12" fmla="*/ 6 w 29"/>
                <a:gd name="T13" fmla="*/ 29 h 29"/>
                <a:gd name="T14" fmla="*/ 6 w 29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29">
                  <a:moveTo>
                    <a:pt x="6" y="29"/>
                  </a:moveTo>
                  <a:lnTo>
                    <a:pt x="0" y="17"/>
                  </a:lnTo>
                  <a:lnTo>
                    <a:pt x="6" y="0"/>
                  </a:lnTo>
                  <a:lnTo>
                    <a:pt x="23" y="0"/>
                  </a:lnTo>
                  <a:lnTo>
                    <a:pt x="29" y="17"/>
                  </a:lnTo>
                  <a:lnTo>
                    <a:pt x="23" y="29"/>
                  </a:lnTo>
                  <a:lnTo>
                    <a:pt x="6" y="29"/>
                  </a:lnTo>
                  <a:lnTo>
                    <a:pt x="6" y="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3" name="îṥlíďe"/>
            <p:cNvSpPr/>
            <p:nvPr/>
          </p:nvSpPr>
          <p:spPr bwMode="auto">
            <a:xfrm>
              <a:off x="3494088" y="3816351"/>
              <a:ext cx="46038" cy="112713"/>
            </a:xfrm>
            <a:custGeom>
              <a:avLst/>
              <a:gdLst>
                <a:gd name="T0" fmla="*/ 5 w 5"/>
                <a:gd name="T1" fmla="*/ 0 h 12"/>
                <a:gd name="T2" fmla="*/ 5 w 5"/>
                <a:gd name="T3" fmla="*/ 12 h 12"/>
                <a:gd name="T4" fmla="*/ 2 w 5"/>
                <a:gd name="T5" fmla="*/ 12 h 12"/>
                <a:gd name="T6" fmla="*/ 2 w 5"/>
                <a:gd name="T7" fmla="*/ 5 h 12"/>
                <a:gd name="T8" fmla="*/ 2 w 5"/>
                <a:gd name="T9" fmla="*/ 4 h 12"/>
                <a:gd name="T10" fmla="*/ 1 w 5"/>
                <a:gd name="T11" fmla="*/ 3 h 12"/>
                <a:gd name="T12" fmla="*/ 0 w 5"/>
                <a:gd name="T13" fmla="*/ 3 h 12"/>
                <a:gd name="T14" fmla="*/ 0 w 5"/>
                <a:gd name="T15" fmla="*/ 3 h 12"/>
                <a:gd name="T16" fmla="*/ 0 w 5"/>
                <a:gd name="T17" fmla="*/ 2 h 12"/>
                <a:gd name="T18" fmla="*/ 3 w 5"/>
                <a:gd name="T19" fmla="*/ 0 h 12"/>
                <a:gd name="T20" fmla="*/ 5 w 5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cubicBezTo>
                    <a:pt x="5" y="12"/>
                    <a:pt x="5" y="12"/>
                    <a:pt x="5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3"/>
                    <a:pt x="1" y="3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2" y="1"/>
                    <a:pt x="3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4" name="ïṣlïḑe"/>
            <p:cNvSpPr/>
            <p:nvPr/>
          </p:nvSpPr>
          <p:spPr bwMode="auto">
            <a:xfrm>
              <a:off x="3578225" y="3816351"/>
              <a:ext cx="65088" cy="112713"/>
            </a:xfrm>
            <a:custGeom>
              <a:avLst/>
              <a:gdLst>
                <a:gd name="T0" fmla="*/ 3 w 7"/>
                <a:gd name="T1" fmla="*/ 5 h 12"/>
                <a:gd name="T2" fmla="*/ 3 w 7"/>
                <a:gd name="T3" fmla="*/ 6 h 12"/>
                <a:gd name="T4" fmla="*/ 4 w 7"/>
                <a:gd name="T5" fmla="*/ 6 h 12"/>
                <a:gd name="T6" fmla="*/ 4 w 7"/>
                <a:gd name="T7" fmla="*/ 6 h 12"/>
                <a:gd name="T8" fmla="*/ 4 w 7"/>
                <a:gd name="T9" fmla="*/ 5 h 12"/>
                <a:gd name="T10" fmla="*/ 4 w 7"/>
                <a:gd name="T11" fmla="*/ 3 h 12"/>
                <a:gd name="T12" fmla="*/ 4 w 7"/>
                <a:gd name="T13" fmla="*/ 2 h 12"/>
                <a:gd name="T14" fmla="*/ 4 w 7"/>
                <a:gd name="T15" fmla="*/ 1 h 12"/>
                <a:gd name="T16" fmla="*/ 3 w 7"/>
                <a:gd name="T17" fmla="*/ 2 h 12"/>
                <a:gd name="T18" fmla="*/ 3 w 7"/>
                <a:gd name="T19" fmla="*/ 3 h 12"/>
                <a:gd name="T20" fmla="*/ 3 w 7"/>
                <a:gd name="T21" fmla="*/ 5 h 12"/>
                <a:gd name="T22" fmla="*/ 0 w 7"/>
                <a:gd name="T23" fmla="*/ 9 h 12"/>
                <a:gd name="T24" fmla="*/ 3 w 7"/>
                <a:gd name="T25" fmla="*/ 9 h 12"/>
                <a:gd name="T26" fmla="*/ 3 w 7"/>
                <a:gd name="T27" fmla="*/ 10 h 12"/>
                <a:gd name="T28" fmla="*/ 3 w 7"/>
                <a:gd name="T29" fmla="*/ 10 h 12"/>
                <a:gd name="T30" fmla="*/ 4 w 7"/>
                <a:gd name="T31" fmla="*/ 10 h 12"/>
                <a:gd name="T32" fmla="*/ 4 w 7"/>
                <a:gd name="T33" fmla="*/ 10 h 12"/>
                <a:gd name="T34" fmla="*/ 4 w 7"/>
                <a:gd name="T35" fmla="*/ 10 h 12"/>
                <a:gd name="T36" fmla="*/ 4 w 7"/>
                <a:gd name="T37" fmla="*/ 9 h 12"/>
                <a:gd name="T38" fmla="*/ 4 w 7"/>
                <a:gd name="T39" fmla="*/ 7 h 12"/>
                <a:gd name="T40" fmla="*/ 4 w 7"/>
                <a:gd name="T41" fmla="*/ 8 h 12"/>
                <a:gd name="T42" fmla="*/ 3 w 7"/>
                <a:gd name="T43" fmla="*/ 8 h 12"/>
                <a:gd name="T44" fmla="*/ 1 w 7"/>
                <a:gd name="T45" fmla="*/ 7 h 12"/>
                <a:gd name="T46" fmla="*/ 0 w 7"/>
                <a:gd name="T47" fmla="*/ 6 h 12"/>
                <a:gd name="T48" fmla="*/ 0 w 7"/>
                <a:gd name="T49" fmla="*/ 5 h 12"/>
                <a:gd name="T50" fmla="*/ 0 w 7"/>
                <a:gd name="T51" fmla="*/ 4 h 12"/>
                <a:gd name="T52" fmla="*/ 0 w 7"/>
                <a:gd name="T53" fmla="*/ 2 h 12"/>
                <a:gd name="T54" fmla="*/ 1 w 7"/>
                <a:gd name="T55" fmla="*/ 1 h 12"/>
                <a:gd name="T56" fmla="*/ 2 w 7"/>
                <a:gd name="T57" fmla="*/ 0 h 12"/>
                <a:gd name="T58" fmla="*/ 4 w 7"/>
                <a:gd name="T59" fmla="*/ 0 h 12"/>
                <a:gd name="T60" fmla="*/ 6 w 7"/>
                <a:gd name="T61" fmla="*/ 0 h 12"/>
                <a:gd name="T62" fmla="*/ 7 w 7"/>
                <a:gd name="T63" fmla="*/ 1 h 12"/>
                <a:gd name="T64" fmla="*/ 7 w 7"/>
                <a:gd name="T65" fmla="*/ 2 h 12"/>
                <a:gd name="T66" fmla="*/ 7 w 7"/>
                <a:gd name="T67" fmla="*/ 5 h 12"/>
                <a:gd name="T68" fmla="*/ 7 w 7"/>
                <a:gd name="T69" fmla="*/ 7 h 12"/>
                <a:gd name="T70" fmla="*/ 7 w 7"/>
                <a:gd name="T71" fmla="*/ 9 h 12"/>
                <a:gd name="T72" fmla="*/ 7 w 7"/>
                <a:gd name="T73" fmla="*/ 11 h 12"/>
                <a:gd name="T74" fmla="*/ 6 w 7"/>
                <a:gd name="T75" fmla="*/ 12 h 12"/>
                <a:gd name="T76" fmla="*/ 4 w 7"/>
                <a:gd name="T77" fmla="*/ 12 h 12"/>
                <a:gd name="T78" fmla="*/ 2 w 7"/>
                <a:gd name="T79" fmla="*/ 12 h 12"/>
                <a:gd name="T80" fmla="*/ 0 w 7"/>
                <a:gd name="T81" fmla="*/ 11 h 12"/>
                <a:gd name="T82" fmla="*/ 0 w 7"/>
                <a:gd name="T83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" h="12">
                  <a:moveTo>
                    <a:pt x="3" y="5"/>
                  </a:moveTo>
                  <a:cubicBezTo>
                    <a:pt x="3" y="5"/>
                    <a:pt x="3" y="6"/>
                    <a:pt x="3" y="6"/>
                  </a:cubicBezTo>
                  <a:cubicBezTo>
                    <a:pt x="3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5"/>
                    <a:pt x="4" y="5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1"/>
                    <a:pt x="4" y="1"/>
                  </a:cubicBezTo>
                  <a:cubicBezTo>
                    <a:pt x="4" y="1"/>
                    <a:pt x="3" y="2"/>
                    <a:pt x="3" y="2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5"/>
                    <a:pt x="3" y="5"/>
                    <a:pt x="3" y="5"/>
                  </a:cubicBezTo>
                  <a:close/>
                  <a:moveTo>
                    <a:pt x="0" y="9"/>
                  </a:move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9"/>
                    <a:pt x="4" y="9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8"/>
                    <a:pt x="1" y="7"/>
                  </a:cubicBezTo>
                  <a:cubicBezTo>
                    <a:pt x="1" y="7"/>
                    <a:pt x="0" y="7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6" y="0"/>
                    <a:pt x="6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3"/>
                    <a:pt x="7" y="4"/>
                    <a:pt x="7" y="5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7" y="9"/>
                    <a:pt x="7" y="9"/>
                  </a:cubicBezTo>
                  <a:cubicBezTo>
                    <a:pt x="7" y="10"/>
                    <a:pt x="7" y="10"/>
                    <a:pt x="7" y="11"/>
                  </a:cubicBezTo>
                  <a:cubicBezTo>
                    <a:pt x="6" y="11"/>
                    <a:pt x="6" y="12"/>
                    <a:pt x="6" y="12"/>
                  </a:cubicBezTo>
                  <a:cubicBezTo>
                    <a:pt x="5" y="12"/>
                    <a:pt x="4" y="12"/>
                    <a:pt x="4" y="12"/>
                  </a:cubicBezTo>
                  <a:cubicBezTo>
                    <a:pt x="3" y="12"/>
                    <a:pt x="2" y="12"/>
                    <a:pt x="2" y="12"/>
                  </a:cubicBezTo>
                  <a:cubicBezTo>
                    <a:pt x="1" y="11"/>
                    <a:pt x="1" y="11"/>
                    <a:pt x="0" y="11"/>
                  </a:cubicBezTo>
                  <a:cubicBezTo>
                    <a:pt x="0" y="10"/>
                    <a:pt x="0" y="9"/>
                    <a:pt x="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5" name="išḻïde"/>
            <p:cNvSpPr/>
            <p:nvPr/>
          </p:nvSpPr>
          <p:spPr bwMode="auto">
            <a:xfrm>
              <a:off x="3679825" y="3816351"/>
              <a:ext cx="66675" cy="112713"/>
            </a:xfrm>
            <a:custGeom>
              <a:avLst/>
              <a:gdLst>
                <a:gd name="T0" fmla="*/ 7 w 7"/>
                <a:gd name="T1" fmla="*/ 10 h 12"/>
                <a:gd name="T2" fmla="*/ 7 w 7"/>
                <a:gd name="T3" fmla="*/ 12 h 12"/>
                <a:gd name="T4" fmla="*/ 0 w 7"/>
                <a:gd name="T5" fmla="*/ 12 h 12"/>
                <a:gd name="T6" fmla="*/ 0 w 7"/>
                <a:gd name="T7" fmla="*/ 10 h 12"/>
                <a:gd name="T8" fmla="*/ 4 w 7"/>
                <a:gd name="T9" fmla="*/ 4 h 12"/>
                <a:gd name="T10" fmla="*/ 4 w 7"/>
                <a:gd name="T11" fmla="*/ 2 h 12"/>
                <a:gd name="T12" fmla="*/ 4 w 7"/>
                <a:gd name="T13" fmla="*/ 2 h 12"/>
                <a:gd name="T14" fmla="*/ 4 w 7"/>
                <a:gd name="T15" fmla="*/ 1 h 12"/>
                <a:gd name="T16" fmla="*/ 3 w 7"/>
                <a:gd name="T17" fmla="*/ 2 h 12"/>
                <a:gd name="T18" fmla="*/ 3 w 7"/>
                <a:gd name="T19" fmla="*/ 3 h 12"/>
                <a:gd name="T20" fmla="*/ 3 w 7"/>
                <a:gd name="T21" fmla="*/ 4 h 12"/>
                <a:gd name="T22" fmla="*/ 0 w 7"/>
                <a:gd name="T23" fmla="*/ 4 h 12"/>
                <a:gd name="T24" fmla="*/ 0 w 7"/>
                <a:gd name="T25" fmla="*/ 3 h 12"/>
                <a:gd name="T26" fmla="*/ 0 w 7"/>
                <a:gd name="T27" fmla="*/ 2 h 12"/>
                <a:gd name="T28" fmla="*/ 1 w 7"/>
                <a:gd name="T29" fmla="*/ 1 h 12"/>
                <a:gd name="T30" fmla="*/ 2 w 7"/>
                <a:gd name="T31" fmla="*/ 0 h 12"/>
                <a:gd name="T32" fmla="*/ 4 w 7"/>
                <a:gd name="T33" fmla="*/ 0 h 12"/>
                <a:gd name="T34" fmla="*/ 6 w 7"/>
                <a:gd name="T35" fmla="*/ 0 h 12"/>
                <a:gd name="T36" fmla="*/ 7 w 7"/>
                <a:gd name="T37" fmla="*/ 3 h 12"/>
                <a:gd name="T38" fmla="*/ 7 w 7"/>
                <a:gd name="T39" fmla="*/ 5 h 12"/>
                <a:gd name="T40" fmla="*/ 4 w 7"/>
                <a:gd name="T41" fmla="*/ 10 h 12"/>
                <a:gd name="T42" fmla="*/ 7 w 7"/>
                <a:gd name="T43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" h="12">
                  <a:moveTo>
                    <a:pt x="7" y="10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" y="7"/>
                    <a:pt x="3" y="5"/>
                    <a:pt x="4" y="4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1"/>
                    <a:pt x="4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7" y="1"/>
                    <a:pt x="7" y="2"/>
                    <a:pt x="7" y="3"/>
                  </a:cubicBezTo>
                  <a:cubicBezTo>
                    <a:pt x="7" y="3"/>
                    <a:pt x="7" y="4"/>
                    <a:pt x="7" y="5"/>
                  </a:cubicBezTo>
                  <a:cubicBezTo>
                    <a:pt x="6" y="6"/>
                    <a:pt x="5" y="7"/>
                    <a:pt x="4" y="10"/>
                  </a:cubicBezTo>
                  <a:cubicBezTo>
                    <a:pt x="7" y="10"/>
                    <a:pt x="7" y="10"/>
                    <a:pt x="7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6" name="îṣľíḑé"/>
            <p:cNvSpPr/>
            <p:nvPr/>
          </p:nvSpPr>
          <p:spPr bwMode="auto">
            <a:xfrm>
              <a:off x="3783013" y="3816351"/>
              <a:ext cx="65088" cy="112713"/>
            </a:xfrm>
            <a:custGeom>
              <a:avLst/>
              <a:gdLst>
                <a:gd name="T0" fmla="*/ 4 w 7"/>
                <a:gd name="T1" fmla="*/ 3 h 12"/>
                <a:gd name="T2" fmla="*/ 4 w 7"/>
                <a:gd name="T3" fmla="*/ 2 h 12"/>
                <a:gd name="T4" fmla="*/ 4 w 7"/>
                <a:gd name="T5" fmla="*/ 1 h 12"/>
                <a:gd name="T6" fmla="*/ 3 w 7"/>
                <a:gd name="T7" fmla="*/ 2 h 12"/>
                <a:gd name="T8" fmla="*/ 3 w 7"/>
                <a:gd name="T9" fmla="*/ 3 h 12"/>
                <a:gd name="T10" fmla="*/ 3 w 7"/>
                <a:gd name="T11" fmla="*/ 9 h 12"/>
                <a:gd name="T12" fmla="*/ 3 w 7"/>
                <a:gd name="T13" fmla="*/ 10 h 12"/>
                <a:gd name="T14" fmla="*/ 4 w 7"/>
                <a:gd name="T15" fmla="*/ 10 h 12"/>
                <a:gd name="T16" fmla="*/ 4 w 7"/>
                <a:gd name="T17" fmla="*/ 10 h 12"/>
                <a:gd name="T18" fmla="*/ 4 w 7"/>
                <a:gd name="T19" fmla="*/ 9 h 12"/>
                <a:gd name="T20" fmla="*/ 4 w 7"/>
                <a:gd name="T21" fmla="*/ 3 h 12"/>
                <a:gd name="T22" fmla="*/ 7 w 7"/>
                <a:gd name="T23" fmla="*/ 4 h 12"/>
                <a:gd name="T24" fmla="*/ 7 w 7"/>
                <a:gd name="T25" fmla="*/ 8 h 12"/>
                <a:gd name="T26" fmla="*/ 7 w 7"/>
                <a:gd name="T27" fmla="*/ 10 h 12"/>
                <a:gd name="T28" fmla="*/ 6 w 7"/>
                <a:gd name="T29" fmla="*/ 11 h 12"/>
                <a:gd name="T30" fmla="*/ 5 w 7"/>
                <a:gd name="T31" fmla="*/ 12 h 12"/>
                <a:gd name="T32" fmla="*/ 4 w 7"/>
                <a:gd name="T33" fmla="*/ 12 h 12"/>
                <a:gd name="T34" fmla="*/ 2 w 7"/>
                <a:gd name="T35" fmla="*/ 12 h 12"/>
                <a:gd name="T36" fmla="*/ 1 w 7"/>
                <a:gd name="T37" fmla="*/ 11 h 12"/>
                <a:gd name="T38" fmla="*/ 0 w 7"/>
                <a:gd name="T39" fmla="*/ 10 h 12"/>
                <a:gd name="T40" fmla="*/ 0 w 7"/>
                <a:gd name="T41" fmla="*/ 8 h 12"/>
                <a:gd name="T42" fmla="*/ 0 w 7"/>
                <a:gd name="T43" fmla="*/ 4 h 12"/>
                <a:gd name="T44" fmla="*/ 0 w 7"/>
                <a:gd name="T45" fmla="*/ 1 h 12"/>
                <a:gd name="T46" fmla="*/ 2 w 7"/>
                <a:gd name="T47" fmla="*/ 0 h 12"/>
                <a:gd name="T48" fmla="*/ 4 w 7"/>
                <a:gd name="T49" fmla="*/ 0 h 12"/>
                <a:gd name="T50" fmla="*/ 5 w 7"/>
                <a:gd name="T51" fmla="*/ 0 h 12"/>
                <a:gd name="T52" fmla="*/ 6 w 7"/>
                <a:gd name="T53" fmla="*/ 1 h 12"/>
                <a:gd name="T54" fmla="*/ 7 w 7"/>
                <a:gd name="T55" fmla="*/ 2 h 12"/>
                <a:gd name="T56" fmla="*/ 7 w 7"/>
                <a:gd name="T5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" h="12">
                  <a:moveTo>
                    <a:pt x="4" y="3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1"/>
                    <a:pt x="4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10"/>
                    <a:pt x="3" y="10"/>
                  </a:cubicBezTo>
                  <a:cubicBezTo>
                    <a:pt x="3" y="10"/>
                    <a:pt x="3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9"/>
                    <a:pt x="4" y="9"/>
                  </a:cubicBezTo>
                  <a:cubicBezTo>
                    <a:pt x="4" y="3"/>
                    <a:pt x="4" y="3"/>
                    <a:pt x="4" y="3"/>
                  </a:cubicBezTo>
                  <a:close/>
                  <a:moveTo>
                    <a:pt x="7" y="4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7" y="9"/>
                    <a:pt x="7" y="9"/>
                    <a:pt x="7" y="10"/>
                  </a:cubicBezTo>
                  <a:cubicBezTo>
                    <a:pt x="7" y="10"/>
                    <a:pt x="7" y="11"/>
                    <a:pt x="6" y="11"/>
                  </a:cubicBezTo>
                  <a:cubicBezTo>
                    <a:pt x="6" y="11"/>
                    <a:pt x="6" y="12"/>
                    <a:pt x="5" y="12"/>
                  </a:cubicBezTo>
                  <a:cubicBezTo>
                    <a:pt x="5" y="12"/>
                    <a:pt x="4" y="12"/>
                    <a:pt x="4" y="12"/>
                  </a:cubicBezTo>
                  <a:cubicBezTo>
                    <a:pt x="3" y="12"/>
                    <a:pt x="2" y="12"/>
                    <a:pt x="2" y="12"/>
                  </a:cubicBezTo>
                  <a:cubicBezTo>
                    <a:pt x="2" y="12"/>
                    <a:pt x="1" y="11"/>
                    <a:pt x="1" y="11"/>
                  </a:cubicBezTo>
                  <a:cubicBezTo>
                    <a:pt x="1" y="11"/>
                    <a:pt x="0" y="10"/>
                    <a:pt x="0" y="10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1" y="1"/>
                    <a:pt x="1" y="0"/>
                    <a:pt x="2" y="0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7" y="1"/>
                    <a:pt x="7" y="1"/>
                    <a:pt x="7" y="2"/>
                  </a:cubicBezTo>
                  <a:cubicBezTo>
                    <a:pt x="7" y="2"/>
                    <a:pt x="7" y="3"/>
                    <a:pt x="7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7" name="ïṧļíḑè"/>
            <p:cNvSpPr/>
            <p:nvPr/>
          </p:nvSpPr>
          <p:spPr bwMode="auto">
            <a:xfrm>
              <a:off x="3167063" y="3967163"/>
              <a:ext cx="158750" cy="150813"/>
            </a:xfrm>
            <a:custGeom>
              <a:avLst/>
              <a:gdLst>
                <a:gd name="T0" fmla="*/ 13 w 17"/>
                <a:gd name="T1" fmla="*/ 10 h 16"/>
                <a:gd name="T2" fmla="*/ 10 w 17"/>
                <a:gd name="T3" fmla="*/ 5 h 16"/>
                <a:gd name="T4" fmla="*/ 11 w 17"/>
                <a:gd name="T5" fmla="*/ 5 h 16"/>
                <a:gd name="T6" fmla="*/ 1 w 17"/>
                <a:gd name="T7" fmla="*/ 4 h 16"/>
                <a:gd name="T8" fmla="*/ 2 w 17"/>
                <a:gd name="T9" fmla="*/ 4 h 16"/>
                <a:gd name="T10" fmla="*/ 5 w 17"/>
                <a:gd name="T11" fmla="*/ 4 h 16"/>
                <a:gd name="T12" fmla="*/ 5 w 17"/>
                <a:gd name="T13" fmla="*/ 2 h 16"/>
                <a:gd name="T14" fmla="*/ 7 w 17"/>
                <a:gd name="T15" fmla="*/ 3 h 16"/>
                <a:gd name="T16" fmla="*/ 7 w 17"/>
                <a:gd name="T17" fmla="*/ 5 h 16"/>
                <a:gd name="T18" fmla="*/ 5 w 17"/>
                <a:gd name="T19" fmla="*/ 8 h 16"/>
                <a:gd name="T20" fmla="*/ 7 w 17"/>
                <a:gd name="T21" fmla="*/ 7 h 16"/>
                <a:gd name="T22" fmla="*/ 8 w 17"/>
                <a:gd name="T23" fmla="*/ 6 h 16"/>
                <a:gd name="T24" fmla="*/ 7 w 17"/>
                <a:gd name="T25" fmla="*/ 4 h 16"/>
                <a:gd name="T26" fmla="*/ 7 w 17"/>
                <a:gd name="T27" fmla="*/ 3 h 16"/>
                <a:gd name="T28" fmla="*/ 8 w 17"/>
                <a:gd name="T29" fmla="*/ 1 h 16"/>
                <a:gd name="T30" fmla="*/ 10 w 17"/>
                <a:gd name="T31" fmla="*/ 1 h 16"/>
                <a:gd name="T32" fmla="*/ 12 w 17"/>
                <a:gd name="T33" fmla="*/ 1 h 16"/>
                <a:gd name="T34" fmla="*/ 15 w 17"/>
                <a:gd name="T35" fmla="*/ 2 h 16"/>
                <a:gd name="T36" fmla="*/ 16 w 17"/>
                <a:gd name="T37" fmla="*/ 1 h 16"/>
                <a:gd name="T38" fmla="*/ 16 w 17"/>
                <a:gd name="T39" fmla="*/ 4 h 16"/>
                <a:gd name="T40" fmla="*/ 16 w 17"/>
                <a:gd name="T41" fmla="*/ 5 h 16"/>
                <a:gd name="T42" fmla="*/ 15 w 17"/>
                <a:gd name="T43" fmla="*/ 6 h 16"/>
                <a:gd name="T44" fmla="*/ 12 w 17"/>
                <a:gd name="T45" fmla="*/ 6 h 16"/>
                <a:gd name="T46" fmla="*/ 11 w 17"/>
                <a:gd name="T47" fmla="*/ 6 h 16"/>
                <a:gd name="T48" fmla="*/ 10 w 17"/>
                <a:gd name="T49" fmla="*/ 8 h 16"/>
                <a:gd name="T50" fmla="*/ 11 w 17"/>
                <a:gd name="T51" fmla="*/ 10 h 16"/>
                <a:gd name="T52" fmla="*/ 9 w 17"/>
                <a:gd name="T53" fmla="*/ 11 h 16"/>
                <a:gd name="T54" fmla="*/ 12 w 17"/>
                <a:gd name="T55" fmla="*/ 9 h 16"/>
                <a:gd name="T56" fmla="*/ 13 w 17"/>
                <a:gd name="T57" fmla="*/ 7 h 16"/>
                <a:gd name="T58" fmla="*/ 14 w 17"/>
                <a:gd name="T59" fmla="*/ 9 h 16"/>
                <a:gd name="T60" fmla="*/ 14 w 17"/>
                <a:gd name="T61" fmla="*/ 12 h 16"/>
                <a:gd name="T62" fmla="*/ 13 w 17"/>
                <a:gd name="T63" fmla="*/ 12 h 16"/>
                <a:gd name="T64" fmla="*/ 10 w 17"/>
                <a:gd name="T65" fmla="*/ 12 h 16"/>
                <a:gd name="T66" fmla="*/ 11 w 17"/>
                <a:gd name="T67" fmla="*/ 14 h 16"/>
                <a:gd name="T68" fmla="*/ 11 w 17"/>
                <a:gd name="T69" fmla="*/ 16 h 16"/>
                <a:gd name="T70" fmla="*/ 10 w 17"/>
                <a:gd name="T71" fmla="*/ 16 h 16"/>
                <a:gd name="T72" fmla="*/ 8 w 17"/>
                <a:gd name="T73" fmla="*/ 15 h 16"/>
                <a:gd name="T74" fmla="*/ 5 w 17"/>
                <a:gd name="T75" fmla="*/ 13 h 16"/>
                <a:gd name="T76" fmla="*/ 7 w 17"/>
                <a:gd name="T77" fmla="*/ 12 h 16"/>
                <a:gd name="T78" fmla="*/ 8 w 17"/>
                <a:gd name="T79" fmla="*/ 11 h 16"/>
                <a:gd name="T80" fmla="*/ 7 w 17"/>
                <a:gd name="T81" fmla="*/ 12 h 16"/>
                <a:gd name="T82" fmla="*/ 7 w 17"/>
                <a:gd name="T83" fmla="*/ 9 h 16"/>
                <a:gd name="T84" fmla="*/ 8 w 17"/>
                <a:gd name="T85" fmla="*/ 9 h 16"/>
                <a:gd name="T86" fmla="*/ 5 w 17"/>
                <a:gd name="T87" fmla="*/ 9 h 16"/>
                <a:gd name="T88" fmla="*/ 4 w 17"/>
                <a:gd name="T89" fmla="*/ 9 h 16"/>
                <a:gd name="T90" fmla="*/ 1 w 17"/>
                <a:gd name="T91" fmla="*/ 9 h 16"/>
                <a:gd name="T92" fmla="*/ 1 w 17"/>
                <a:gd name="T93" fmla="*/ 10 h 16"/>
                <a:gd name="T94" fmla="*/ 0 w 17"/>
                <a:gd name="T95" fmla="*/ 8 h 16"/>
                <a:gd name="T96" fmla="*/ 3 w 17"/>
                <a:gd name="T97" fmla="*/ 6 h 16"/>
                <a:gd name="T98" fmla="*/ 1 w 17"/>
                <a:gd name="T9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" h="16">
                  <a:moveTo>
                    <a:pt x="13" y="10"/>
                  </a:moveTo>
                  <a:cubicBezTo>
                    <a:pt x="13" y="10"/>
                    <a:pt x="12" y="10"/>
                    <a:pt x="12" y="11"/>
                  </a:cubicBezTo>
                  <a:cubicBezTo>
                    <a:pt x="12" y="11"/>
                    <a:pt x="13" y="11"/>
                    <a:pt x="13" y="11"/>
                  </a:cubicBezTo>
                  <a:cubicBezTo>
                    <a:pt x="13" y="11"/>
                    <a:pt x="13" y="10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lose/>
                  <a:moveTo>
                    <a:pt x="11" y="4"/>
                  </a:moveTo>
                  <a:cubicBezTo>
                    <a:pt x="11" y="4"/>
                    <a:pt x="10" y="4"/>
                    <a:pt x="10" y="4"/>
                  </a:cubicBezTo>
                  <a:cubicBezTo>
                    <a:pt x="10" y="4"/>
                    <a:pt x="10" y="4"/>
                    <a:pt x="10" y="5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5"/>
                    <a:pt x="10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lose/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5"/>
                    <a:pt x="4" y="4"/>
                    <a:pt x="4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2"/>
                  </a:cubicBezTo>
                  <a:cubicBezTo>
                    <a:pt x="5" y="2"/>
                    <a:pt x="5" y="3"/>
                    <a:pt x="5" y="2"/>
                  </a:cubicBezTo>
                  <a:cubicBezTo>
                    <a:pt x="6" y="3"/>
                    <a:pt x="6" y="2"/>
                    <a:pt x="6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6" y="5"/>
                    <a:pt x="7" y="6"/>
                    <a:pt x="7" y="6"/>
                  </a:cubicBezTo>
                  <a:cubicBezTo>
                    <a:pt x="7" y="6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7"/>
                    <a:pt x="5" y="7"/>
                    <a:pt x="5" y="8"/>
                  </a:cubicBezTo>
                  <a:cubicBezTo>
                    <a:pt x="5" y="8"/>
                    <a:pt x="5" y="7"/>
                    <a:pt x="5" y="7"/>
                  </a:cubicBezTo>
                  <a:cubicBezTo>
                    <a:pt x="5" y="7"/>
                    <a:pt x="5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5"/>
                    <a:pt x="8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8" y="4"/>
                    <a:pt x="8" y="4"/>
                  </a:cubicBezTo>
                  <a:cubicBezTo>
                    <a:pt x="8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2"/>
                    <a:pt x="10" y="1"/>
                    <a:pt x="10" y="1"/>
                  </a:cubicBezTo>
                  <a:cubicBezTo>
                    <a:pt x="11" y="1"/>
                    <a:pt x="10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1"/>
                    <a:pt x="12" y="1"/>
                  </a:cubicBezTo>
                  <a:cubicBezTo>
                    <a:pt x="12" y="1"/>
                    <a:pt x="11" y="1"/>
                    <a:pt x="11" y="2"/>
                  </a:cubicBezTo>
                  <a:cubicBezTo>
                    <a:pt x="12" y="2"/>
                    <a:pt x="13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2"/>
                    <a:pt x="14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7" y="2"/>
                    <a:pt x="17" y="2"/>
                    <a:pt x="17" y="3"/>
                  </a:cubicBezTo>
                  <a:cubicBezTo>
                    <a:pt x="17" y="3"/>
                    <a:pt x="17" y="3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5" y="4"/>
                  </a:cubicBezTo>
                  <a:cubicBezTo>
                    <a:pt x="15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6"/>
                    <a:pt x="16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4" y="6"/>
                    <a:pt x="14" y="6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2" y="7"/>
                    <a:pt x="11" y="7"/>
                  </a:cubicBezTo>
                  <a:cubicBezTo>
                    <a:pt x="11" y="7"/>
                    <a:pt x="11" y="8"/>
                    <a:pt x="11" y="8"/>
                  </a:cubicBezTo>
                  <a:cubicBezTo>
                    <a:pt x="11" y="8"/>
                    <a:pt x="11" y="7"/>
                    <a:pt x="11" y="7"/>
                  </a:cubicBezTo>
                  <a:cubicBezTo>
                    <a:pt x="11" y="7"/>
                    <a:pt x="11" y="8"/>
                    <a:pt x="10" y="8"/>
                  </a:cubicBezTo>
                  <a:cubicBezTo>
                    <a:pt x="10" y="7"/>
                    <a:pt x="10" y="7"/>
                    <a:pt x="9" y="8"/>
                  </a:cubicBezTo>
                  <a:cubicBezTo>
                    <a:pt x="10" y="8"/>
                    <a:pt x="10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9"/>
                    <a:pt x="11" y="9"/>
                    <a:pt x="11" y="10"/>
                  </a:cubicBezTo>
                  <a:cubicBezTo>
                    <a:pt x="11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9" y="10"/>
                    <a:pt x="9" y="10"/>
                    <a:pt x="8" y="10"/>
                  </a:cubicBezTo>
                  <a:cubicBezTo>
                    <a:pt x="8" y="11"/>
                    <a:pt x="9" y="11"/>
                    <a:pt x="9" y="11"/>
                  </a:cubicBezTo>
                  <a:cubicBezTo>
                    <a:pt x="9" y="11"/>
                    <a:pt x="10" y="11"/>
                    <a:pt x="10" y="10"/>
                  </a:cubicBezTo>
                  <a:cubicBezTo>
                    <a:pt x="10" y="10"/>
                    <a:pt x="10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7"/>
                  </a:cubicBezTo>
                  <a:cubicBezTo>
                    <a:pt x="13" y="7"/>
                    <a:pt x="13" y="7"/>
                    <a:pt x="14" y="7"/>
                  </a:cubicBezTo>
                  <a:cubicBezTo>
                    <a:pt x="14" y="7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1" y="12"/>
                    <a:pt x="11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9" y="12"/>
                    <a:pt x="9" y="13"/>
                  </a:cubicBezTo>
                  <a:cubicBezTo>
                    <a:pt x="9" y="13"/>
                    <a:pt x="9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2" y="15"/>
                    <a:pt x="11" y="16"/>
                    <a:pt x="11" y="16"/>
                  </a:cubicBezTo>
                  <a:cubicBezTo>
                    <a:pt x="11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9" y="16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4"/>
                    <a:pt x="7" y="14"/>
                    <a:pt x="7" y="14"/>
                  </a:cubicBezTo>
                  <a:cubicBezTo>
                    <a:pt x="7" y="14"/>
                    <a:pt x="7" y="14"/>
                    <a:pt x="6" y="14"/>
                  </a:cubicBezTo>
                  <a:cubicBezTo>
                    <a:pt x="6" y="14"/>
                    <a:pt x="5" y="14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4"/>
                    <a:pt x="7" y="13"/>
                  </a:cubicBezTo>
                  <a:cubicBezTo>
                    <a:pt x="7" y="13"/>
                    <a:pt x="6" y="13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0"/>
                    <a:pt x="7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6" y="12"/>
                    <a:pt x="5" y="12"/>
                    <a:pt x="5" y="11"/>
                  </a:cubicBezTo>
                  <a:cubicBezTo>
                    <a:pt x="5" y="11"/>
                    <a:pt x="5" y="11"/>
                    <a:pt x="5" y="10"/>
                  </a:cubicBezTo>
                  <a:cubicBezTo>
                    <a:pt x="5" y="10"/>
                    <a:pt x="5" y="10"/>
                    <a:pt x="6" y="10"/>
                  </a:cubicBezTo>
                  <a:cubicBezTo>
                    <a:pt x="6" y="9"/>
                    <a:pt x="6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9"/>
                    <a:pt x="7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4" y="10"/>
                    <a:pt x="4" y="10"/>
                  </a:cubicBezTo>
                  <a:cubicBezTo>
                    <a:pt x="3" y="10"/>
                    <a:pt x="4" y="9"/>
                    <a:pt x="4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10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1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7"/>
                    <a:pt x="1" y="8"/>
                    <a:pt x="1" y="8"/>
                  </a:cubicBezTo>
                  <a:cubicBezTo>
                    <a:pt x="1" y="7"/>
                    <a:pt x="2" y="7"/>
                    <a:pt x="2" y="7"/>
                  </a:cubicBezTo>
                  <a:cubicBezTo>
                    <a:pt x="3" y="7"/>
                    <a:pt x="3" y="7"/>
                    <a:pt x="3" y="6"/>
                  </a:cubicBezTo>
                  <a:cubicBezTo>
                    <a:pt x="3" y="6"/>
                    <a:pt x="2" y="6"/>
                    <a:pt x="2" y="6"/>
                  </a:cubicBezTo>
                  <a:cubicBezTo>
                    <a:pt x="2" y="6"/>
                    <a:pt x="2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8" name="iSḻidê"/>
            <p:cNvSpPr/>
            <p:nvPr/>
          </p:nvSpPr>
          <p:spPr bwMode="auto">
            <a:xfrm>
              <a:off x="3184525" y="4079876"/>
              <a:ext cx="66675" cy="66675"/>
            </a:xfrm>
            <a:custGeom>
              <a:avLst/>
              <a:gdLst>
                <a:gd name="T0" fmla="*/ 7 w 7"/>
                <a:gd name="T1" fmla="*/ 6 h 7"/>
                <a:gd name="T2" fmla="*/ 7 w 7"/>
                <a:gd name="T3" fmla="*/ 7 h 7"/>
                <a:gd name="T4" fmla="*/ 6 w 7"/>
                <a:gd name="T5" fmla="*/ 7 h 7"/>
                <a:gd name="T6" fmla="*/ 5 w 7"/>
                <a:gd name="T7" fmla="*/ 6 h 7"/>
                <a:gd name="T8" fmla="*/ 5 w 7"/>
                <a:gd name="T9" fmla="*/ 5 h 7"/>
                <a:gd name="T10" fmla="*/ 5 w 7"/>
                <a:gd name="T11" fmla="*/ 5 h 7"/>
                <a:gd name="T12" fmla="*/ 4 w 7"/>
                <a:gd name="T13" fmla="*/ 4 h 7"/>
                <a:gd name="T14" fmla="*/ 4 w 7"/>
                <a:gd name="T15" fmla="*/ 3 h 7"/>
                <a:gd name="T16" fmla="*/ 3 w 7"/>
                <a:gd name="T17" fmla="*/ 3 h 7"/>
                <a:gd name="T18" fmla="*/ 2 w 7"/>
                <a:gd name="T19" fmla="*/ 3 h 7"/>
                <a:gd name="T20" fmla="*/ 1 w 7"/>
                <a:gd name="T21" fmla="*/ 3 h 7"/>
                <a:gd name="T22" fmla="*/ 1 w 7"/>
                <a:gd name="T23" fmla="*/ 3 h 7"/>
                <a:gd name="T24" fmla="*/ 0 w 7"/>
                <a:gd name="T25" fmla="*/ 2 h 7"/>
                <a:gd name="T26" fmla="*/ 0 w 7"/>
                <a:gd name="T27" fmla="*/ 1 h 7"/>
                <a:gd name="T28" fmla="*/ 0 w 7"/>
                <a:gd name="T29" fmla="*/ 1 h 7"/>
                <a:gd name="T30" fmla="*/ 0 w 7"/>
                <a:gd name="T31" fmla="*/ 0 h 7"/>
                <a:gd name="T32" fmla="*/ 1 w 7"/>
                <a:gd name="T33" fmla="*/ 0 h 7"/>
                <a:gd name="T34" fmla="*/ 1 w 7"/>
                <a:gd name="T35" fmla="*/ 1 h 7"/>
                <a:gd name="T36" fmla="*/ 2 w 7"/>
                <a:gd name="T37" fmla="*/ 1 h 7"/>
                <a:gd name="T38" fmla="*/ 2 w 7"/>
                <a:gd name="T39" fmla="*/ 1 h 7"/>
                <a:gd name="T40" fmla="*/ 2 w 7"/>
                <a:gd name="T41" fmla="*/ 2 h 7"/>
                <a:gd name="T42" fmla="*/ 4 w 7"/>
                <a:gd name="T43" fmla="*/ 3 h 7"/>
                <a:gd name="T44" fmla="*/ 4 w 7"/>
                <a:gd name="T45" fmla="*/ 3 h 7"/>
                <a:gd name="T46" fmla="*/ 4 w 7"/>
                <a:gd name="T47" fmla="*/ 3 h 7"/>
                <a:gd name="T48" fmla="*/ 5 w 7"/>
                <a:gd name="T49" fmla="*/ 4 h 7"/>
                <a:gd name="T50" fmla="*/ 5 w 7"/>
                <a:gd name="T51" fmla="*/ 4 h 7"/>
                <a:gd name="T52" fmla="*/ 6 w 7"/>
                <a:gd name="T53" fmla="*/ 4 h 7"/>
                <a:gd name="T54" fmla="*/ 6 w 7"/>
                <a:gd name="T55" fmla="*/ 4 h 7"/>
                <a:gd name="T56" fmla="*/ 6 w 7"/>
                <a:gd name="T57" fmla="*/ 5 h 7"/>
                <a:gd name="T58" fmla="*/ 7 w 7"/>
                <a:gd name="T59" fmla="*/ 5 h 7"/>
                <a:gd name="T60" fmla="*/ 7 w 7"/>
                <a:gd name="T61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" h="7">
                  <a:moveTo>
                    <a:pt x="7" y="6"/>
                  </a:moveTo>
                  <a:cubicBezTo>
                    <a:pt x="7" y="6"/>
                    <a:pt x="7" y="6"/>
                    <a:pt x="7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6"/>
                    <a:pt x="5" y="6"/>
                  </a:cubicBezTo>
                  <a:cubicBezTo>
                    <a:pt x="5" y="6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4" y="4"/>
                  </a:cubicBezTo>
                  <a:cubicBezTo>
                    <a:pt x="4" y="4"/>
                    <a:pt x="4" y="4"/>
                    <a:pt x="4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7" y="5"/>
                  </a:cubicBezTo>
                  <a:cubicBezTo>
                    <a:pt x="7" y="5"/>
                    <a:pt x="7" y="5"/>
                    <a:pt x="7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9" name="í$1íḓe"/>
            <p:cNvSpPr/>
            <p:nvPr/>
          </p:nvSpPr>
          <p:spPr bwMode="auto">
            <a:xfrm>
              <a:off x="3148013" y="4062413"/>
              <a:ext cx="28575" cy="26988"/>
            </a:xfrm>
            <a:custGeom>
              <a:avLst/>
              <a:gdLst>
                <a:gd name="T0" fmla="*/ 3 w 3"/>
                <a:gd name="T1" fmla="*/ 2 h 3"/>
                <a:gd name="T2" fmla="*/ 3 w 3"/>
                <a:gd name="T3" fmla="*/ 2 h 3"/>
                <a:gd name="T4" fmla="*/ 3 w 3"/>
                <a:gd name="T5" fmla="*/ 2 h 3"/>
                <a:gd name="T6" fmla="*/ 3 w 3"/>
                <a:gd name="T7" fmla="*/ 2 h 3"/>
                <a:gd name="T8" fmla="*/ 2 w 3"/>
                <a:gd name="T9" fmla="*/ 3 h 3"/>
                <a:gd name="T10" fmla="*/ 2 w 3"/>
                <a:gd name="T11" fmla="*/ 2 h 3"/>
                <a:gd name="T12" fmla="*/ 2 w 3"/>
                <a:gd name="T13" fmla="*/ 3 h 3"/>
                <a:gd name="T14" fmla="*/ 1 w 3"/>
                <a:gd name="T15" fmla="*/ 2 h 3"/>
                <a:gd name="T16" fmla="*/ 1 w 3"/>
                <a:gd name="T17" fmla="*/ 1 h 3"/>
                <a:gd name="T18" fmla="*/ 0 w 3"/>
                <a:gd name="T19" fmla="*/ 1 h 3"/>
                <a:gd name="T20" fmla="*/ 1 w 3"/>
                <a:gd name="T21" fmla="*/ 1 h 3"/>
                <a:gd name="T22" fmla="*/ 0 w 3"/>
                <a:gd name="T23" fmla="*/ 1 h 3"/>
                <a:gd name="T24" fmla="*/ 0 w 3"/>
                <a:gd name="T25" fmla="*/ 0 h 3"/>
                <a:gd name="T26" fmla="*/ 1 w 3"/>
                <a:gd name="T27" fmla="*/ 0 h 3"/>
                <a:gd name="T28" fmla="*/ 1 w 3"/>
                <a:gd name="T29" fmla="*/ 0 h 3"/>
                <a:gd name="T30" fmla="*/ 1 w 3"/>
                <a:gd name="T31" fmla="*/ 0 h 3"/>
                <a:gd name="T32" fmla="*/ 1 w 3"/>
                <a:gd name="T33" fmla="*/ 0 h 3"/>
                <a:gd name="T34" fmla="*/ 2 w 3"/>
                <a:gd name="T35" fmla="*/ 1 h 3"/>
                <a:gd name="T36" fmla="*/ 2 w 3"/>
                <a:gd name="T37" fmla="*/ 1 h 3"/>
                <a:gd name="T38" fmla="*/ 2 w 3"/>
                <a:gd name="T39" fmla="*/ 1 h 3"/>
                <a:gd name="T40" fmla="*/ 2 w 3"/>
                <a:gd name="T41" fmla="*/ 1 h 3"/>
                <a:gd name="T42" fmla="*/ 3 w 3"/>
                <a:gd name="T43" fmla="*/ 1 h 3"/>
                <a:gd name="T44" fmla="*/ 3 w 3"/>
                <a:gd name="T45" fmla="*/ 1 h 3"/>
                <a:gd name="T46" fmla="*/ 3 w 3"/>
                <a:gd name="T4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" h="3"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3"/>
                    <a:pt x="1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0" name="isľíḑê"/>
            <p:cNvSpPr/>
            <p:nvPr/>
          </p:nvSpPr>
          <p:spPr bwMode="auto">
            <a:xfrm>
              <a:off x="3436938" y="4137026"/>
              <a:ext cx="103188" cy="76200"/>
            </a:xfrm>
            <a:custGeom>
              <a:avLst/>
              <a:gdLst>
                <a:gd name="T0" fmla="*/ 10 w 11"/>
                <a:gd name="T1" fmla="*/ 6 h 8"/>
                <a:gd name="T2" fmla="*/ 9 w 11"/>
                <a:gd name="T3" fmla="*/ 5 h 8"/>
                <a:gd name="T4" fmla="*/ 9 w 11"/>
                <a:gd name="T5" fmla="*/ 5 h 8"/>
                <a:gd name="T6" fmla="*/ 8 w 11"/>
                <a:gd name="T7" fmla="*/ 4 h 8"/>
                <a:gd name="T8" fmla="*/ 9 w 11"/>
                <a:gd name="T9" fmla="*/ 4 h 8"/>
                <a:gd name="T10" fmla="*/ 9 w 11"/>
                <a:gd name="T11" fmla="*/ 3 h 8"/>
                <a:gd name="T12" fmla="*/ 9 w 11"/>
                <a:gd name="T13" fmla="*/ 2 h 8"/>
                <a:gd name="T14" fmla="*/ 9 w 11"/>
                <a:gd name="T15" fmla="*/ 1 h 8"/>
                <a:gd name="T16" fmla="*/ 8 w 11"/>
                <a:gd name="T17" fmla="*/ 0 h 8"/>
                <a:gd name="T18" fmla="*/ 8 w 11"/>
                <a:gd name="T19" fmla="*/ 0 h 8"/>
                <a:gd name="T20" fmla="*/ 8 w 11"/>
                <a:gd name="T21" fmla="*/ 0 h 8"/>
                <a:gd name="T22" fmla="*/ 7 w 11"/>
                <a:gd name="T23" fmla="*/ 0 h 8"/>
                <a:gd name="T24" fmla="*/ 6 w 11"/>
                <a:gd name="T25" fmla="*/ 2 h 8"/>
                <a:gd name="T26" fmla="*/ 5 w 11"/>
                <a:gd name="T27" fmla="*/ 3 h 8"/>
                <a:gd name="T28" fmla="*/ 5 w 11"/>
                <a:gd name="T29" fmla="*/ 4 h 8"/>
                <a:gd name="T30" fmla="*/ 5 w 11"/>
                <a:gd name="T31" fmla="*/ 4 h 8"/>
                <a:gd name="T32" fmla="*/ 4 w 11"/>
                <a:gd name="T33" fmla="*/ 4 h 8"/>
                <a:gd name="T34" fmla="*/ 4 w 11"/>
                <a:gd name="T35" fmla="*/ 4 h 8"/>
                <a:gd name="T36" fmla="*/ 4 w 11"/>
                <a:gd name="T37" fmla="*/ 2 h 8"/>
                <a:gd name="T38" fmla="*/ 4 w 11"/>
                <a:gd name="T39" fmla="*/ 1 h 8"/>
                <a:gd name="T40" fmla="*/ 4 w 11"/>
                <a:gd name="T41" fmla="*/ 1 h 8"/>
                <a:gd name="T42" fmla="*/ 3 w 11"/>
                <a:gd name="T43" fmla="*/ 2 h 8"/>
                <a:gd name="T44" fmla="*/ 1 w 11"/>
                <a:gd name="T45" fmla="*/ 3 h 8"/>
                <a:gd name="T46" fmla="*/ 1 w 11"/>
                <a:gd name="T47" fmla="*/ 3 h 8"/>
                <a:gd name="T48" fmla="*/ 0 w 11"/>
                <a:gd name="T49" fmla="*/ 3 h 8"/>
                <a:gd name="T50" fmla="*/ 0 w 11"/>
                <a:gd name="T51" fmla="*/ 4 h 8"/>
                <a:gd name="T52" fmla="*/ 1 w 11"/>
                <a:gd name="T53" fmla="*/ 5 h 8"/>
                <a:gd name="T54" fmla="*/ 1 w 11"/>
                <a:gd name="T55" fmla="*/ 6 h 8"/>
                <a:gd name="T56" fmla="*/ 1 w 11"/>
                <a:gd name="T57" fmla="*/ 6 h 8"/>
                <a:gd name="T58" fmla="*/ 2 w 11"/>
                <a:gd name="T59" fmla="*/ 6 h 8"/>
                <a:gd name="T60" fmla="*/ 2 w 11"/>
                <a:gd name="T61" fmla="*/ 6 h 8"/>
                <a:gd name="T62" fmla="*/ 2 w 11"/>
                <a:gd name="T63" fmla="*/ 6 h 8"/>
                <a:gd name="T64" fmla="*/ 3 w 11"/>
                <a:gd name="T65" fmla="*/ 6 h 8"/>
                <a:gd name="T66" fmla="*/ 3 w 11"/>
                <a:gd name="T67" fmla="*/ 5 h 8"/>
                <a:gd name="T68" fmla="*/ 5 w 11"/>
                <a:gd name="T69" fmla="*/ 6 h 8"/>
                <a:gd name="T70" fmla="*/ 7 w 11"/>
                <a:gd name="T71" fmla="*/ 6 h 8"/>
                <a:gd name="T72" fmla="*/ 8 w 11"/>
                <a:gd name="T73" fmla="*/ 7 h 8"/>
                <a:gd name="T74" fmla="*/ 9 w 11"/>
                <a:gd name="T75" fmla="*/ 7 h 8"/>
                <a:gd name="T76" fmla="*/ 10 w 11"/>
                <a:gd name="T77" fmla="*/ 7 h 8"/>
                <a:gd name="T78" fmla="*/ 10 w 11"/>
                <a:gd name="T7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" h="8">
                  <a:moveTo>
                    <a:pt x="10" y="6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5"/>
                    <a:pt x="8" y="5"/>
                    <a:pt x="8" y="4"/>
                  </a:cubicBezTo>
                  <a:cubicBezTo>
                    <a:pt x="8" y="4"/>
                    <a:pt x="8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7" y="0"/>
                    <a:pt x="7" y="0"/>
                    <a:pt x="6" y="0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6" y="2"/>
                    <a:pt x="6" y="3"/>
                    <a:pt x="6" y="3"/>
                  </a:cubicBezTo>
                  <a:cubicBezTo>
                    <a:pt x="6" y="3"/>
                    <a:pt x="6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1" y="5"/>
                    <a:pt x="1" y="5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7"/>
                    <a:pt x="2" y="7"/>
                  </a:cubicBezTo>
                  <a:cubicBezTo>
                    <a:pt x="2" y="7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4" y="5"/>
                    <a:pt x="4" y="5"/>
                  </a:cubicBezTo>
                  <a:cubicBezTo>
                    <a:pt x="4" y="6"/>
                    <a:pt x="4" y="6"/>
                    <a:pt x="5" y="6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9" y="7"/>
                  </a:cubicBezTo>
                  <a:cubicBezTo>
                    <a:pt x="9" y="7"/>
                    <a:pt x="10" y="8"/>
                    <a:pt x="10" y="8"/>
                  </a:cubicBezTo>
                  <a:cubicBezTo>
                    <a:pt x="10" y="8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1" y="7"/>
                    <a:pt x="10" y="7"/>
                  </a:cubicBezTo>
                  <a:cubicBezTo>
                    <a:pt x="10" y="6"/>
                    <a:pt x="10" y="6"/>
                    <a:pt x="10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1" name="îšḷíḓe"/>
            <p:cNvSpPr/>
            <p:nvPr/>
          </p:nvSpPr>
          <p:spPr bwMode="auto">
            <a:xfrm>
              <a:off x="3530600" y="4165601"/>
              <a:ext cx="38100" cy="57150"/>
            </a:xfrm>
            <a:custGeom>
              <a:avLst/>
              <a:gdLst>
                <a:gd name="T0" fmla="*/ 4 w 4"/>
                <a:gd name="T1" fmla="*/ 3 h 6"/>
                <a:gd name="T2" fmla="*/ 4 w 4"/>
                <a:gd name="T3" fmla="*/ 2 h 6"/>
                <a:gd name="T4" fmla="*/ 4 w 4"/>
                <a:gd name="T5" fmla="*/ 2 h 6"/>
                <a:gd name="T6" fmla="*/ 4 w 4"/>
                <a:gd name="T7" fmla="*/ 2 h 6"/>
                <a:gd name="T8" fmla="*/ 4 w 4"/>
                <a:gd name="T9" fmla="*/ 2 h 6"/>
                <a:gd name="T10" fmla="*/ 3 w 4"/>
                <a:gd name="T11" fmla="*/ 1 h 6"/>
                <a:gd name="T12" fmla="*/ 3 w 4"/>
                <a:gd name="T13" fmla="*/ 1 h 6"/>
                <a:gd name="T14" fmla="*/ 3 w 4"/>
                <a:gd name="T15" fmla="*/ 0 h 6"/>
                <a:gd name="T16" fmla="*/ 3 w 4"/>
                <a:gd name="T17" fmla="*/ 0 h 6"/>
                <a:gd name="T18" fmla="*/ 3 w 4"/>
                <a:gd name="T19" fmla="*/ 0 h 6"/>
                <a:gd name="T20" fmla="*/ 2 w 4"/>
                <a:gd name="T21" fmla="*/ 1 h 6"/>
                <a:gd name="T22" fmla="*/ 2 w 4"/>
                <a:gd name="T23" fmla="*/ 1 h 6"/>
                <a:gd name="T24" fmla="*/ 2 w 4"/>
                <a:gd name="T25" fmla="*/ 1 h 6"/>
                <a:gd name="T26" fmla="*/ 2 w 4"/>
                <a:gd name="T27" fmla="*/ 2 h 6"/>
                <a:gd name="T28" fmla="*/ 2 w 4"/>
                <a:gd name="T29" fmla="*/ 2 h 6"/>
                <a:gd name="T30" fmla="*/ 2 w 4"/>
                <a:gd name="T31" fmla="*/ 3 h 6"/>
                <a:gd name="T32" fmla="*/ 1 w 4"/>
                <a:gd name="T33" fmla="*/ 3 h 6"/>
                <a:gd name="T34" fmla="*/ 1 w 4"/>
                <a:gd name="T35" fmla="*/ 4 h 6"/>
                <a:gd name="T36" fmla="*/ 1 w 4"/>
                <a:gd name="T37" fmla="*/ 4 h 6"/>
                <a:gd name="T38" fmla="*/ 1 w 4"/>
                <a:gd name="T39" fmla="*/ 5 h 6"/>
                <a:gd name="T40" fmla="*/ 2 w 4"/>
                <a:gd name="T41" fmla="*/ 6 h 6"/>
                <a:gd name="T42" fmla="*/ 2 w 4"/>
                <a:gd name="T43" fmla="*/ 6 h 6"/>
                <a:gd name="T44" fmla="*/ 2 w 4"/>
                <a:gd name="T45" fmla="*/ 6 h 6"/>
                <a:gd name="T46" fmla="*/ 2 w 4"/>
                <a:gd name="T47" fmla="*/ 6 h 6"/>
                <a:gd name="T48" fmla="*/ 3 w 4"/>
                <a:gd name="T49" fmla="*/ 5 h 6"/>
                <a:gd name="T50" fmla="*/ 3 w 4"/>
                <a:gd name="T51" fmla="*/ 5 h 6"/>
                <a:gd name="T52" fmla="*/ 3 w 4"/>
                <a:gd name="T53" fmla="*/ 4 h 6"/>
                <a:gd name="T54" fmla="*/ 4 w 4"/>
                <a:gd name="T55" fmla="*/ 3 h 6"/>
                <a:gd name="T56" fmla="*/ 4 w 4"/>
                <a:gd name="T5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" h="6">
                  <a:moveTo>
                    <a:pt x="4" y="3"/>
                  </a:moveTo>
                  <a:cubicBezTo>
                    <a:pt x="4" y="3"/>
                    <a:pt x="4" y="3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0" y="5"/>
                    <a:pt x="1" y="5"/>
                  </a:cubicBezTo>
                  <a:cubicBezTo>
                    <a:pt x="1" y="5"/>
                    <a:pt x="1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4"/>
                  </a:cubicBezTo>
                  <a:cubicBezTo>
                    <a:pt x="3" y="4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2" name="ïśḻîḑe"/>
            <p:cNvSpPr/>
            <p:nvPr/>
          </p:nvSpPr>
          <p:spPr bwMode="auto">
            <a:xfrm>
              <a:off x="4025900" y="4079876"/>
              <a:ext cx="38100" cy="38100"/>
            </a:xfrm>
            <a:custGeom>
              <a:avLst/>
              <a:gdLst>
                <a:gd name="T0" fmla="*/ 1 w 4"/>
                <a:gd name="T1" fmla="*/ 1 h 4"/>
                <a:gd name="T2" fmla="*/ 2 w 4"/>
                <a:gd name="T3" fmla="*/ 0 h 4"/>
                <a:gd name="T4" fmla="*/ 2 w 4"/>
                <a:gd name="T5" fmla="*/ 0 h 4"/>
                <a:gd name="T6" fmla="*/ 3 w 4"/>
                <a:gd name="T7" fmla="*/ 2 h 4"/>
                <a:gd name="T8" fmla="*/ 4 w 4"/>
                <a:gd name="T9" fmla="*/ 2 h 4"/>
                <a:gd name="T10" fmla="*/ 4 w 4"/>
                <a:gd name="T11" fmla="*/ 3 h 4"/>
                <a:gd name="T12" fmla="*/ 4 w 4"/>
                <a:gd name="T13" fmla="*/ 4 h 4"/>
                <a:gd name="T14" fmla="*/ 3 w 4"/>
                <a:gd name="T15" fmla="*/ 4 h 4"/>
                <a:gd name="T16" fmla="*/ 2 w 4"/>
                <a:gd name="T17" fmla="*/ 4 h 4"/>
                <a:gd name="T18" fmla="*/ 2 w 4"/>
                <a:gd name="T19" fmla="*/ 4 h 4"/>
                <a:gd name="T20" fmla="*/ 2 w 4"/>
                <a:gd name="T21" fmla="*/ 3 h 4"/>
                <a:gd name="T22" fmla="*/ 1 w 4"/>
                <a:gd name="T23" fmla="*/ 2 h 4"/>
                <a:gd name="T24" fmla="*/ 0 w 4"/>
                <a:gd name="T25" fmla="*/ 1 h 4"/>
                <a:gd name="T26" fmla="*/ 1 w 4"/>
                <a:gd name="T2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4">
                  <a:moveTo>
                    <a:pt x="1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3" y="1"/>
                    <a:pt x="3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4" y="4"/>
                    <a:pt x="3" y="4"/>
                    <a:pt x="3" y="4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3" name="îṩ1îďé"/>
            <p:cNvSpPr/>
            <p:nvPr/>
          </p:nvSpPr>
          <p:spPr bwMode="auto">
            <a:xfrm>
              <a:off x="4016375" y="3967163"/>
              <a:ext cx="158750" cy="169863"/>
            </a:xfrm>
            <a:custGeom>
              <a:avLst/>
              <a:gdLst>
                <a:gd name="T0" fmla="*/ 13 w 17"/>
                <a:gd name="T1" fmla="*/ 16 h 18"/>
                <a:gd name="T2" fmla="*/ 12 w 17"/>
                <a:gd name="T3" fmla="*/ 14 h 18"/>
                <a:gd name="T4" fmla="*/ 12 w 17"/>
                <a:gd name="T5" fmla="*/ 15 h 18"/>
                <a:gd name="T6" fmla="*/ 12 w 17"/>
                <a:gd name="T7" fmla="*/ 16 h 18"/>
                <a:gd name="T8" fmla="*/ 8 w 17"/>
                <a:gd name="T9" fmla="*/ 6 h 18"/>
                <a:gd name="T10" fmla="*/ 6 w 17"/>
                <a:gd name="T11" fmla="*/ 6 h 18"/>
                <a:gd name="T12" fmla="*/ 7 w 17"/>
                <a:gd name="T13" fmla="*/ 5 h 18"/>
                <a:gd name="T14" fmla="*/ 7 w 17"/>
                <a:gd name="T15" fmla="*/ 4 h 18"/>
                <a:gd name="T16" fmla="*/ 4 w 17"/>
                <a:gd name="T17" fmla="*/ 0 h 18"/>
                <a:gd name="T18" fmla="*/ 4 w 17"/>
                <a:gd name="T19" fmla="*/ 2 h 18"/>
                <a:gd name="T20" fmla="*/ 3 w 17"/>
                <a:gd name="T21" fmla="*/ 4 h 18"/>
                <a:gd name="T22" fmla="*/ 5 w 17"/>
                <a:gd name="T23" fmla="*/ 4 h 18"/>
                <a:gd name="T24" fmla="*/ 7 w 17"/>
                <a:gd name="T25" fmla="*/ 4 h 18"/>
                <a:gd name="T26" fmla="*/ 5 w 17"/>
                <a:gd name="T27" fmla="*/ 3 h 18"/>
                <a:gd name="T28" fmla="*/ 4 w 17"/>
                <a:gd name="T29" fmla="*/ 3 h 18"/>
                <a:gd name="T30" fmla="*/ 6 w 17"/>
                <a:gd name="T31" fmla="*/ 1 h 18"/>
                <a:gd name="T32" fmla="*/ 7 w 17"/>
                <a:gd name="T33" fmla="*/ 2 h 18"/>
                <a:gd name="T34" fmla="*/ 9 w 17"/>
                <a:gd name="T35" fmla="*/ 5 h 18"/>
                <a:gd name="T36" fmla="*/ 9 w 17"/>
                <a:gd name="T37" fmla="*/ 5 h 18"/>
                <a:gd name="T38" fmla="*/ 12 w 17"/>
                <a:gd name="T39" fmla="*/ 3 h 18"/>
                <a:gd name="T40" fmla="*/ 12 w 17"/>
                <a:gd name="T41" fmla="*/ 6 h 18"/>
                <a:gd name="T42" fmla="*/ 12 w 17"/>
                <a:gd name="T43" fmla="*/ 9 h 18"/>
                <a:gd name="T44" fmla="*/ 11 w 17"/>
                <a:gd name="T45" fmla="*/ 12 h 18"/>
                <a:gd name="T46" fmla="*/ 14 w 17"/>
                <a:gd name="T47" fmla="*/ 11 h 18"/>
                <a:gd name="T48" fmla="*/ 17 w 17"/>
                <a:gd name="T49" fmla="*/ 11 h 18"/>
                <a:gd name="T50" fmla="*/ 16 w 17"/>
                <a:gd name="T51" fmla="*/ 12 h 18"/>
                <a:gd name="T52" fmla="*/ 14 w 17"/>
                <a:gd name="T53" fmla="*/ 13 h 18"/>
                <a:gd name="T54" fmla="*/ 13 w 17"/>
                <a:gd name="T55" fmla="*/ 17 h 18"/>
                <a:gd name="T56" fmla="*/ 12 w 17"/>
                <a:gd name="T57" fmla="*/ 17 h 18"/>
                <a:gd name="T58" fmla="*/ 10 w 17"/>
                <a:gd name="T59" fmla="*/ 16 h 18"/>
                <a:gd name="T60" fmla="*/ 11 w 17"/>
                <a:gd name="T61" fmla="*/ 15 h 18"/>
                <a:gd name="T62" fmla="*/ 11 w 17"/>
                <a:gd name="T63" fmla="*/ 13 h 18"/>
                <a:gd name="T64" fmla="*/ 10 w 17"/>
                <a:gd name="T65" fmla="*/ 12 h 18"/>
                <a:gd name="T66" fmla="*/ 9 w 17"/>
                <a:gd name="T67" fmla="*/ 12 h 18"/>
                <a:gd name="T68" fmla="*/ 7 w 17"/>
                <a:gd name="T69" fmla="*/ 13 h 18"/>
                <a:gd name="T70" fmla="*/ 9 w 17"/>
                <a:gd name="T71" fmla="*/ 10 h 18"/>
                <a:gd name="T72" fmla="*/ 10 w 17"/>
                <a:gd name="T73" fmla="*/ 9 h 18"/>
                <a:gd name="T74" fmla="*/ 10 w 17"/>
                <a:gd name="T75" fmla="*/ 7 h 18"/>
                <a:gd name="T76" fmla="*/ 8 w 17"/>
                <a:gd name="T77" fmla="*/ 8 h 18"/>
                <a:gd name="T78" fmla="*/ 6 w 17"/>
                <a:gd name="T79" fmla="*/ 11 h 18"/>
                <a:gd name="T80" fmla="*/ 5 w 17"/>
                <a:gd name="T81" fmla="*/ 12 h 18"/>
                <a:gd name="T82" fmla="*/ 4 w 17"/>
                <a:gd name="T83" fmla="*/ 11 h 18"/>
                <a:gd name="T84" fmla="*/ 1 w 17"/>
                <a:gd name="T85" fmla="*/ 10 h 18"/>
                <a:gd name="T86" fmla="*/ 1 w 17"/>
                <a:gd name="T87" fmla="*/ 9 h 18"/>
                <a:gd name="T88" fmla="*/ 0 w 17"/>
                <a:gd name="T89" fmla="*/ 8 h 18"/>
                <a:gd name="T90" fmla="*/ 2 w 17"/>
                <a:gd name="T91" fmla="*/ 8 h 18"/>
                <a:gd name="T92" fmla="*/ 3 w 17"/>
                <a:gd name="T93" fmla="*/ 9 h 18"/>
                <a:gd name="T94" fmla="*/ 4 w 17"/>
                <a:gd name="T95" fmla="*/ 10 h 18"/>
                <a:gd name="T96" fmla="*/ 4 w 17"/>
                <a:gd name="T97" fmla="*/ 9 h 18"/>
                <a:gd name="T98" fmla="*/ 2 w 17"/>
                <a:gd name="T99" fmla="*/ 7 h 18"/>
                <a:gd name="T100" fmla="*/ 1 w 17"/>
                <a:gd name="T101" fmla="*/ 5 h 18"/>
                <a:gd name="T102" fmla="*/ 5 w 17"/>
                <a:gd name="T103" fmla="*/ 9 h 18"/>
                <a:gd name="T104" fmla="*/ 5 w 17"/>
                <a:gd name="T105" fmla="*/ 8 h 18"/>
                <a:gd name="T106" fmla="*/ 4 w 17"/>
                <a:gd name="T107" fmla="*/ 6 h 18"/>
                <a:gd name="T108" fmla="*/ 4 w 17"/>
                <a:gd name="T109" fmla="*/ 6 h 18"/>
                <a:gd name="T110" fmla="*/ 5 w 17"/>
                <a:gd name="T111" fmla="*/ 7 h 18"/>
                <a:gd name="T112" fmla="*/ 6 w 17"/>
                <a:gd name="T113" fmla="*/ 8 h 18"/>
                <a:gd name="T114" fmla="*/ 5 w 17"/>
                <a:gd name="T115" fmla="*/ 6 h 18"/>
                <a:gd name="T116" fmla="*/ 3 w 17"/>
                <a:gd name="T117" fmla="*/ 5 h 18"/>
                <a:gd name="T118" fmla="*/ 1 w 17"/>
                <a:gd name="T119" fmla="*/ 3 h 18"/>
                <a:gd name="T120" fmla="*/ 2 w 17"/>
                <a:gd name="T121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" h="18">
                  <a:moveTo>
                    <a:pt x="12" y="16"/>
                  </a:moveTo>
                  <a:cubicBezTo>
                    <a:pt x="12" y="16"/>
                    <a:pt x="12" y="16"/>
                    <a:pt x="12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5"/>
                    <a:pt x="13" y="15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1" y="15"/>
                    <a:pt x="11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6"/>
                    <a:pt x="12" y="16"/>
                  </a:cubicBezTo>
                  <a:close/>
                  <a:moveTo>
                    <a:pt x="6" y="5"/>
                  </a:moveTo>
                  <a:cubicBezTo>
                    <a:pt x="6" y="6"/>
                    <a:pt x="6" y="7"/>
                    <a:pt x="7" y="7"/>
                  </a:cubicBezTo>
                  <a:cubicBezTo>
                    <a:pt x="7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6" y="6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lose/>
                  <a:moveTo>
                    <a:pt x="7" y="5"/>
                  </a:move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5"/>
                  </a:cubicBezTo>
                  <a:close/>
                  <a:moveTo>
                    <a:pt x="3" y="1"/>
                  </a:moveTo>
                  <a:cubicBezTo>
                    <a:pt x="3" y="1"/>
                    <a:pt x="3" y="1"/>
                    <a:pt x="4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6" y="4"/>
                  </a:cubicBezTo>
                  <a:cubicBezTo>
                    <a:pt x="6" y="3"/>
                    <a:pt x="6" y="3"/>
                    <a:pt x="7" y="4"/>
                  </a:cubicBezTo>
                  <a:cubicBezTo>
                    <a:pt x="6" y="3"/>
                    <a:pt x="6" y="3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4"/>
                    <a:pt x="5" y="4"/>
                    <a:pt x="4" y="4"/>
                  </a:cubicBezTo>
                  <a:cubicBezTo>
                    <a:pt x="4" y="4"/>
                    <a:pt x="4" y="4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2"/>
                    <a:pt x="4" y="1"/>
                    <a:pt x="5" y="1"/>
                  </a:cubicBezTo>
                  <a:cubicBezTo>
                    <a:pt x="5" y="1"/>
                    <a:pt x="5" y="1"/>
                    <a:pt x="6" y="1"/>
                  </a:cubicBezTo>
                  <a:cubicBezTo>
                    <a:pt x="6" y="1"/>
                    <a:pt x="6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8" y="2"/>
                    <a:pt x="8" y="3"/>
                  </a:cubicBezTo>
                  <a:cubicBezTo>
                    <a:pt x="8" y="3"/>
                    <a:pt x="8" y="4"/>
                    <a:pt x="8" y="4"/>
                  </a:cubicBezTo>
                  <a:cubicBezTo>
                    <a:pt x="8" y="4"/>
                    <a:pt x="9" y="4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1" y="4"/>
                    <a:pt x="11" y="4"/>
                  </a:cubicBezTo>
                  <a:cubicBezTo>
                    <a:pt x="12" y="4"/>
                    <a:pt x="12" y="3"/>
                    <a:pt x="12" y="3"/>
                  </a:cubicBezTo>
                  <a:cubicBezTo>
                    <a:pt x="12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5"/>
                    <a:pt x="12" y="5"/>
                    <a:pt x="12" y="6"/>
                  </a:cubicBezTo>
                  <a:cubicBezTo>
                    <a:pt x="12" y="7"/>
                    <a:pt x="11" y="7"/>
                    <a:pt x="11" y="8"/>
                  </a:cubicBezTo>
                  <a:cubicBezTo>
                    <a:pt x="11" y="8"/>
                    <a:pt x="11" y="9"/>
                    <a:pt x="11" y="9"/>
                  </a:cubicBezTo>
                  <a:cubicBezTo>
                    <a:pt x="11" y="9"/>
                    <a:pt x="12" y="9"/>
                    <a:pt x="12" y="9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1"/>
                    <a:pt x="11" y="11"/>
                  </a:cubicBezTo>
                  <a:cubicBezTo>
                    <a:pt x="11" y="11"/>
                    <a:pt x="11" y="12"/>
                    <a:pt x="11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1"/>
                    <a:pt x="14" y="11"/>
                    <a:pt x="14" y="11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6" y="10"/>
                    <a:pt x="16" y="10"/>
                  </a:cubicBezTo>
                  <a:cubicBezTo>
                    <a:pt x="16" y="10"/>
                    <a:pt x="17" y="10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6" y="11"/>
                    <a:pt x="16" y="11"/>
                  </a:cubicBezTo>
                  <a:cubicBezTo>
                    <a:pt x="16" y="11"/>
                    <a:pt x="16" y="11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2"/>
                    <a:pt x="15" y="12"/>
                    <a:pt x="15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5" y="14"/>
                    <a:pt x="15" y="14"/>
                  </a:cubicBezTo>
                  <a:cubicBezTo>
                    <a:pt x="15" y="15"/>
                    <a:pt x="14" y="15"/>
                    <a:pt x="14" y="16"/>
                  </a:cubicBezTo>
                  <a:cubicBezTo>
                    <a:pt x="14" y="16"/>
                    <a:pt x="14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2" y="17"/>
                    <a:pt x="12" y="17"/>
                  </a:cubicBezTo>
                  <a:cubicBezTo>
                    <a:pt x="12" y="18"/>
                    <a:pt x="12" y="17"/>
                    <a:pt x="12" y="17"/>
                  </a:cubicBezTo>
                  <a:cubicBezTo>
                    <a:pt x="12" y="18"/>
                    <a:pt x="12" y="17"/>
                    <a:pt x="11" y="18"/>
                  </a:cubicBezTo>
                  <a:cubicBezTo>
                    <a:pt x="11" y="17"/>
                    <a:pt x="11" y="17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1" y="15"/>
                    <a:pt x="11" y="15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10" y="12"/>
                    <a:pt x="10" y="11"/>
                  </a:cubicBezTo>
                  <a:cubicBezTo>
                    <a:pt x="9" y="11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8" y="13"/>
                    <a:pt x="8" y="14"/>
                    <a:pt x="8" y="14"/>
                  </a:cubicBezTo>
                  <a:cubicBezTo>
                    <a:pt x="8" y="13"/>
                    <a:pt x="8" y="13"/>
                    <a:pt x="7" y="13"/>
                  </a:cubicBezTo>
                  <a:cubicBezTo>
                    <a:pt x="7" y="13"/>
                    <a:pt x="8" y="12"/>
                    <a:pt x="8" y="12"/>
                  </a:cubicBezTo>
                  <a:cubicBezTo>
                    <a:pt x="8" y="11"/>
                    <a:pt x="8" y="11"/>
                    <a:pt x="8" y="10"/>
                  </a:cubicBezTo>
                  <a:cubicBezTo>
                    <a:pt x="8" y="10"/>
                    <a:pt x="8" y="10"/>
                    <a:pt x="9" y="10"/>
                  </a:cubicBezTo>
                  <a:cubicBezTo>
                    <a:pt x="9" y="10"/>
                    <a:pt x="9" y="9"/>
                    <a:pt x="9" y="9"/>
                  </a:cubicBezTo>
                  <a:cubicBezTo>
                    <a:pt x="9" y="9"/>
                    <a:pt x="9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1" y="6"/>
                    <a:pt x="10" y="6"/>
                  </a:cubicBezTo>
                  <a:cubicBezTo>
                    <a:pt x="10" y="6"/>
                    <a:pt x="9" y="7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9"/>
                    <a:pt x="7" y="9"/>
                  </a:cubicBezTo>
                  <a:cubicBezTo>
                    <a:pt x="7" y="9"/>
                    <a:pt x="7" y="10"/>
                    <a:pt x="6" y="10"/>
                  </a:cubicBezTo>
                  <a:cubicBezTo>
                    <a:pt x="6" y="10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3" y="12"/>
                    <a:pt x="4" y="12"/>
                    <a:pt x="4" y="11"/>
                  </a:cubicBezTo>
                  <a:cubicBezTo>
                    <a:pt x="4" y="11"/>
                    <a:pt x="3" y="11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1" y="10"/>
                    <a:pt x="1" y="10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0" y="9"/>
                    <a:pt x="0" y="9"/>
                  </a:cubicBezTo>
                  <a:cubicBezTo>
                    <a:pt x="0" y="9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1" y="8"/>
                    <a:pt x="1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4" y="9"/>
                  </a:cubicBezTo>
                  <a:cubicBezTo>
                    <a:pt x="4" y="9"/>
                    <a:pt x="4" y="9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9"/>
                    <a:pt x="4" y="9"/>
                    <a:pt x="4" y="9"/>
                  </a:cubicBezTo>
                  <a:cubicBezTo>
                    <a:pt x="3" y="9"/>
                    <a:pt x="3" y="8"/>
                    <a:pt x="3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5"/>
                    <a:pt x="1" y="5"/>
                  </a:cubicBezTo>
                  <a:cubicBezTo>
                    <a:pt x="2" y="5"/>
                    <a:pt x="2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7"/>
                    <a:pt x="4" y="8"/>
                    <a:pt x="5" y="9"/>
                  </a:cubicBezTo>
                  <a:cubicBezTo>
                    <a:pt x="6" y="9"/>
                    <a:pt x="5" y="9"/>
                    <a:pt x="5" y="9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4" y="8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5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5"/>
                    <a:pt x="4" y="5"/>
                    <a:pt x="4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3" y="5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2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4" name="işḷiḑê"/>
            <p:cNvSpPr/>
            <p:nvPr/>
          </p:nvSpPr>
          <p:spPr bwMode="auto">
            <a:xfrm>
              <a:off x="3763963" y="4108451"/>
              <a:ext cx="131763" cy="133350"/>
            </a:xfrm>
            <a:custGeom>
              <a:avLst/>
              <a:gdLst>
                <a:gd name="T0" fmla="*/ 13 w 14"/>
                <a:gd name="T1" fmla="*/ 10 h 14"/>
                <a:gd name="T2" fmla="*/ 11 w 14"/>
                <a:gd name="T3" fmla="*/ 11 h 14"/>
                <a:gd name="T4" fmla="*/ 9 w 14"/>
                <a:gd name="T5" fmla="*/ 11 h 14"/>
                <a:gd name="T6" fmla="*/ 10 w 14"/>
                <a:gd name="T7" fmla="*/ 10 h 14"/>
                <a:gd name="T8" fmla="*/ 8 w 14"/>
                <a:gd name="T9" fmla="*/ 9 h 14"/>
                <a:gd name="T10" fmla="*/ 7 w 14"/>
                <a:gd name="T11" fmla="*/ 10 h 14"/>
                <a:gd name="T12" fmla="*/ 6 w 14"/>
                <a:gd name="T13" fmla="*/ 10 h 14"/>
                <a:gd name="T14" fmla="*/ 5 w 14"/>
                <a:gd name="T15" fmla="*/ 10 h 14"/>
                <a:gd name="T16" fmla="*/ 3 w 14"/>
                <a:gd name="T17" fmla="*/ 14 h 14"/>
                <a:gd name="T18" fmla="*/ 2 w 14"/>
                <a:gd name="T19" fmla="*/ 14 h 14"/>
                <a:gd name="T20" fmla="*/ 2 w 14"/>
                <a:gd name="T21" fmla="*/ 11 h 14"/>
                <a:gd name="T22" fmla="*/ 2 w 14"/>
                <a:gd name="T23" fmla="*/ 12 h 14"/>
                <a:gd name="T24" fmla="*/ 3 w 14"/>
                <a:gd name="T25" fmla="*/ 9 h 14"/>
                <a:gd name="T26" fmla="*/ 3 w 14"/>
                <a:gd name="T27" fmla="*/ 7 h 14"/>
                <a:gd name="T28" fmla="*/ 4 w 14"/>
                <a:gd name="T29" fmla="*/ 6 h 14"/>
                <a:gd name="T30" fmla="*/ 3 w 14"/>
                <a:gd name="T31" fmla="*/ 6 h 14"/>
                <a:gd name="T32" fmla="*/ 1 w 14"/>
                <a:gd name="T33" fmla="*/ 7 h 14"/>
                <a:gd name="T34" fmla="*/ 1 w 14"/>
                <a:gd name="T35" fmla="*/ 5 h 14"/>
                <a:gd name="T36" fmla="*/ 2 w 14"/>
                <a:gd name="T37" fmla="*/ 5 h 14"/>
                <a:gd name="T38" fmla="*/ 3 w 14"/>
                <a:gd name="T39" fmla="*/ 4 h 14"/>
                <a:gd name="T40" fmla="*/ 4 w 14"/>
                <a:gd name="T41" fmla="*/ 2 h 14"/>
                <a:gd name="T42" fmla="*/ 4 w 14"/>
                <a:gd name="T43" fmla="*/ 1 h 14"/>
                <a:gd name="T44" fmla="*/ 5 w 14"/>
                <a:gd name="T45" fmla="*/ 0 h 14"/>
                <a:gd name="T46" fmla="*/ 7 w 14"/>
                <a:gd name="T47" fmla="*/ 1 h 14"/>
                <a:gd name="T48" fmla="*/ 6 w 14"/>
                <a:gd name="T49" fmla="*/ 1 h 14"/>
                <a:gd name="T50" fmla="*/ 7 w 14"/>
                <a:gd name="T51" fmla="*/ 2 h 14"/>
                <a:gd name="T52" fmla="*/ 8 w 14"/>
                <a:gd name="T53" fmla="*/ 1 h 14"/>
                <a:gd name="T54" fmla="*/ 10 w 14"/>
                <a:gd name="T55" fmla="*/ 2 h 14"/>
                <a:gd name="T56" fmla="*/ 9 w 14"/>
                <a:gd name="T57" fmla="*/ 3 h 14"/>
                <a:gd name="T58" fmla="*/ 8 w 14"/>
                <a:gd name="T59" fmla="*/ 3 h 14"/>
                <a:gd name="T60" fmla="*/ 6 w 14"/>
                <a:gd name="T61" fmla="*/ 4 h 14"/>
                <a:gd name="T62" fmla="*/ 6 w 14"/>
                <a:gd name="T63" fmla="*/ 5 h 14"/>
                <a:gd name="T64" fmla="*/ 5 w 14"/>
                <a:gd name="T65" fmla="*/ 7 h 14"/>
                <a:gd name="T66" fmla="*/ 5 w 14"/>
                <a:gd name="T67" fmla="*/ 8 h 14"/>
                <a:gd name="T68" fmla="*/ 5 w 14"/>
                <a:gd name="T69" fmla="*/ 9 h 14"/>
                <a:gd name="T70" fmla="*/ 6 w 14"/>
                <a:gd name="T71" fmla="*/ 9 h 14"/>
                <a:gd name="T72" fmla="*/ 12 w 14"/>
                <a:gd name="T73" fmla="*/ 7 h 14"/>
                <a:gd name="T74" fmla="*/ 13 w 14"/>
                <a:gd name="T75" fmla="*/ 8 h 14"/>
                <a:gd name="T76" fmla="*/ 14 w 14"/>
                <a:gd name="T77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" h="14">
                  <a:moveTo>
                    <a:pt x="14" y="10"/>
                  </a:moveTo>
                  <a:cubicBezTo>
                    <a:pt x="14" y="10"/>
                    <a:pt x="13" y="10"/>
                    <a:pt x="13" y="10"/>
                  </a:cubicBezTo>
                  <a:cubicBezTo>
                    <a:pt x="13" y="10"/>
                    <a:pt x="12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0" y="11"/>
                    <a:pt x="10" y="11"/>
                  </a:cubicBezTo>
                  <a:cubicBezTo>
                    <a:pt x="10" y="11"/>
                    <a:pt x="9" y="11"/>
                    <a:pt x="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10" y="10"/>
                    <a:pt x="10" y="10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9"/>
                    <a:pt x="9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8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5" y="10"/>
                    <a:pt x="5" y="10"/>
                  </a:cubicBezTo>
                  <a:cubicBezTo>
                    <a:pt x="5" y="10"/>
                    <a:pt x="5" y="11"/>
                    <a:pt x="5" y="12"/>
                  </a:cubicBezTo>
                  <a:cubicBezTo>
                    <a:pt x="4" y="13"/>
                    <a:pt x="4" y="13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2" y="14"/>
                    <a:pt x="2" y="14"/>
                  </a:cubicBezTo>
                  <a:cubicBezTo>
                    <a:pt x="2" y="14"/>
                    <a:pt x="1" y="12"/>
                    <a:pt x="1" y="12"/>
                  </a:cubicBezTo>
                  <a:cubicBezTo>
                    <a:pt x="1" y="12"/>
                    <a:pt x="2" y="12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2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0"/>
                    <a:pt x="3" y="10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7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5"/>
                    <a:pt x="4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2" y="6"/>
                  </a:cubicBezTo>
                  <a:cubicBezTo>
                    <a:pt x="2" y="6"/>
                    <a:pt x="2" y="7"/>
                    <a:pt x="1" y="7"/>
                  </a:cubicBezTo>
                  <a:cubicBezTo>
                    <a:pt x="1" y="7"/>
                    <a:pt x="1" y="6"/>
                    <a:pt x="1" y="6"/>
                  </a:cubicBezTo>
                  <a:cubicBezTo>
                    <a:pt x="0" y="6"/>
                    <a:pt x="0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2" y="5"/>
                  </a:cubicBezTo>
                  <a:cubicBezTo>
                    <a:pt x="2" y="5"/>
                    <a:pt x="2" y="5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4" y="4"/>
                    <a:pt x="4" y="4"/>
                  </a:cubicBezTo>
                  <a:cubicBezTo>
                    <a:pt x="4" y="4"/>
                    <a:pt x="4" y="3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1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6" y="0"/>
                  </a:cubicBezTo>
                  <a:cubicBezTo>
                    <a:pt x="6" y="0"/>
                    <a:pt x="6" y="0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7" y="2"/>
                    <a:pt x="7" y="2"/>
                  </a:cubicBezTo>
                  <a:cubicBezTo>
                    <a:pt x="7" y="2"/>
                    <a:pt x="7" y="1"/>
                    <a:pt x="7" y="1"/>
                  </a:cubicBezTo>
                  <a:cubicBezTo>
                    <a:pt x="7" y="1"/>
                    <a:pt x="8" y="1"/>
                    <a:pt x="8" y="1"/>
                  </a:cubicBezTo>
                  <a:cubicBezTo>
                    <a:pt x="8" y="2"/>
                    <a:pt x="9" y="1"/>
                    <a:pt x="9" y="1"/>
                  </a:cubicBezTo>
                  <a:cubicBezTo>
                    <a:pt x="9" y="1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8" y="3"/>
                    <a:pt x="8" y="3"/>
                  </a:cubicBezTo>
                  <a:cubicBezTo>
                    <a:pt x="8" y="3"/>
                    <a:pt x="7" y="4"/>
                    <a:pt x="7" y="4"/>
                  </a:cubicBezTo>
                  <a:cubicBezTo>
                    <a:pt x="7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6"/>
                    <a:pt x="6" y="6"/>
                  </a:cubicBezTo>
                  <a:cubicBezTo>
                    <a:pt x="6" y="6"/>
                    <a:pt x="5" y="6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6" y="9"/>
                    <a:pt x="6" y="9"/>
                  </a:cubicBezTo>
                  <a:cubicBezTo>
                    <a:pt x="6" y="9"/>
                    <a:pt x="7" y="8"/>
                    <a:pt x="7" y="8"/>
                  </a:cubicBezTo>
                  <a:cubicBezTo>
                    <a:pt x="8" y="8"/>
                    <a:pt x="11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3" y="7"/>
                    <a:pt x="13" y="8"/>
                    <a:pt x="13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9"/>
                  </a:cubicBezTo>
                  <a:cubicBezTo>
                    <a:pt x="14" y="9"/>
                    <a:pt x="14" y="9"/>
                    <a:pt x="14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5" name="ïsḻiḍè"/>
            <p:cNvSpPr/>
            <p:nvPr/>
          </p:nvSpPr>
          <p:spPr bwMode="auto">
            <a:xfrm>
              <a:off x="3792538" y="424180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6" name="iṩlîḓê"/>
            <p:cNvSpPr/>
            <p:nvPr/>
          </p:nvSpPr>
          <p:spPr bwMode="auto">
            <a:xfrm>
              <a:off x="3082925" y="3182938"/>
              <a:ext cx="1185863" cy="76200"/>
            </a:xfrm>
            <a:custGeom>
              <a:avLst/>
              <a:gdLst>
                <a:gd name="T0" fmla="*/ 747 w 747"/>
                <a:gd name="T1" fmla="*/ 48 h 48"/>
                <a:gd name="T2" fmla="*/ 730 w 747"/>
                <a:gd name="T3" fmla="*/ 24 h 48"/>
                <a:gd name="T4" fmla="*/ 730 w 747"/>
                <a:gd name="T5" fmla="*/ 18 h 48"/>
                <a:gd name="T6" fmla="*/ 12 w 747"/>
                <a:gd name="T7" fmla="*/ 0 h 48"/>
                <a:gd name="T8" fmla="*/ 12 w 747"/>
                <a:gd name="T9" fmla="*/ 0 h 48"/>
                <a:gd name="T10" fmla="*/ 0 w 747"/>
                <a:gd name="T11" fmla="*/ 30 h 48"/>
                <a:gd name="T12" fmla="*/ 0 w 747"/>
                <a:gd name="T13" fmla="*/ 30 h 48"/>
                <a:gd name="T14" fmla="*/ 0 w 747"/>
                <a:gd name="T15" fmla="*/ 36 h 48"/>
                <a:gd name="T16" fmla="*/ 741 w 747"/>
                <a:gd name="T17" fmla="*/ 48 h 48"/>
                <a:gd name="T18" fmla="*/ 747 w 747"/>
                <a:gd name="T19" fmla="*/ 48 h 48"/>
                <a:gd name="T20" fmla="*/ 747 w 747"/>
                <a:gd name="T2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7" h="48">
                  <a:moveTo>
                    <a:pt x="747" y="48"/>
                  </a:moveTo>
                  <a:lnTo>
                    <a:pt x="730" y="24"/>
                  </a:lnTo>
                  <a:lnTo>
                    <a:pt x="730" y="18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741" y="48"/>
                  </a:lnTo>
                  <a:lnTo>
                    <a:pt x="747" y="48"/>
                  </a:lnTo>
                  <a:lnTo>
                    <a:pt x="747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7" name="ïṥlïdê"/>
            <p:cNvSpPr/>
            <p:nvPr/>
          </p:nvSpPr>
          <p:spPr bwMode="auto">
            <a:xfrm>
              <a:off x="3054350" y="3278188"/>
              <a:ext cx="1223963" cy="84138"/>
            </a:xfrm>
            <a:custGeom>
              <a:avLst/>
              <a:gdLst>
                <a:gd name="T0" fmla="*/ 771 w 771"/>
                <a:gd name="T1" fmla="*/ 47 h 53"/>
                <a:gd name="T2" fmla="*/ 771 w 771"/>
                <a:gd name="T3" fmla="*/ 24 h 53"/>
                <a:gd name="T4" fmla="*/ 771 w 771"/>
                <a:gd name="T5" fmla="*/ 24 h 53"/>
                <a:gd name="T6" fmla="*/ 6 w 771"/>
                <a:gd name="T7" fmla="*/ 0 h 53"/>
                <a:gd name="T8" fmla="*/ 6 w 771"/>
                <a:gd name="T9" fmla="*/ 6 h 53"/>
                <a:gd name="T10" fmla="*/ 0 w 771"/>
                <a:gd name="T11" fmla="*/ 30 h 53"/>
                <a:gd name="T12" fmla="*/ 0 w 771"/>
                <a:gd name="T13" fmla="*/ 30 h 53"/>
                <a:gd name="T14" fmla="*/ 0 w 771"/>
                <a:gd name="T15" fmla="*/ 36 h 53"/>
                <a:gd name="T16" fmla="*/ 771 w 771"/>
                <a:gd name="T17" fmla="*/ 53 h 53"/>
                <a:gd name="T18" fmla="*/ 771 w 771"/>
                <a:gd name="T19" fmla="*/ 47 h 53"/>
                <a:gd name="T20" fmla="*/ 771 w 771"/>
                <a:gd name="T21" fmla="*/ 4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1" h="53">
                  <a:moveTo>
                    <a:pt x="771" y="47"/>
                  </a:moveTo>
                  <a:lnTo>
                    <a:pt x="771" y="24"/>
                  </a:lnTo>
                  <a:lnTo>
                    <a:pt x="771" y="24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771" y="53"/>
                  </a:lnTo>
                  <a:lnTo>
                    <a:pt x="771" y="47"/>
                  </a:lnTo>
                  <a:lnTo>
                    <a:pt x="771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8" name="ïŝļïḓè"/>
            <p:cNvSpPr/>
            <p:nvPr/>
          </p:nvSpPr>
          <p:spPr bwMode="auto">
            <a:xfrm>
              <a:off x="3054350" y="3381376"/>
              <a:ext cx="1233488" cy="85725"/>
            </a:xfrm>
            <a:custGeom>
              <a:avLst/>
              <a:gdLst>
                <a:gd name="T0" fmla="*/ 771 w 777"/>
                <a:gd name="T1" fmla="*/ 24 h 54"/>
                <a:gd name="T2" fmla="*/ 0 w 777"/>
                <a:gd name="T3" fmla="*/ 0 h 54"/>
                <a:gd name="T4" fmla="*/ 0 w 777"/>
                <a:gd name="T5" fmla="*/ 6 h 54"/>
                <a:gd name="T6" fmla="*/ 0 w 777"/>
                <a:gd name="T7" fmla="*/ 6 h 54"/>
                <a:gd name="T8" fmla="*/ 0 w 777"/>
                <a:gd name="T9" fmla="*/ 30 h 54"/>
                <a:gd name="T10" fmla="*/ 0 w 777"/>
                <a:gd name="T11" fmla="*/ 36 h 54"/>
                <a:gd name="T12" fmla="*/ 771 w 777"/>
                <a:gd name="T13" fmla="*/ 54 h 54"/>
                <a:gd name="T14" fmla="*/ 777 w 777"/>
                <a:gd name="T15" fmla="*/ 48 h 54"/>
                <a:gd name="T16" fmla="*/ 777 w 777"/>
                <a:gd name="T17" fmla="*/ 24 h 54"/>
                <a:gd name="T18" fmla="*/ 771 w 777"/>
                <a:gd name="T19" fmla="*/ 24 h 54"/>
                <a:gd name="T20" fmla="*/ 771 w 777"/>
                <a:gd name="T21" fmla="*/ 2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7" h="54">
                  <a:moveTo>
                    <a:pt x="771" y="24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771" y="54"/>
                  </a:lnTo>
                  <a:lnTo>
                    <a:pt x="777" y="48"/>
                  </a:lnTo>
                  <a:lnTo>
                    <a:pt x="777" y="24"/>
                  </a:lnTo>
                  <a:lnTo>
                    <a:pt x="771" y="24"/>
                  </a:lnTo>
                  <a:lnTo>
                    <a:pt x="771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9" name="iṩlïḋé"/>
            <p:cNvSpPr/>
            <p:nvPr/>
          </p:nvSpPr>
          <p:spPr bwMode="auto">
            <a:xfrm>
              <a:off x="3063875" y="3486151"/>
              <a:ext cx="1214438" cy="74613"/>
            </a:xfrm>
            <a:custGeom>
              <a:avLst/>
              <a:gdLst>
                <a:gd name="T0" fmla="*/ 0 w 765"/>
                <a:gd name="T1" fmla="*/ 0 h 47"/>
                <a:gd name="T2" fmla="*/ 0 w 765"/>
                <a:gd name="T3" fmla="*/ 0 h 47"/>
                <a:gd name="T4" fmla="*/ 0 w 765"/>
                <a:gd name="T5" fmla="*/ 29 h 47"/>
                <a:gd name="T6" fmla="*/ 0 w 765"/>
                <a:gd name="T7" fmla="*/ 29 h 47"/>
                <a:gd name="T8" fmla="*/ 0 w 765"/>
                <a:gd name="T9" fmla="*/ 35 h 47"/>
                <a:gd name="T10" fmla="*/ 759 w 765"/>
                <a:gd name="T11" fmla="*/ 47 h 47"/>
                <a:gd name="T12" fmla="*/ 759 w 765"/>
                <a:gd name="T13" fmla="*/ 47 h 47"/>
                <a:gd name="T14" fmla="*/ 765 w 765"/>
                <a:gd name="T15" fmla="*/ 23 h 47"/>
                <a:gd name="T16" fmla="*/ 765 w 765"/>
                <a:gd name="T17" fmla="*/ 18 h 47"/>
                <a:gd name="T18" fmla="*/ 0 w 765"/>
                <a:gd name="T19" fmla="*/ 0 h 47"/>
                <a:gd name="T20" fmla="*/ 0 w 765"/>
                <a:gd name="T2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5" h="47">
                  <a:moveTo>
                    <a:pt x="0" y="0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35"/>
                  </a:lnTo>
                  <a:lnTo>
                    <a:pt x="759" y="47"/>
                  </a:lnTo>
                  <a:lnTo>
                    <a:pt x="759" y="47"/>
                  </a:lnTo>
                  <a:lnTo>
                    <a:pt x="765" y="23"/>
                  </a:lnTo>
                  <a:lnTo>
                    <a:pt x="765" y="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0" name="iṣlïḑé"/>
            <p:cNvSpPr/>
            <p:nvPr/>
          </p:nvSpPr>
          <p:spPr bwMode="auto">
            <a:xfrm>
              <a:off x="3082925" y="3589338"/>
              <a:ext cx="1176338" cy="76200"/>
            </a:xfrm>
            <a:custGeom>
              <a:avLst/>
              <a:gdLst>
                <a:gd name="T0" fmla="*/ 0 w 741"/>
                <a:gd name="T1" fmla="*/ 0 h 48"/>
                <a:gd name="T2" fmla="*/ 0 w 741"/>
                <a:gd name="T3" fmla="*/ 6 h 48"/>
                <a:gd name="T4" fmla="*/ 0 w 741"/>
                <a:gd name="T5" fmla="*/ 6 h 48"/>
                <a:gd name="T6" fmla="*/ 0 w 741"/>
                <a:gd name="T7" fmla="*/ 30 h 48"/>
                <a:gd name="T8" fmla="*/ 0 w 741"/>
                <a:gd name="T9" fmla="*/ 30 h 48"/>
                <a:gd name="T10" fmla="*/ 724 w 741"/>
                <a:gd name="T11" fmla="*/ 48 h 48"/>
                <a:gd name="T12" fmla="*/ 730 w 741"/>
                <a:gd name="T13" fmla="*/ 48 h 48"/>
                <a:gd name="T14" fmla="*/ 741 w 741"/>
                <a:gd name="T15" fmla="*/ 24 h 48"/>
                <a:gd name="T16" fmla="*/ 735 w 741"/>
                <a:gd name="T17" fmla="*/ 18 h 48"/>
                <a:gd name="T18" fmla="*/ 0 w 741"/>
                <a:gd name="T19" fmla="*/ 0 h 48"/>
                <a:gd name="T20" fmla="*/ 0 w 741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1" h="48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724" y="48"/>
                  </a:lnTo>
                  <a:lnTo>
                    <a:pt x="730" y="48"/>
                  </a:lnTo>
                  <a:lnTo>
                    <a:pt x="741" y="24"/>
                  </a:lnTo>
                  <a:lnTo>
                    <a:pt x="735" y="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1" name="iŝḻíḍe"/>
            <p:cNvSpPr/>
            <p:nvPr/>
          </p:nvSpPr>
          <p:spPr bwMode="auto">
            <a:xfrm>
              <a:off x="3109913" y="3694113"/>
              <a:ext cx="971550" cy="55563"/>
            </a:xfrm>
            <a:custGeom>
              <a:avLst/>
              <a:gdLst>
                <a:gd name="T0" fmla="*/ 0 w 612"/>
                <a:gd name="T1" fmla="*/ 0 h 35"/>
                <a:gd name="T2" fmla="*/ 18 w 612"/>
                <a:gd name="T3" fmla="*/ 35 h 35"/>
                <a:gd name="T4" fmla="*/ 18 w 612"/>
                <a:gd name="T5" fmla="*/ 29 h 35"/>
                <a:gd name="T6" fmla="*/ 612 w 612"/>
                <a:gd name="T7" fmla="*/ 23 h 35"/>
                <a:gd name="T8" fmla="*/ 0 w 612"/>
                <a:gd name="T9" fmla="*/ 0 h 35"/>
                <a:gd name="T10" fmla="*/ 0 w 612"/>
                <a:gd name="T11" fmla="*/ 0 h 35"/>
                <a:gd name="T12" fmla="*/ 0 w 612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2" h="35">
                  <a:moveTo>
                    <a:pt x="0" y="0"/>
                  </a:moveTo>
                  <a:lnTo>
                    <a:pt x="18" y="35"/>
                  </a:lnTo>
                  <a:lnTo>
                    <a:pt x="18" y="29"/>
                  </a:lnTo>
                  <a:lnTo>
                    <a:pt x="612" y="2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2" name="ïşḷiďè"/>
            <p:cNvSpPr/>
            <p:nvPr/>
          </p:nvSpPr>
          <p:spPr bwMode="auto">
            <a:xfrm>
              <a:off x="3260725" y="3108326"/>
              <a:ext cx="971550" cy="55563"/>
            </a:xfrm>
            <a:custGeom>
              <a:avLst/>
              <a:gdLst>
                <a:gd name="T0" fmla="*/ 612 w 612"/>
                <a:gd name="T1" fmla="*/ 35 h 35"/>
                <a:gd name="T2" fmla="*/ 594 w 612"/>
                <a:gd name="T3" fmla="*/ 0 h 35"/>
                <a:gd name="T4" fmla="*/ 594 w 612"/>
                <a:gd name="T5" fmla="*/ 0 h 35"/>
                <a:gd name="T6" fmla="*/ 0 w 612"/>
                <a:gd name="T7" fmla="*/ 12 h 35"/>
                <a:gd name="T8" fmla="*/ 612 w 612"/>
                <a:gd name="T9" fmla="*/ 35 h 35"/>
                <a:gd name="T10" fmla="*/ 612 w 612"/>
                <a:gd name="T11" fmla="*/ 35 h 35"/>
                <a:gd name="T12" fmla="*/ 612 w 612"/>
                <a:gd name="T1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2" h="35">
                  <a:moveTo>
                    <a:pt x="612" y="35"/>
                  </a:moveTo>
                  <a:lnTo>
                    <a:pt x="594" y="0"/>
                  </a:lnTo>
                  <a:lnTo>
                    <a:pt x="594" y="0"/>
                  </a:lnTo>
                  <a:lnTo>
                    <a:pt x="0" y="12"/>
                  </a:lnTo>
                  <a:lnTo>
                    <a:pt x="612" y="35"/>
                  </a:lnTo>
                  <a:lnTo>
                    <a:pt x="612" y="35"/>
                  </a:lnTo>
                  <a:lnTo>
                    <a:pt x="612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3" name="íśḷiḋê"/>
            <p:cNvSpPr/>
            <p:nvPr/>
          </p:nvSpPr>
          <p:spPr bwMode="auto">
            <a:xfrm>
              <a:off x="3157538" y="3127376"/>
              <a:ext cx="1027113" cy="519113"/>
            </a:xfrm>
            <a:custGeom>
              <a:avLst/>
              <a:gdLst>
                <a:gd name="T0" fmla="*/ 105 w 110"/>
                <a:gd name="T1" fmla="*/ 15 h 55"/>
                <a:gd name="T2" fmla="*/ 57 w 110"/>
                <a:gd name="T3" fmla="*/ 24 h 55"/>
                <a:gd name="T4" fmla="*/ 55 w 110"/>
                <a:gd name="T5" fmla="*/ 24 h 55"/>
                <a:gd name="T6" fmla="*/ 53 w 110"/>
                <a:gd name="T7" fmla="*/ 24 h 55"/>
                <a:gd name="T8" fmla="*/ 4 w 110"/>
                <a:gd name="T9" fmla="*/ 15 h 55"/>
                <a:gd name="T10" fmla="*/ 0 w 110"/>
                <a:gd name="T11" fmla="*/ 48 h 55"/>
                <a:gd name="T12" fmla="*/ 50 w 110"/>
                <a:gd name="T13" fmla="*/ 55 h 55"/>
                <a:gd name="T14" fmla="*/ 55 w 110"/>
                <a:gd name="T15" fmla="*/ 55 h 55"/>
                <a:gd name="T16" fmla="*/ 60 w 110"/>
                <a:gd name="T17" fmla="*/ 55 h 55"/>
                <a:gd name="T18" fmla="*/ 110 w 110"/>
                <a:gd name="T19" fmla="*/ 48 h 55"/>
                <a:gd name="T20" fmla="*/ 105 w 110"/>
                <a:gd name="T21" fmla="*/ 1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0" h="55">
                  <a:moveTo>
                    <a:pt x="105" y="15"/>
                  </a:moveTo>
                  <a:cubicBezTo>
                    <a:pt x="85" y="17"/>
                    <a:pt x="77" y="0"/>
                    <a:pt x="57" y="24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32" y="0"/>
                    <a:pt x="24" y="16"/>
                    <a:pt x="4" y="15"/>
                  </a:cubicBezTo>
                  <a:cubicBezTo>
                    <a:pt x="4" y="15"/>
                    <a:pt x="2" y="37"/>
                    <a:pt x="0" y="48"/>
                  </a:cubicBezTo>
                  <a:cubicBezTo>
                    <a:pt x="25" y="49"/>
                    <a:pt x="31" y="33"/>
                    <a:pt x="50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79" y="33"/>
                    <a:pt x="85" y="49"/>
                    <a:pt x="110" y="48"/>
                  </a:cubicBezTo>
                  <a:cubicBezTo>
                    <a:pt x="107" y="37"/>
                    <a:pt x="105" y="15"/>
                    <a:pt x="105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4" name="işlîďê"/>
            <p:cNvSpPr/>
            <p:nvPr/>
          </p:nvSpPr>
          <p:spPr bwMode="auto">
            <a:xfrm>
              <a:off x="3128963" y="3211513"/>
              <a:ext cx="1074738" cy="434975"/>
            </a:xfrm>
            <a:custGeom>
              <a:avLst/>
              <a:gdLst>
                <a:gd name="T0" fmla="*/ 53 w 115"/>
                <a:gd name="T1" fmla="*/ 43 h 46"/>
                <a:gd name="T2" fmla="*/ 62 w 115"/>
                <a:gd name="T3" fmla="*/ 43 h 46"/>
                <a:gd name="T4" fmla="*/ 81 w 115"/>
                <a:gd name="T5" fmla="*/ 32 h 46"/>
                <a:gd name="T6" fmla="*/ 92 w 115"/>
                <a:gd name="T7" fmla="*/ 34 h 46"/>
                <a:gd name="T8" fmla="*/ 109 w 115"/>
                <a:gd name="T9" fmla="*/ 36 h 46"/>
                <a:gd name="T10" fmla="*/ 111 w 115"/>
                <a:gd name="T11" fmla="*/ 36 h 46"/>
                <a:gd name="T12" fmla="*/ 107 w 115"/>
                <a:gd name="T13" fmla="*/ 7 h 46"/>
                <a:gd name="T14" fmla="*/ 106 w 115"/>
                <a:gd name="T15" fmla="*/ 7 h 46"/>
                <a:gd name="T16" fmla="*/ 91 w 115"/>
                <a:gd name="T17" fmla="*/ 5 h 46"/>
                <a:gd name="T18" fmla="*/ 81 w 115"/>
                <a:gd name="T19" fmla="*/ 3 h 46"/>
                <a:gd name="T20" fmla="*/ 61 w 115"/>
                <a:gd name="T21" fmla="*/ 15 h 46"/>
                <a:gd name="T22" fmla="*/ 60 w 115"/>
                <a:gd name="T23" fmla="*/ 16 h 46"/>
                <a:gd name="T24" fmla="*/ 58 w 115"/>
                <a:gd name="T25" fmla="*/ 16 h 46"/>
                <a:gd name="T26" fmla="*/ 55 w 115"/>
                <a:gd name="T27" fmla="*/ 16 h 46"/>
                <a:gd name="T28" fmla="*/ 54 w 115"/>
                <a:gd name="T29" fmla="*/ 15 h 46"/>
                <a:gd name="T30" fmla="*/ 34 w 115"/>
                <a:gd name="T31" fmla="*/ 3 h 46"/>
                <a:gd name="T32" fmla="*/ 24 w 115"/>
                <a:gd name="T33" fmla="*/ 5 h 46"/>
                <a:gd name="T34" fmla="*/ 9 w 115"/>
                <a:gd name="T35" fmla="*/ 7 h 46"/>
                <a:gd name="T36" fmla="*/ 8 w 115"/>
                <a:gd name="T37" fmla="*/ 7 h 46"/>
                <a:gd name="T38" fmla="*/ 4 w 115"/>
                <a:gd name="T39" fmla="*/ 36 h 46"/>
                <a:gd name="T40" fmla="*/ 6 w 115"/>
                <a:gd name="T41" fmla="*/ 36 h 46"/>
                <a:gd name="T42" fmla="*/ 23 w 115"/>
                <a:gd name="T43" fmla="*/ 34 h 46"/>
                <a:gd name="T44" fmla="*/ 34 w 115"/>
                <a:gd name="T45" fmla="*/ 32 h 46"/>
                <a:gd name="T46" fmla="*/ 53 w 115"/>
                <a:gd name="T47" fmla="*/ 43 h 46"/>
                <a:gd name="T48" fmla="*/ 63 w 115"/>
                <a:gd name="T49" fmla="*/ 46 h 46"/>
                <a:gd name="T50" fmla="*/ 52 w 115"/>
                <a:gd name="T51" fmla="*/ 46 h 46"/>
                <a:gd name="T52" fmla="*/ 51 w 115"/>
                <a:gd name="T53" fmla="*/ 46 h 46"/>
                <a:gd name="T54" fmla="*/ 34 w 115"/>
                <a:gd name="T55" fmla="*/ 35 h 46"/>
                <a:gd name="T56" fmla="*/ 24 w 115"/>
                <a:gd name="T57" fmla="*/ 37 h 46"/>
                <a:gd name="T58" fmla="*/ 6 w 115"/>
                <a:gd name="T59" fmla="*/ 39 h 46"/>
                <a:gd name="T60" fmla="*/ 2 w 115"/>
                <a:gd name="T61" fmla="*/ 39 h 46"/>
                <a:gd name="T62" fmla="*/ 0 w 115"/>
                <a:gd name="T63" fmla="*/ 39 h 46"/>
                <a:gd name="T64" fmla="*/ 1 w 115"/>
                <a:gd name="T65" fmla="*/ 37 h 46"/>
                <a:gd name="T66" fmla="*/ 5 w 115"/>
                <a:gd name="T67" fmla="*/ 5 h 46"/>
                <a:gd name="T68" fmla="*/ 5 w 115"/>
                <a:gd name="T69" fmla="*/ 4 h 46"/>
                <a:gd name="T70" fmla="*/ 7 w 115"/>
                <a:gd name="T71" fmla="*/ 4 h 46"/>
                <a:gd name="T72" fmla="*/ 9 w 115"/>
                <a:gd name="T73" fmla="*/ 4 h 46"/>
                <a:gd name="T74" fmla="*/ 23 w 115"/>
                <a:gd name="T75" fmla="*/ 2 h 46"/>
                <a:gd name="T76" fmla="*/ 34 w 115"/>
                <a:gd name="T77" fmla="*/ 0 h 46"/>
                <a:gd name="T78" fmla="*/ 56 w 115"/>
                <a:gd name="T79" fmla="*/ 13 h 46"/>
                <a:gd name="T80" fmla="*/ 58 w 115"/>
                <a:gd name="T81" fmla="*/ 13 h 46"/>
                <a:gd name="T82" fmla="*/ 59 w 115"/>
                <a:gd name="T83" fmla="*/ 13 h 46"/>
                <a:gd name="T84" fmla="*/ 81 w 115"/>
                <a:gd name="T85" fmla="*/ 0 h 46"/>
                <a:gd name="T86" fmla="*/ 92 w 115"/>
                <a:gd name="T87" fmla="*/ 2 h 46"/>
                <a:gd name="T88" fmla="*/ 106 w 115"/>
                <a:gd name="T89" fmla="*/ 4 h 46"/>
                <a:gd name="T90" fmla="*/ 108 w 115"/>
                <a:gd name="T91" fmla="*/ 4 h 46"/>
                <a:gd name="T92" fmla="*/ 110 w 115"/>
                <a:gd name="T93" fmla="*/ 4 h 46"/>
                <a:gd name="T94" fmla="*/ 110 w 115"/>
                <a:gd name="T95" fmla="*/ 5 h 46"/>
                <a:gd name="T96" fmla="*/ 114 w 115"/>
                <a:gd name="T97" fmla="*/ 37 h 46"/>
                <a:gd name="T98" fmla="*/ 115 w 115"/>
                <a:gd name="T99" fmla="*/ 39 h 46"/>
                <a:gd name="T100" fmla="*/ 113 w 115"/>
                <a:gd name="T101" fmla="*/ 39 h 46"/>
                <a:gd name="T102" fmla="*/ 109 w 115"/>
                <a:gd name="T103" fmla="*/ 39 h 46"/>
                <a:gd name="T104" fmla="*/ 91 w 115"/>
                <a:gd name="T105" fmla="*/ 37 h 46"/>
                <a:gd name="T106" fmla="*/ 81 w 115"/>
                <a:gd name="T107" fmla="*/ 35 h 46"/>
                <a:gd name="T108" fmla="*/ 64 w 115"/>
                <a:gd name="T109" fmla="*/ 46 h 46"/>
                <a:gd name="T110" fmla="*/ 63 w 115"/>
                <a:gd name="T111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5" h="46">
                  <a:moveTo>
                    <a:pt x="53" y="43"/>
                  </a:moveTo>
                  <a:cubicBezTo>
                    <a:pt x="62" y="43"/>
                    <a:pt x="62" y="43"/>
                    <a:pt x="62" y="43"/>
                  </a:cubicBezTo>
                  <a:cubicBezTo>
                    <a:pt x="69" y="35"/>
                    <a:pt x="75" y="32"/>
                    <a:pt x="81" y="32"/>
                  </a:cubicBezTo>
                  <a:cubicBezTo>
                    <a:pt x="85" y="32"/>
                    <a:pt x="88" y="33"/>
                    <a:pt x="92" y="34"/>
                  </a:cubicBezTo>
                  <a:cubicBezTo>
                    <a:pt x="97" y="35"/>
                    <a:pt x="102" y="36"/>
                    <a:pt x="109" y="36"/>
                  </a:cubicBezTo>
                  <a:cubicBezTo>
                    <a:pt x="110" y="36"/>
                    <a:pt x="110" y="36"/>
                    <a:pt x="111" y="36"/>
                  </a:cubicBezTo>
                  <a:cubicBezTo>
                    <a:pt x="109" y="27"/>
                    <a:pt x="107" y="12"/>
                    <a:pt x="107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0" y="7"/>
                    <a:pt x="95" y="6"/>
                    <a:pt x="91" y="5"/>
                  </a:cubicBezTo>
                  <a:cubicBezTo>
                    <a:pt x="88" y="4"/>
                    <a:pt x="84" y="3"/>
                    <a:pt x="81" y="3"/>
                  </a:cubicBezTo>
                  <a:cubicBezTo>
                    <a:pt x="77" y="3"/>
                    <a:pt x="70" y="4"/>
                    <a:pt x="61" y="15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45" y="4"/>
                    <a:pt x="38" y="3"/>
                    <a:pt x="34" y="3"/>
                  </a:cubicBezTo>
                  <a:cubicBezTo>
                    <a:pt x="31" y="3"/>
                    <a:pt x="27" y="4"/>
                    <a:pt x="24" y="5"/>
                  </a:cubicBezTo>
                  <a:cubicBezTo>
                    <a:pt x="20" y="6"/>
                    <a:pt x="15" y="7"/>
                    <a:pt x="9" y="7"/>
                  </a:cubicBezTo>
                  <a:cubicBezTo>
                    <a:pt x="9" y="7"/>
                    <a:pt x="9" y="7"/>
                    <a:pt x="8" y="7"/>
                  </a:cubicBezTo>
                  <a:cubicBezTo>
                    <a:pt x="8" y="12"/>
                    <a:pt x="7" y="27"/>
                    <a:pt x="4" y="36"/>
                  </a:cubicBezTo>
                  <a:cubicBezTo>
                    <a:pt x="5" y="36"/>
                    <a:pt x="5" y="36"/>
                    <a:pt x="6" y="36"/>
                  </a:cubicBezTo>
                  <a:cubicBezTo>
                    <a:pt x="13" y="36"/>
                    <a:pt x="18" y="35"/>
                    <a:pt x="23" y="34"/>
                  </a:cubicBezTo>
                  <a:cubicBezTo>
                    <a:pt x="27" y="33"/>
                    <a:pt x="30" y="32"/>
                    <a:pt x="34" y="32"/>
                  </a:cubicBezTo>
                  <a:cubicBezTo>
                    <a:pt x="40" y="32"/>
                    <a:pt x="46" y="35"/>
                    <a:pt x="53" y="43"/>
                  </a:cubicBezTo>
                  <a:close/>
                  <a:moveTo>
                    <a:pt x="63" y="46"/>
                  </a:moveTo>
                  <a:cubicBezTo>
                    <a:pt x="52" y="46"/>
                    <a:pt x="52" y="46"/>
                    <a:pt x="52" y="46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43" y="36"/>
                    <a:pt x="38" y="35"/>
                    <a:pt x="34" y="35"/>
                  </a:cubicBezTo>
                  <a:cubicBezTo>
                    <a:pt x="31" y="35"/>
                    <a:pt x="28" y="36"/>
                    <a:pt x="24" y="37"/>
                  </a:cubicBezTo>
                  <a:cubicBezTo>
                    <a:pt x="19" y="38"/>
                    <a:pt x="13" y="39"/>
                    <a:pt x="6" y="39"/>
                  </a:cubicBezTo>
                  <a:cubicBezTo>
                    <a:pt x="5" y="39"/>
                    <a:pt x="4" y="39"/>
                    <a:pt x="2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4" y="27"/>
                    <a:pt x="5" y="5"/>
                    <a:pt x="5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4"/>
                    <a:pt x="9" y="4"/>
                    <a:pt x="9" y="4"/>
                  </a:cubicBezTo>
                  <a:cubicBezTo>
                    <a:pt x="14" y="4"/>
                    <a:pt x="19" y="3"/>
                    <a:pt x="23" y="2"/>
                  </a:cubicBezTo>
                  <a:cubicBezTo>
                    <a:pt x="27" y="1"/>
                    <a:pt x="30" y="0"/>
                    <a:pt x="34" y="0"/>
                  </a:cubicBezTo>
                  <a:cubicBezTo>
                    <a:pt x="41" y="0"/>
                    <a:pt x="48" y="4"/>
                    <a:pt x="56" y="13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67" y="4"/>
                    <a:pt x="74" y="0"/>
                    <a:pt x="81" y="0"/>
                  </a:cubicBezTo>
                  <a:cubicBezTo>
                    <a:pt x="85" y="0"/>
                    <a:pt x="88" y="1"/>
                    <a:pt x="92" y="2"/>
                  </a:cubicBezTo>
                  <a:cubicBezTo>
                    <a:pt x="96" y="3"/>
                    <a:pt x="100" y="4"/>
                    <a:pt x="106" y="4"/>
                  </a:cubicBezTo>
                  <a:cubicBezTo>
                    <a:pt x="106" y="4"/>
                    <a:pt x="107" y="4"/>
                    <a:pt x="108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2" y="27"/>
                    <a:pt x="114" y="37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2" y="39"/>
                    <a:pt x="110" y="39"/>
                    <a:pt x="109" y="39"/>
                  </a:cubicBezTo>
                  <a:cubicBezTo>
                    <a:pt x="102" y="39"/>
                    <a:pt x="96" y="38"/>
                    <a:pt x="91" y="37"/>
                  </a:cubicBezTo>
                  <a:cubicBezTo>
                    <a:pt x="88" y="36"/>
                    <a:pt x="84" y="35"/>
                    <a:pt x="81" y="35"/>
                  </a:cubicBezTo>
                  <a:cubicBezTo>
                    <a:pt x="77" y="35"/>
                    <a:pt x="72" y="36"/>
                    <a:pt x="64" y="46"/>
                  </a:cubicBezTo>
                  <a:cubicBezTo>
                    <a:pt x="63" y="46"/>
                    <a:pt x="63" y="46"/>
                    <a:pt x="63" y="46"/>
                  </a:cubicBez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4" name="矩形 3"/>
          <p:cNvSpPr/>
          <p:nvPr/>
        </p:nvSpPr>
        <p:spPr>
          <a:xfrm>
            <a:off x="-1284604" y="6369873"/>
            <a:ext cx="5822044" cy="369332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厚德、博学、求是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70498" y="6298753"/>
            <a:ext cx="5822044" cy="369332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燕山大学 信息科学与工程学院（软件学院）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892540" y="6374132"/>
            <a:ext cx="2743200" cy="365125"/>
          </a:xfrm>
        </p:spPr>
        <p:txBody>
          <a:bodyPr/>
          <a:p>
            <a:fld id="{23DA680B-B80A-2545-AB30-B9870FE9052E}" type="slidenum">
              <a:rPr kumimoji="1" lang="zh-CN" altLang="en-US" smtClean="0"/>
            </a:fld>
            <a:endParaRPr kumimoji="1" lang="zh-CN" altLang="en-US" dirty="0"/>
          </a:p>
        </p:txBody>
      </p:sp>
    </p:spTree>
    <p:custDataLst>
      <p:tags r:id="rId2"/>
    </p:custDataLst>
  </p:cSld>
  <p:clrMapOvr>
    <a:masterClrMapping/>
  </p:clrMapOvr>
  <p:transition spd="med">
    <p:rand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/>
        </p:nvSpPr>
        <p:spPr>
          <a:xfrm>
            <a:off x="8194182" y="1570224"/>
            <a:ext cx="4004168" cy="4118283"/>
          </a:xfrm>
          <a:custGeom>
            <a:avLst/>
            <a:gdLst>
              <a:gd name="connsiteX0" fmla="*/ 2997200 w 2997200"/>
              <a:gd name="connsiteY0" fmla="*/ 0 h 3028950"/>
              <a:gd name="connsiteX1" fmla="*/ 2997200 w 2997200"/>
              <a:gd name="connsiteY1" fmla="*/ 2540000 h 3028950"/>
              <a:gd name="connsiteX2" fmla="*/ 0 w 2997200"/>
              <a:gd name="connsiteY2" fmla="*/ 3028950 h 3028950"/>
              <a:gd name="connsiteX3" fmla="*/ 1676400 w 2997200"/>
              <a:gd name="connsiteY3" fmla="*/ 2362200 h 3028950"/>
              <a:gd name="connsiteX4" fmla="*/ 1536700 w 2997200"/>
              <a:gd name="connsiteY4" fmla="*/ 1460500 h 3028950"/>
              <a:gd name="connsiteX5" fmla="*/ 2997200 w 2997200"/>
              <a:gd name="connsiteY5" fmla="*/ 0 h 3028950"/>
              <a:gd name="connsiteX0-1" fmla="*/ 2997200 w 2997200"/>
              <a:gd name="connsiteY0-2" fmla="*/ 0 h 3028950"/>
              <a:gd name="connsiteX1-3" fmla="*/ 2997200 w 2997200"/>
              <a:gd name="connsiteY1-4" fmla="*/ 2540000 h 3028950"/>
              <a:gd name="connsiteX2-5" fmla="*/ 0 w 2997200"/>
              <a:gd name="connsiteY2-6" fmla="*/ 3028950 h 3028950"/>
              <a:gd name="connsiteX3-7" fmla="*/ 1644650 w 2997200"/>
              <a:gd name="connsiteY3-8" fmla="*/ 2362200 h 3028950"/>
              <a:gd name="connsiteX4-9" fmla="*/ 1536700 w 2997200"/>
              <a:gd name="connsiteY4-10" fmla="*/ 1460500 h 3028950"/>
              <a:gd name="connsiteX5-11" fmla="*/ 2997200 w 2997200"/>
              <a:gd name="connsiteY5-12" fmla="*/ 0 h 3028950"/>
              <a:gd name="connsiteX0-13" fmla="*/ 3009900 w 3009900"/>
              <a:gd name="connsiteY0-14" fmla="*/ 0 h 3028950"/>
              <a:gd name="connsiteX1-15" fmla="*/ 3009900 w 3009900"/>
              <a:gd name="connsiteY1-16" fmla="*/ 2540000 h 3028950"/>
              <a:gd name="connsiteX2-17" fmla="*/ 0 w 3009900"/>
              <a:gd name="connsiteY2-18" fmla="*/ 3028950 h 3028950"/>
              <a:gd name="connsiteX3-19" fmla="*/ 1657350 w 3009900"/>
              <a:gd name="connsiteY3-20" fmla="*/ 2362200 h 3028950"/>
              <a:gd name="connsiteX4-21" fmla="*/ 1549400 w 3009900"/>
              <a:gd name="connsiteY4-22" fmla="*/ 1460500 h 3028950"/>
              <a:gd name="connsiteX5-23" fmla="*/ 3009900 w 3009900"/>
              <a:gd name="connsiteY5-24" fmla="*/ 0 h 30289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3009900" h="3028950">
                <a:moveTo>
                  <a:pt x="3009900" y="0"/>
                </a:moveTo>
                <a:lnTo>
                  <a:pt x="3009900" y="2540000"/>
                </a:lnTo>
                <a:lnTo>
                  <a:pt x="0" y="3028950"/>
                </a:lnTo>
                <a:lnTo>
                  <a:pt x="1657350" y="2362200"/>
                </a:lnTo>
                <a:lnTo>
                  <a:pt x="1549400" y="1460500"/>
                </a:lnTo>
                <a:lnTo>
                  <a:pt x="3009900" y="0"/>
                </a:lnTo>
                <a:close/>
              </a:path>
            </a:pathLst>
          </a:custGeom>
          <a:solidFill>
            <a:srgbClr val="071F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8202631" y="4825394"/>
            <a:ext cx="2219610" cy="863113"/>
          </a:xfrm>
          <a:custGeom>
            <a:avLst/>
            <a:gdLst>
              <a:gd name="connsiteX0" fmla="*/ 0 w 1670050"/>
              <a:gd name="connsiteY0" fmla="*/ 666750 h 666750"/>
              <a:gd name="connsiteX1" fmla="*/ 139700 w 1670050"/>
              <a:gd name="connsiteY1" fmla="*/ 0 h 666750"/>
              <a:gd name="connsiteX2" fmla="*/ 1670050 w 1670050"/>
              <a:gd name="connsiteY2" fmla="*/ 12700 h 666750"/>
              <a:gd name="connsiteX3" fmla="*/ 0 w 1670050"/>
              <a:gd name="connsiteY3" fmla="*/ 666750 h 666750"/>
              <a:gd name="connsiteX0-1" fmla="*/ 0 w 1676400"/>
              <a:gd name="connsiteY0-2" fmla="*/ 666750 h 666750"/>
              <a:gd name="connsiteX1-3" fmla="*/ 139700 w 1676400"/>
              <a:gd name="connsiteY1-4" fmla="*/ 0 h 666750"/>
              <a:gd name="connsiteX2-5" fmla="*/ 1676400 w 1676400"/>
              <a:gd name="connsiteY2-6" fmla="*/ 38100 h 666750"/>
              <a:gd name="connsiteX3-7" fmla="*/ 0 w 1676400"/>
              <a:gd name="connsiteY3-8" fmla="*/ 666750 h 666750"/>
              <a:gd name="connsiteX0-9" fmla="*/ 0 w 1668780"/>
              <a:gd name="connsiteY0-10" fmla="*/ 666750 h 666750"/>
              <a:gd name="connsiteX1-11" fmla="*/ 139700 w 1668780"/>
              <a:gd name="connsiteY1-12" fmla="*/ 0 h 666750"/>
              <a:gd name="connsiteX2-13" fmla="*/ 1668780 w 1668780"/>
              <a:gd name="connsiteY2-14" fmla="*/ 22860 h 666750"/>
              <a:gd name="connsiteX3-15" fmla="*/ 0 w 1668780"/>
              <a:gd name="connsiteY3-16" fmla="*/ 666750 h 66675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668780" h="666750">
                <a:moveTo>
                  <a:pt x="0" y="666750"/>
                </a:moveTo>
                <a:lnTo>
                  <a:pt x="139700" y="0"/>
                </a:lnTo>
                <a:lnTo>
                  <a:pt x="1668780" y="22860"/>
                </a:lnTo>
                <a:lnTo>
                  <a:pt x="0" y="66675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1907050" y="1964791"/>
            <a:ext cx="8517303" cy="2899650"/>
          </a:xfrm>
          <a:custGeom>
            <a:avLst/>
            <a:gdLst>
              <a:gd name="connsiteX0" fmla="*/ 899160 w 6408420"/>
              <a:gd name="connsiteY0" fmla="*/ 0 h 2240280"/>
              <a:gd name="connsiteX1" fmla="*/ 6134100 w 6408420"/>
              <a:gd name="connsiteY1" fmla="*/ 15240 h 2240280"/>
              <a:gd name="connsiteX2" fmla="*/ 6408420 w 6408420"/>
              <a:gd name="connsiteY2" fmla="*/ 2240280 h 2240280"/>
              <a:gd name="connsiteX3" fmla="*/ 0 w 6408420"/>
              <a:gd name="connsiteY3" fmla="*/ 2240280 h 2240280"/>
              <a:gd name="connsiteX4" fmla="*/ 1013460 w 6408420"/>
              <a:gd name="connsiteY4" fmla="*/ 2095500 h 2240280"/>
              <a:gd name="connsiteX5" fmla="*/ 899160 w 6408420"/>
              <a:gd name="connsiteY5" fmla="*/ 0 h 2240280"/>
              <a:gd name="connsiteX0-1" fmla="*/ 892810 w 6402070"/>
              <a:gd name="connsiteY0-2" fmla="*/ 0 h 2240280"/>
              <a:gd name="connsiteX1-3" fmla="*/ 6127750 w 6402070"/>
              <a:gd name="connsiteY1-4" fmla="*/ 15240 h 2240280"/>
              <a:gd name="connsiteX2-5" fmla="*/ 6402070 w 6402070"/>
              <a:gd name="connsiteY2-6" fmla="*/ 2240280 h 2240280"/>
              <a:gd name="connsiteX3-7" fmla="*/ 0 w 6402070"/>
              <a:gd name="connsiteY3-8" fmla="*/ 2227580 h 2240280"/>
              <a:gd name="connsiteX4-9" fmla="*/ 1007110 w 6402070"/>
              <a:gd name="connsiteY4-10" fmla="*/ 2095500 h 2240280"/>
              <a:gd name="connsiteX5-11" fmla="*/ 892810 w 6402070"/>
              <a:gd name="connsiteY5-12" fmla="*/ 0 h 2240280"/>
              <a:gd name="connsiteX0-13" fmla="*/ 892810 w 6402070"/>
              <a:gd name="connsiteY0-14" fmla="*/ 0 h 2240280"/>
              <a:gd name="connsiteX1-15" fmla="*/ 6127750 w 6402070"/>
              <a:gd name="connsiteY1-16" fmla="*/ 15240 h 2240280"/>
              <a:gd name="connsiteX2-17" fmla="*/ 6402070 w 6402070"/>
              <a:gd name="connsiteY2-18" fmla="*/ 2240280 h 2240280"/>
              <a:gd name="connsiteX3-19" fmla="*/ 0 w 6402070"/>
              <a:gd name="connsiteY3-20" fmla="*/ 2227580 h 2240280"/>
              <a:gd name="connsiteX4-21" fmla="*/ 988060 w 6402070"/>
              <a:gd name="connsiteY4-22" fmla="*/ 2051050 h 2240280"/>
              <a:gd name="connsiteX5-23" fmla="*/ 892810 w 6402070"/>
              <a:gd name="connsiteY5-24" fmla="*/ 0 h 22402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6402070" h="2240280">
                <a:moveTo>
                  <a:pt x="892810" y="0"/>
                </a:moveTo>
                <a:lnTo>
                  <a:pt x="6127750" y="15240"/>
                </a:lnTo>
                <a:lnTo>
                  <a:pt x="6402070" y="2240280"/>
                </a:lnTo>
                <a:lnTo>
                  <a:pt x="0" y="2227580"/>
                </a:lnTo>
                <a:lnTo>
                  <a:pt x="988060" y="2051050"/>
                </a:lnTo>
                <a:lnTo>
                  <a:pt x="892810" y="0"/>
                </a:lnTo>
                <a:close/>
              </a:path>
            </a:pathLst>
          </a:custGeom>
          <a:solidFill>
            <a:srgbClr val="071F65"/>
          </a:solidFill>
          <a:ln>
            <a:noFill/>
          </a:ln>
          <a:effectLst>
            <a:outerShdw blurRad="25400" dist="25400" algn="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6"/>
              </a:solidFill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1888041" y="4564407"/>
            <a:ext cx="1353730" cy="281539"/>
          </a:xfrm>
          <a:custGeom>
            <a:avLst/>
            <a:gdLst>
              <a:gd name="connsiteX0" fmla="*/ 0 w 1010195"/>
              <a:gd name="connsiteY0" fmla="*/ 0 h 217714"/>
              <a:gd name="connsiteX1" fmla="*/ 8709 w 1010195"/>
              <a:gd name="connsiteY1" fmla="*/ 217714 h 217714"/>
              <a:gd name="connsiteX2" fmla="*/ 1010195 w 1010195"/>
              <a:gd name="connsiteY2" fmla="*/ 87086 h 217714"/>
              <a:gd name="connsiteX3" fmla="*/ 0 w 1010195"/>
              <a:gd name="connsiteY3" fmla="*/ 0 h 217714"/>
              <a:gd name="connsiteX0-1" fmla="*/ 0 w 1017338"/>
              <a:gd name="connsiteY0-2" fmla="*/ 0 h 217714"/>
              <a:gd name="connsiteX1-3" fmla="*/ 8709 w 1017338"/>
              <a:gd name="connsiteY1-4" fmla="*/ 217714 h 217714"/>
              <a:gd name="connsiteX2-5" fmla="*/ 1017338 w 1017338"/>
              <a:gd name="connsiteY2-6" fmla="*/ 87086 h 217714"/>
              <a:gd name="connsiteX3-7" fmla="*/ 0 w 1017338"/>
              <a:gd name="connsiteY3-8" fmla="*/ 0 h 2177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017338" h="217714">
                <a:moveTo>
                  <a:pt x="0" y="0"/>
                </a:moveTo>
                <a:lnTo>
                  <a:pt x="8709" y="217714"/>
                </a:lnTo>
                <a:lnTo>
                  <a:pt x="1017338" y="8708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416344" y="2570689"/>
            <a:ext cx="6050280" cy="11068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600" b="1" dirty="0">
                <a:solidFill>
                  <a:schemeClr val="bg1"/>
                </a:solidFill>
                <a:latin typeface="+mj-ea"/>
                <a:ea typeface="+mj-ea"/>
              </a:rPr>
              <a:t>谢谢，请指正！</a:t>
            </a:r>
            <a:endParaRPr lang="zh-CN" altLang="en-US" sz="6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-13165" y="1570224"/>
            <a:ext cx="3257048" cy="3107208"/>
          </a:xfrm>
          <a:custGeom>
            <a:avLst/>
            <a:gdLst>
              <a:gd name="connsiteX0" fmla="*/ 0 w 2438400"/>
              <a:gd name="connsiteY0" fmla="*/ 0 h 2400300"/>
              <a:gd name="connsiteX1" fmla="*/ 2413000 w 2438400"/>
              <a:gd name="connsiteY1" fmla="*/ 139700 h 2400300"/>
              <a:gd name="connsiteX2" fmla="*/ 2438400 w 2438400"/>
              <a:gd name="connsiteY2" fmla="*/ 2400300 h 2400300"/>
              <a:gd name="connsiteX3" fmla="*/ 12700 w 2438400"/>
              <a:gd name="connsiteY3" fmla="*/ 2222500 h 2400300"/>
              <a:gd name="connsiteX4" fmla="*/ 0 w 2438400"/>
              <a:gd name="connsiteY4" fmla="*/ 0 h 2400300"/>
              <a:gd name="connsiteX0-1" fmla="*/ 9896 w 2448296"/>
              <a:gd name="connsiteY0-2" fmla="*/ 0 h 2400300"/>
              <a:gd name="connsiteX1-3" fmla="*/ 2422896 w 2448296"/>
              <a:gd name="connsiteY1-4" fmla="*/ 139700 h 2400300"/>
              <a:gd name="connsiteX2-5" fmla="*/ 2448296 w 2448296"/>
              <a:gd name="connsiteY2-6" fmla="*/ 2400300 h 2400300"/>
              <a:gd name="connsiteX3-7" fmla="*/ 659 w 2448296"/>
              <a:gd name="connsiteY3-8" fmla="*/ 2214986 h 2400300"/>
              <a:gd name="connsiteX4-9" fmla="*/ 9896 w 2448296"/>
              <a:gd name="connsiteY4-10" fmla="*/ 0 h 24003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2448296" h="2400300">
                <a:moveTo>
                  <a:pt x="9896" y="0"/>
                </a:moveTo>
                <a:lnTo>
                  <a:pt x="2422896" y="139700"/>
                </a:lnTo>
                <a:lnTo>
                  <a:pt x="2448296" y="2400300"/>
                </a:lnTo>
                <a:lnTo>
                  <a:pt x="659" y="2214986"/>
                </a:lnTo>
                <a:cubicBezTo>
                  <a:pt x="-3574" y="1478386"/>
                  <a:pt x="14129" y="749300"/>
                  <a:pt x="9896" y="0"/>
                </a:cubicBezTo>
                <a:close/>
              </a:path>
            </a:pathLst>
          </a:custGeom>
          <a:solidFill>
            <a:srgbClr val="071F65"/>
          </a:solidFill>
          <a:ln>
            <a:noFill/>
          </a:ln>
          <a:effectLst>
            <a:outerShdw blurRad="25400" dist="12700" algn="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accent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26" y="2091528"/>
            <a:ext cx="2054066" cy="2064599"/>
          </a:xfrm>
          <a:prstGeom prst="rect">
            <a:avLst/>
          </a:prstGeom>
        </p:spPr>
      </p:pic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680B-B80A-2545-AB30-B9870FE9052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ransition spd="med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 25"/>
          <p:cNvSpPr/>
          <p:nvPr/>
        </p:nvSpPr>
        <p:spPr bwMode="auto">
          <a:xfrm>
            <a:off x="3251453" y="1579781"/>
            <a:ext cx="2103349" cy="3744989"/>
          </a:xfrm>
          <a:custGeom>
            <a:avLst/>
            <a:gdLst>
              <a:gd name="T0" fmla="*/ 5 w 1001"/>
              <a:gd name="T1" fmla="*/ 0 h 2101"/>
              <a:gd name="T2" fmla="*/ 622 w 1001"/>
              <a:gd name="T3" fmla="*/ 204 h 2101"/>
              <a:gd name="T4" fmla="*/ 1001 w 1001"/>
              <a:gd name="T5" fmla="*/ 728 h 2101"/>
              <a:gd name="T6" fmla="*/ 1000 w 1001"/>
              <a:gd name="T7" fmla="*/ 1378 h 2101"/>
              <a:gd name="T8" fmla="*/ 617 w 1001"/>
              <a:gd name="T9" fmla="*/ 1903 h 2101"/>
              <a:gd name="T10" fmla="*/ 0 w 1001"/>
              <a:gd name="T11" fmla="*/ 2101 h 2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01" h="2101">
                <a:moveTo>
                  <a:pt x="5" y="0"/>
                </a:moveTo>
                <a:lnTo>
                  <a:pt x="622" y="204"/>
                </a:lnTo>
                <a:lnTo>
                  <a:pt x="1001" y="728"/>
                </a:lnTo>
                <a:lnTo>
                  <a:pt x="1000" y="1378"/>
                </a:lnTo>
                <a:lnTo>
                  <a:pt x="617" y="1903"/>
                </a:lnTo>
                <a:lnTo>
                  <a:pt x="0" y="2101"/>
                </a:lnTo>
              </a:path>
            </a:pathLst>
          </a:custGeom>
          <a:noFill/>
          <a:ln w="9525">
            <a:solidFill>
              <a:srgbClr val="01B3C5"/>
            </a:solidFill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2987848" y="1100560"/>
            <a:ext cx="753197" cy="753197"/>
            <a:chOff x="-5341301" y="-1560254"/>
            <a:chExt cx="3307458" cy="3307458"/>
          </a:xfrm>
        </p:grpSpPr>
        <p:sp>
          <p:nvSpPr>
            <p:cNvPr id="51" name="椭圆 50"/>
            <p:cNvSpPr/>
            <p:nvPr/>
          </p:nvSpPr>
          <p:spPr>
            <a:xfrm>
              <a:off x="-5341301" y="-1560254"/>
              <a:ext cx="3307458" cy="3307458"/>
            </a:xfrm>
            <a:prstGeom prst="ellipse">
              <a:avLst/>
            </a:prstGeom>
            <a:gradFill>
              <a:gsLst>
                <a:gs pos="100000">
                  <a:srgbClr val="FFFFFF">
                    <a:lumMod val="75000"/>
                  </a:srgbClr>
                </a:gs>
                <a:gs pos="0">
                  <a:srgbClr val="FFFFFF"/>
                </a:gs>
              </a:gsLst>
              <a:lin ang="5400000" scaled="0"/>
            </a:gradFill>
            <a:ln w="9525" cap="flat" cmpd="sng" algn="ctr">
              <a:noFill/>
              <a:prstDash val="solid"/>
            </a:ln>
            <a:effectLst>
              <a:softEdge rad="22860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-4922595" y="-1141548"/>
              <a:ext cx="2470046" cy="2470046"/>
            </a:xfrm>
            <a:prstGeom prst="ellipse">
              <a:avLst/>
            </a:prstGeom>
            <a:solidFill>
              <a:srgbClr val="01B3C5"/>
            </a:solidFill>
            <a:ln w="31750" cap="flat" cmpd="sng" algn="ctr">
              <a:gradFill flip="none" rotWithShape="1">
                <a:gsLst>
                  <a:gs pos="0">
                    <a:srgbClr val="FFFFFF">
                      <a:lumMod val="75000"/>
                    </a:srgbClr>
                  </a:gs>
                  <a:gs pos="100000">
                    <a:srgbClr val="FFFFFF"/>
                  </a:gs>
                </a:gsLst>
                <a:lin ang="2700000" scaled="1"/>
                <a:tileRect/>
              </a:gradFill>
              <a:prstDash val="solid"/>
            </a:ln>
            <a:effectLst>
              <a:innerShdw blurRad="127000" dist="63500" dir="13500000">
                <a:srgbClr val="01B3C5">
                  <a:lumMod val="50000"/>
                  <a:alpha val="85000"/>
                </a:srgb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-4778020" y="-996973"/>
              <a:ext cx="2180896" cy="2180896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50800" cap="flat" cmpd="sng" algn="ctr">
              <a:noFill/>
              <a:prstDash val="solid"/>
            </a:ln>
            <a:effectLst>
              <a:outerShdw blurRad="152400" dist="76200" dir="2700000" algn="tl" rotWithShape="0">
                <a:srgbClr val="01B3C5">
                  <a:lumMod val="50000"/>
                  <a:alpha val="64000"/>
                </a:srgb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50800" h="12700" prst="angle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1253294" y="1555985"/>
            <a:ext cx="3689985" cy="3689985"/>
            <a:chOff x="1253293" y="1555984"/>
            <a:chExt cx="3689985" cy="3689985"/>
          </a:xfrm>
        </p:grpSpPr>
        <p:sp>
          <p:nvSpPr>
            <p:cNvPr id="55" name="椭圆 54"/>
            <p:cNvSpPr/>
            <p:nvPr/>
          </p:nvSpPr>
          <p:spPr>
            <a:xfrm>
              <a:off x="1253293" y="1555984"/>
              <a:ext cx="3689985" cy="3689985"/>
            </a:xfrm>
            <a:prstGeom prst="ellipse">
              <a:avLst/>
            </a:prstGeom>
            <a:gradFill>
              <a:gsLst>
                <a:gs pos="100000">
                  <a:srgbClr val="FFFFFF">
                    <a:lumMod val="75000"/>
                  </a:srgbClr>
                </a:gs>
                <a:gs pos="0">
                  <a:srgbClr val="FFFFFF"/>
                </a:gs>
              </a:gsLst>
              <a:lin ang="5400000" scaled="0"/>
            </a:gradFill>
            <a:ln w="9525" cap="flat" cmpd="sng" algn="ctr">
              <a:noFill/>
              <a:prstDash val="solid"/>
            </a:ln>
            <a:effectLst>
              <a:softEdge rad="19050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1720425" y="2023116"/>
              <a:ext cx="2755721" cy="2755721"/>
            </a:xfrm>
            <a:prstGeom prst="ellipse">
              <a:avLst/>
            </a:prstGeom>
            <a:solidFill>
              <a:srgbClr val="01B3C5"/>
            </a:solidFill>
            <a:ln w="31750" cap="flat" cmpd="sng" algn="ctr">
              <a:gradFill flip="none" rotWithShape="1">
                <a:gsLst>
                  <a:gs pos="0">
                    <a:srgbClr val="FFFFFF">
                      <a:lumMod val="75000"/>
                    </a:srgbClr>
                  </a:gs>
                  <a:gs pos="100000">
                    <a:srgbClr val="FFFFFF"/>
                  </a:gs>
                </a:gsLst>
                <a:lin ang="2700000" scaled="1"/>
                <a:tileRect/>
              </a:gradFill>
              <a:prstDash val="solid"/>
            </a:ln>
            <a:effectLst>
              <a:innerShdw blurRad="127000" dist="63500" dir="13500000">
                <a:srgbClr val="01B3C5">
                  <a:lumMod val="50000"/>
                  <a:alpha val="85000"/>
                </a:srgb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3719339" y="565003"/>
            <a:ext cx="5006178" cy="638275"/>
            <a:chOff x="1456566" y="1064226"/>
            <a:chExt cx="3148013" cy="307975"/>
          </a:xfrm>
        </p:grpSpPr>
        <p:sp>
          <p:nvSpPr>
            <p:cNvPr id="58" name="Freeform 9"/>
            <p:cNvSpPr/>
            <p:nvPr/>
          </p:nvSpPr>
          <p:spPr bwMode="auto">
            <a:xfrm>
              <a:off x="1456566" y="1064226"/>
              <a:ext cx="3148013" cy="307975"/>
            </a:xfrm>
            <a:custGeom>
              <a:avLst/>
              <a:gdLst>
                <a:gd name="T0" fmla="*/ 64 w 1983"/>
                <a:gd name="T1" fmla="*/ 194 h 194"/>
                <a:gd name="T2" fmla="*/ 0 w 1983"/>
                <a:gd name="T3" fmla="*/ 97 h 194"/>
                <a:gd name="T4" fmla="*/ 64 w 1983"/>
                <a:gd name="T5" fmla="*/ 0 h 194"/>
                <a:gd name="T6" fmla="*/ 1918 w 1983"/>
                <a:gd name="T7" fmla="*/ 0 h 194"/>
                <a:gd name="T8" fmla="*/ 1983 w 1983"/>
                <a:gd name="T9" fmla="*/ 97 h 194"/>
                <a:gd name="T10" fmla="*/ 1918 w 1983"/>
                <a:gd name="T11" fmla="*/ 194 h 194"/>
                <a:gd name="T12" fmla="*/ 64 w 1983"/>
                <a:gd name="T13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3" h="194">
                  <a:moveTo>
                    <a:pt x="64" y="194"/>
                  </a:moveTo>
                  <a:lnTo>
                    <a:pt x="0" y="97"/>
                  </a:lnTo>
                  <a:lnTo>
                    <a:pt x="64" y="0"/>
                  </a:lnTo>
                  <a:lnTo>
                    <a:pt x="1918" y="0"/>
                  </a:lnTo>
                  <a:lnTo>
                    <a:pt x="1983" y="97"/>
                  </a:lnTo>
                  <a:lnTo>
                    <a:pt x="1918" y="194"/>
                  </a:lnTo>
                  <a:lnTo>
                    <a:pt x="64" y="194"/>
                  </a:lnTo>
                  <a:close/>
                </a:path>
              </a:pathLst>
            </a:custGeom>
            <a:solidFill>
              <a:srgbClr val="FFBF53"/>
            </a:solidFill>
            <a:ln w="12700" cap="flat" cmpd="sng" algn="ctr"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100000">
                    <a:srgbClr val="FFFFFF"/>
                  </a:gs>
                </a:gsLst>
                <a:lin ang="2700000" scaled="1"/>
                <a:tileRect/>
              </a:gradFill>
              <a:prstDash val="solid"/>
            </a:ln>
            <a:effectLst>
              <a:innerShdw blurRad="63500" dist="38100" dir="13500000">
                <a:srgbClr val="01B3C5">
                  <a:lumMod val="50000"/>
                  <a:alpha val="50000"/>
                </a:srgb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9" name="Rectangle 19"/>
            <p:cNvSpPr>
              <a:spLocks noChangeArrowheads="1"/>
            </p:cNvSpPr>
            <p:nvPr/>
          </p:nvSpPr>
          <p:spPr bwMode="auto">
            <a:xfrm>
              <a:off x="1736357" y="1137390"/>
              <a:ext cx="1485412" cy="2077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程序总体设计</a:t>
              </a:r>
              <a:endParaRPr kumimoji="0" lang="zh-CN" altLang="en-US" sz="2800" b="1" i="0" u="none" strike="noStrike" kern="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5071697" y="1451102"/>
            <a:ext cx="4334638" cy="638275"/>
            <a:chOff x="2808288" y="1814510"/>
            <a:chExt cx="3148013" cy="306387"/>
          </a:xfrm>
        </p:grpSpPr>
        <p:sp>
          <p:nvSpPr>
            <p:cNvPr id="61" name="Freeform 10"/>
            <p:cNvSpPr/>
            <p:nvPr/>
          </p:nvSpPr>
          <p:spPr bwMode="auto">
            <a:xfrm>
              <a:off x="2808288" y="1814510"/>
              <a:ext cx="3148013" cy="306387"/>
            </a:xfrm>
            <a:custGeom>
              <a:avLst/>
              <a:gdLst>
                <a:gd name="T0" fmla="*/ 64 w 1983"/>
                <a:gd name="T1" fmla="*/ 193 h 193"/>
                <a:gd name="T2" fmla="*/ 0 w 1983"/>
                <a:gd name="T3" fmla="*/ 97 h 193"/>
                <a:gd name="T4" fmla="*/ 64 w 1983"/>
                <a:gd name="T5" fmla="*/ 0 h 193"/>
                <a:gd name="T6" fmla="*/ 1919 w 1983"/>
                <a:gd name="T7" fmla="*/ 0 h 193"/>
                <a:gd name="T8" fmla="*/ 1983 w 1983"/>
                <a:gd name="T9" fmla="*/ 97 h 193"/>
                <a:gd name="T10" fmla="*/ 1919 w 1983"/>
                <a:gd name="T11" fmla="*/ 193 h 193"/>
                <a:gd name="T12" fmla="*/ 64 w 1983"/>
                <a:gd name="T13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3" h="193">
                  <a:moveTo>
                    <a:pt x="64" y="193"/>
                  </a:moveTo>
                  <a:lnTo>
                    <a:pt x="0" y="97"/>
                  </a:lnTo>
                  <a:lnTo>
                    <a:pt x="64" y="0"/>
                  </a:lnTo>
                  <a:lnTo>
                    <a:pt x="1919" y="0"/>
                  </a:lnTo>
                  <a:lnTo>
                    <a:pt x="1983" y="97"/>
                  </a:lnTo>
                  <a:lnTo>
                    <a:pt x="1919" y="193"/>
                  </a:lnTo>
                  <a:lnTo>
                    <a:pt x="64" y="193"/>
                  </a:lnTo>
                  <a:close/>
                </a:path>
              </a:pathLst>
            </a:custGeom>
            <a:solidFill>
              <a:srgbClr val="01B3C5"/>
            </a:solidFill>
            <a:ln w="12700" cap="flat" cmpd="sng" algn="ctr"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100000">
                    <a:srgbClr val="FFFFFF"/>
                  </a:gs>
                </a:gsLst>
                <a:lin ang="2700000" scaled="1"/>
                <a:tileRect/>
              </a:gradFill>
              <a:prstDash val="solid"/>
            </a:ln>
            <a:effectLst>
              <a:innerShdw blurRad="63500" dist="38100" dir="13500000">
                <a:srgbClr val="01B3C5">
                  <a:lumMod val="50000"/>
                  <a:alpha val="50000"/>
                </a:srgb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2" name="Rectangle 20"/>
            <p:cNvSpPr>
              <a:spLocks noChangeArrowheads="1"/>
            </p:cNvSpPr>
            <p:nvPr/>
          </p:nvSpPr>
          <p:spPr bwMode="auto">
            <a:xfrm>
              <a:off x="3081633" y="1868661"/>
              <a:ext cx="1291265" cy="236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200" b="1" i="0" u="none" strike="noStrike" kern="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算法设计</a:t>
              </a:r>
              <a:endParaRPr kumimoji="0" lang="zh-CN" altLang="en-US" sz="3200" b="1" i="0" u="none" strike="noStrike" kern="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5696653" y="2563517"/>
            <a:ext cx="4324444" cy="638275"/>
            <a:chOff x="3476625" y="2625726"/>
            <a:chExt cx="3149600" cy="307975"/>
          </a:xfrm>
        </p:grpSpPr>
        <p:sp>
          <p:nvSpPr>
            <p:cNvPr id="64" name="Freeform 11"/>
            <p:cNvSpPr/>
            <p:nvPr/>
          </p:nvSpPr>
          <p:spPr bwMode="auto">
            <a:xfrm>
              <a:off x="3476625" y="2625726"/>
              <a:ext cx="3149600" cy="307975"/>
            </a:xfrm>
            <a:custGeom>
              <a:avLst/>
              <a:gdLst>
                <a:gd name="T0" fmla="*/ 65 w 1984"/>
                <a:gd name="T1" fmla="*/ 194 h 194"/>
                <a:gd name="T2" fmla="*/ 0 w 1984"/>
                <a:gd name="T3" fmla="*/ 97 h 194"/>
                <a:gd name="T4" fmla="*/ 65 w 1984"/>
                <a:gd name="T5" fmla="*/ 0 h 194"/>
                <a:gd name="T6" fmla="*/ 1919 w 1984"/>
                <a:gd name="T7" fmla="*/ 0 h 194"/>
                <a:gd name="T8" fmla="*/ 1984 w 1984"/>
                <a:gd name="T9" fmla="*/ 97 h 194"/>
                <a:gd name="T10" fmla="*/ 1919 w 1984"/>
                <a:gd name="T11" fmla="*/ 194 h 194"/>
                <a:gd name="T12" fmla="*/ 65 w 1984"/>
                <a:gd name="T13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4" h="194">
                  <a:moveTo>
                    <a:pt x="65" y="194"/>
                  </a:moveTo>
                  <a:lnTo>
                    <a:pt x="0" y="97"/>
                  </a:lnTo>
                  <a:lnTo>
                    <a:pt x="65" y="0"/>
                  </a:lnTo>
                  <a:lnTo>
                    <a:pt x="1919" y="0"/>
                  </a:lnTo>
                  <a:lnTo>
                    <a:pt x="1984" y="97"/>
                  </a:lnTo>
                  <a:lnTo>
                    <a:pt x="1919" y="194"/>
                  </a:lnTo>
                  <a:lnTo>
                    <a:pt x="65" y="194"/>
                  </a:lnTo>
                  <a:close/>
                </a:path>
              </a:pathLst>
            </a:custGeom>
            <a:solidFill>
              <a:srgbClr val="F17475"/>
            </a:solidFill>
            <a:ln w="12700" cap="flat" cmpd="sng" algn="ctr"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100000">
                    <a:srgbClr val="FFFFFF"/>
                  </a:gs>
                </a:gsLst>
                <a:lin ang="2700000" scaled="1"/>
                <a:tileRect/>
              </a:gradFill>
              <a:prstDash val="solid"/>
            </a:ln>
            <a:effectLst>
              <a:innerShdw blurRad="63500" dist="38100" dir="13500000">
                <a:srgbClr val="01B3C5">
                  <a:lumMod val="50000"/>
                  <a:alpha val="50000"/>
                </a:srgb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5" name="Rectangle 21"/>
            <p:cNvSpPr>
              <a:spLocks noChangeArrowheads="1"/>
            </p:cNvSpPr>
            <p:nvPr/>
          </p:nvSpPr>
          <p:spPr bwMode="auto">
            <a:xfrm>
              <a:off x="3742268" y="2686885"/>
              <a:ext cx="860224" cy="2077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创新点</a:t>
              </a:r>
              <a:endParaRPr kumimoji="0" lang="zh-CN" altLang="en-US" sz="2800" b="1" i="0" u="none" strike="noStrike" kern="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69" name="文本框 68"/>
          <p:cNvSpPr txBox="1"/>
          <p:nvPr/>
        </p:nvSpPr>
        <p:spPr>
          <a:xfrm>
            <a:off x="2999257" y="1267317"/>
            <a:ext cx="717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>
                <a:solidFill>
                  <a:srgbClr val="01B3C5"/>
                </a:solidFill>
                <a:latin typeface="Impact" panose="020B0806030902050204" pitchFamily="34" charset="0"/>
              </a:defRPr>
            </a:lvl1pPr>
          </a:lstStyle>
          <a:p>
            <a:pPr defTabSz="914400"/>
            <a:r>
              <a:rPr lang="en-US" altLang="zh-CN" sz="2000" dirty="0">
                <a:solidFill>
                  <a:srgbClr val="FFBF53"/>
                </a:solidFill>
                <a:latin typeface="Arial" panose="020B0604020202020204"/>
                <a:cs typeface="+mn-ea"/>
                <a:sym typeface="+mn-lt"/>
              </a:rPr>
              <a:t>01</a:t>
            </a:r>
            <a:endParaRPr lang="zh-CN" altLang="en-US" sz="2000" dirty="0">
              <a:solidFill>
                <a:srgbClr val="FFBF53"/>
              </a:solidFill>
              <a:latin typeface="Arial" panose="020B0604020202020204"/>
              <a:cs typeface="+mn-ea"/>
              <a:sym typeface="+mn-lt"/>
            </a:endParaRPr>
          </a:p>
        </p:txBody>
      </p:sp>
      <p:grpSp>
        <p:nvGrpSpPr>
          <p:cNvPr id="70" name="组合 69"/>
          <p:cNvGrpSpPr/>
          <p:nvPr/>
        </p:nvGrpSpPr>
        <p:grpSpPr>
          <a:xfrm>
            <a:off x="4247306" y="1510002"/>
            <a:ext cx="753197" cy="753197"/>
            <a:chOff x="-5341301" y="-1560254"/>
            <a:chExt cx="3307458" cy="3307458"/>
          </a:xfrm>
        </p:grpSpPr>
        <p:sp>
          <p:nvSpPr>
            <p:cNvPr id="71" name="椭圆 70"/>
            <p:cNvSpPr/>
            <p:nvPr/>
          </p:nvSpPr>
          <p:spPr>
            <a:xfrm>
              <a:off x="-5341301" y="-1560254"/>
              <a:ext cx="3307458" cy="3307458"/>
            </a:xfrm>
            <a:prstGeom prst="ellipse">
              <a:avLst/>
            </a:prstGeom>
            <a:gradFill>
              <a:gsLst>
                <a:gs pos="100000">
                  <a:srgbClr val="FFFFFF">
                    <a:lumMod val="75000"/>
                  </a:srgbClr>
                </a:gs>
                <a:gs pos="0">
                  <a:srgbClr val="FFFFFF"/>
                </a:gs>
              </a:gsLst>
              <a:lin ang="5400000" scaled="0"/>
            </a:gradFill>
            <a:ln w="9525" cap="flat" cmpd="sng" algn="ctr">
              <a:noFill/>
              <a:prstDash val="solid"/>
            </a:ln>
            <a:effectLst>
              <a:softEdge rad="22860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-4922595" y="-1141548"/>
              <a:ext cx="2470046" cy="2470046"/>
            </a:xfrm>
            <a:prstGeom prst="ellipse">
              <a:avLst/>
            </a:prstGeom>
            <a:solidFill>
              <a:srgbClr val="01B3C5"/>
            </a:solidFill>
            <a:ln w="31750" cap="flat" cmpd="sng" algn="ctr">
              <a:gradFill flip="none" rotWithShape="1">
                <a:gsLst>
                  <a:gs pos="0">
                    <a:srgbClr val="FFFFFF">
                      <a:lumMod val="75000"/>
                    </a:srgbClr>
                  </a:gs>
                  <a:gs pos="100000">
                    <a:srgbClr val="FFFFFF"/>
                  </a:gs>
                </a:gsLst>
                <a:lin ang="2700000" scaled="1"/>
                <a:tileRect/>
              </a:gradFill>
              <a:prstDash val="solid"/>
            </a:ln>
            <a:effectLst>
              <a:innerShdw blurRad="127000" dist="63500" dir="13500000">
                <a:srgbClr val="01B3C5">
                  <a:lumMod val="50000"/>
                  <a:alpha val="85000"/>
                </a:srgb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3" name="椭圆 72"/>
            <p:cNvSpPr/>
            <p:nvPr/>
          </p:nvSpPr>
          <p:spPr>
            <a:xfrm>
              <a:off x="-4778020" y="-996973"/>
              <a:ext cx="2180896" cy="2180896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50800" cap="flat" cmpd="sng" algn="ctr">
              <a:noFill/>
              <a:prstDash val="solid"/>
            </a:ln>
            <a:effectLst>
              <a:outerShdw blurRad="152400" dist="76200" dir="2700000" algn="tl" rotWithShape="0">
                <a:srgbClr val="01B3C5">
                  <a:lumMod val="50000"/>
                  <a:alpha val="64000"/>
                </a:srgb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50800" h="12700" prst="angle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4984260" y="2469886"/>
            <a:ext cx="753197" cy="753197"/>
            <a:chOff x="-5341301" y="-1560254"/>
            <a:chExt cx="3307458" cy="3307458"/>
          </a:xfrm>
        </p:grpSpPr>
        <p:sp>
          <p:nvSpPr>
            <p:cNvPr id="75" name="椭圆 74"/>
            <p:cNvSpPr/>
            <p:nvPr/>
          </p:nvSpPr>
          <p:spPr>
            <a:xfrm>
              <a:off x="-5341301" y="-1560254"/>
              <a:ext cx="3307458" cy="3307458"/>
            </a:xfrm>
            <a:prstGeom prst="ellipse">
              <a:avLst/>
            </a:prstGeom>
            <a:gradFill>
              <a:gsLst>
                <a:gs pos="100000">
                  <a:srgbClr val="FFFFFF">
                    <a:lumMod val="75000"/>
                  </a:srgbClr>
                </a:gs>
                <a:gs pos="0">
                  <a:srgbClr val="FFFFFF"/>
                </a:gs>
              </a:gsLst>
              <a:lin ang="5400000" scaled="0"/>
            </a:gradFill>
            <a:ln w="9525" cap="flat" cmpd="sng" algn="ctr">
              <a:noFill/>
              <a:prstDash val="solid"/>
            </a:ln>
            <a:effectLst>
              <a:softEdge rad="22860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-4922595" y="-1141548"/>
              <a:ext cx="2470046" cy="2470046"/>
            </a:xfrm>
            <a:prstGeom prst="ellipse">
              <a:avLst/>
            </a:prstGeom>
            <a:solidFill>
              <a:srgbClr val="01B3C5"/>
            </a:solidFill>
            <a:ln w="31750" cap="flat" cmpd="sng" algn="ctr">
              <a:gradFill flip="none" rotWithShape="1">
                <a:gsLst>
                  <a:gs pos="0">
                    <a:srgbClr val="FFFFFF">
                      <a:lumMod val="75000"/>
                    </a:srgbClr>
                  </a:gs>
                  <a:gs pos="100000">
                    <a:srgbClr val="FFFFFF"/>
                  </a:gs>
                </a:gsLst>
                <a:lin ang="2700000" scaled="1"/>
                <a:tileRect/>
              </a:gradFill>
              <a:prstDash val="solid"/>
            </a:ln>
            <a:effectLst>
              <a:innerShdw blurRad="127000" dist="63500" dir="13500000">
                <a:srgbClr val="01B3C5">
                  <a:lumMod val="50000"/>
                  <a:alpha val="85000"/>
                </a:srgb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77" name="椭圆 76"/>
            <p:cNvSpPr/>
            <p:nvPr/>
          </p:nvSpPr>
          <p:spPr>
            <a:xfrm>
              <a:off x="-4778020" y="-996973"/>
              <a:ext cx="2180896" cy="2180896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50800" cap="flat" cmpd="sng" algn="ctr">
              <a:noFill/>
              <a:prstDash val="solid"/>
            </a:ln>
            <a:effectLst>
              <a:outerShdw blurRad="152400" dist="76200" dir="2700000" algn="tl" rotWithShape="0">
                <a:srgbClr val="01B3C5">
                  <a:lumMod val="50000"/>
                  <a:alpha val="64000"/>
                </a:srgb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50800" h="12700" prst="angle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4977637" y="3648017"/>
            <a:ext cx="753197" cy="753197"/>
            <a:chOff x="-5341301" y="-1560254"/>
            <a:chExt cx="3307458" cy="3307458"/>
          </a:xfrm>
        </p:grpSpPr>
        <p:sp>
          <p:nvSpPr>
            <p:cNvPr id="79" name="椭圆 78"/>
            <p:cNvSpPr/>
            <p:nvPr/>
          </p:nvSpPr>
          <p:spPr>
            <a:xfrm>
              <a:off x="-5341301" y="-1560254"/>
              <a:ext cx="3307458" cy="3307458"/>
            </a:xfrm>
            <a:prstGeom prst="ellipse">
              <a:avLst/>
            </a:prstGeom>
            <a:gradFill>
              <a:gsLst>
                <a:gs pos="100000">
                  <a:srgbClr val="FFFFFF">
                    <a:lumMod val="75000"/>
                  </a:srgbClr>
                </a:gs>
                <a:gs pos="0">
                  <a:srgbClr val="FFFFFF"/>
                </a:gs>
              </a:gsLst>
              <a:lin ang="5400000" scaled="0"/>
            </a:gradFill>
            <a:ln w="9525" cap="flat" cmpd="sng" algn="ctr">
              <a:noFill/>
              <a:prstDash val="solid"/>
            </a:ln>
            <a:effectLst>
              <a:softEdge rad="22860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0" name="椭圆 79"/>
            <p:cNvSpPr/>
            <p:nvPr/>
          </p:nvSpPr>
          <p:spPr>
            <a:xfrm>
              <a:off x="-4922595" y="-1141548"/>
              <a:ext cx="2470046" cy="2470046"/>
            </a:xfrm>
            <a:prstGeom prst="ellipse">
              <a:avLst/>
            </a:prstGeom>
            <a:solidFill>
              <a:srgbClr val="01B3C5"/>
            </a:solidFill>
            <a:ln w="31750" cap="flat" cmpd="sng" algn="ctr">
              <a:gradFill flip="none" rotWithShape="1">
                <a:gsLst>
                  <a:gs pos="0">
                    <a:srgbClr val="FFFFFF">
                      <a:lumMod val="75000"/>
                    </a:srgbClr>
                  </a:gs>
                  <a:gs pos="100000">
                    <a:srgbClr val="FFFFFF"/>
                  </a:gs>
                </a:gsLst>
                <a:lin ang="2700000" scaled="1"/>
                <a:tileRect/>
              </a:gradFill>
              <a:prstDash val="solid"/>
            </a:ln>
            <a:effectLst>
              <a:innerShdw blurRad="127000" dist="63500" dir="13500000">
                <a:srgbClr val="01B3C5">
                  <a:lumMod val="50000"/>
                  <a:alpha val="85000"/>
                </a:srgb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1" name="椭圆 80"/>
            <p:cNvSpPr/>
            <p:nvPr/>
          </p:nvSpPr>
          <p:spPr>
            <a:xfrm>
              <a:off x="-4778020" y="-996973"/>
              <a:ext cx="2180896" cy="2180896"/>
            </a:xfrm>
            <a:prstGeom prst="ellipse">
              <a:avLst/>
            </a:prstGeom>
            <a:solidFill>
              <a:srgbClr val="FFFFFF">
                <a:lumMod val="95000"/>
              </a:srgbClr>
            </a:solidFill>
            <a:ln w="50800" cap="flat" cmpd="sng" algn="ctr">
              <a:noFill/>
              <a:prstDash val="solid"/>
            </a:ln>
            <a:effectLst>
              <a:outerShdw blurRad="152400" dist="76200" dir="2700000" algn="tl" rotWithShape="0">
                <a:srgbClr val="01B3C5">
                  <a:lumMod val="50000"/>
                  <a:alpha val="64000"/>
                </a:srgb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50800" h="12700" prst="angle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82" name="文本框 81"/>
          <p:cNvSpPr txBox="1"/>
          <p:nvPr/>
        </p:nvSpPr>
        <p:spPr>
          <a:xfrm>
            <a:off x="4986686" y="3800300"/>
            <a:ext cx="717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>
                <a:solidFill>
                  <a:srgbClr val="01B3C5"/>
                </a:solidFill>
                <a:latin typeface="Impact" panose="020B0806030902050204" pitchFamily="34" charset="0"/>
              </a:defRPr>
            </a:lvl1pPr>
          </a:lstStyle>
          <a:p>
            <a:pPr defTabSz="914400"/>
            <a:r>
              <a:rPr lang="en-US" altLang="zh-CN" sz="2000" dirty="0">
                <a:solidFill>
                  <a:srgbClr val="77448C"/>
                </a:solidFill>
                <a:latin typeface="Arial" panose="020B0604020202020204"/>
                <a:cs typeface="+mn-ea"/>
                <a:sym typeface="+mn-lt"/>
              </a:rPr>
              <a:t>04</a:t>
            </a:r>
            <a:endParaRPr lang="zh-CN" altLang="en-US" sz="2000" dirty="0">
              <a:solidFill>
                <a:srgbClr val="77448C"/>
              </a:solidFill>
              <a:latin typeface="Arial" panose="020B0604020202020204"/>
              <a:cs typeface="+mn-ea"/>
              <a:sym typeface="+mn-lt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5078974" y="2628831"/>
            <a:ext cx="5637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>
                <a:solidFill>
                  <a:srgbClr val="01B3C5"/>
                </a:solidFill>
                <a:latin typeface="Impact" panose="020B0806030902050204" pitchFamily="34" charset="0"/>
              </a:defRPr>
            </a:lvl1pPr>
          </a:lstStyle>
          <a:p>
            <a:pPr defTabSz="914400"/>
            <a:r>
              <a:rPr lang="en-US" altLang="zh-CN" sz="2000" dirty="0">
                <a:solidFill>
                  <a:srgbClr val="00AF92">
                    <a:lumMod val="75000"/>
                  </a:srgbClr>
                </a:solidFill>
                <a:latin typeface="Arial" panose="020B0604020202020204"/>
                <a:cs typeface="+mn-ea"/>
                <a:sym typeface="+mn-lt"/>
              </a:rPr>
              <a:t>03</a:t>
            </a:r>
            <a:endParaRPr lang="zh-CN" altLang="en-US" sz="2000" dirty="0">
              <a:solidFill>
                <a:srgbClr val="00AF92">
                  <a:lumMod val="75000"/>
                </a:srgbClr>
              </a:solidFill>
              <a:latin typeface="Arial" panose="020B0604020202020204"/>
              <a:cs typeface="+mn-ea"/>
              <a:sym typeface="+mn-lt"/>
            </a:endParaRPr>
          </a:p>
        </p:txBody>
      </p:sp>
      <p:sp>
        <p:nvSpPr>
          <p:cNvPr id="84" name="文本框 83"/>
          <p:cNvSpPr txBox="1"/>
          <p:nvPr/>
        </p:nvSpPr>
        <p:spPr>
          <a:xfrm>
            <a:off x="4343527" y="1684397"/>
            <a:ext cx="525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800">
                <a:solidFill>
                  <a:srgbClr val="01B3C5"/>
                </a:solidFill>
                <a:latin typeface="Impact" panose="020B0806030902050204" pitchFamily="34" charset="0"/>
              </a:defRPr>
            </a:lvl1pPr>
          </a:lstStyle>
          <a:p>
            <a:pPr defTabSz="914400"/>
            <a:r>
              <a:rPr lang="en-US" altLang="zh-CN" sz="2000" dirty="0">
                <a:solidFill>
                  <a:srgbClr val="F17475"/>
                </a:solidFill>
                <a:latin typeface="Arial" panose="020B0604020202020204"/>
                <a:cs typeface="+mn-ea"/>
                <a:sym typeface="+mn-lt"/>
              </a:rPr>
              <a:t>02</a:t>
            </a:r>
            <a:endParaRPr lang="zh-CN" altLang="en-US" sz="2000" dirty="0">
              <a:solidFill>
                <a:srgbClr val="F17475"/>
              </a:solidFill>
              <a:latin typeface="Arial" panose="020B0604020202020204"/>
              <a:cs typeface="+mn-ea"/>
              <a:sym typeface="+mn-lt"/>
            </a:endParaRPr>
          </a:p>
        </p:txBody>
      </p:sp>
      <p:sp>
        <p:nvSpPr>
          <p:cNvPr id="85" name="椭圆 84"/>
          <p:cNvSpPr/>
          <p:nvPr/>
        </p:nvSpPr>
        <p:spPr>
          <a:xfrm>
            <a:off x="1893769" y="2196459"/>
            <a:ext cx="2409039" cy="2409039"/>
          </a:xfrm>
          <a:prstGeom prst="ellipse">
            <a:avLst/>
          </a:prstGeom>
          <a:solidFill>
            <a:srgbClr val="FFFFFF">
              <a:lumMod val="95000"/>
            </a:srgbClr>
          </a:solidFill>
          <a:ln w="50800" cap="flat" cmpd="sng" algn="ctr">
            <a:noFill/>
            <a:prstDash val="solid"/>
          </a:ln>
          <a:effectLst>
            <a:outerShdw blurRad="152400" dist="76200" dir="2700000" algn="tl" rotWithShape="0">
              <a:srgbClr val="01B3C5">
                <a:lumMod val="50000"/>
                <a:alpha val="64000"/>
              </a:srgbClr>
            </a:outerShdw>
          </a:effectLst>
          <a:scene3d>
            <a:camera prst="orthographicFront"/>
            <a:lightRig rig="threePt" dir="t"/>
          </a:scene3d>
          <a:sp3d prstMaterial="softEdge">
            <a:bevelT w="82550" h="25400" prst="angle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1900410" y="2196459"/>
            <a:ext cx="2409039" cy="2409039"/>
            <a:chOff x="1909129" y="2184707"/>
            <a:chExt cx="2409039" cy="2409039"/>
          </a:xfrm>
        </p:grpSpPr>
        <p:sp>
          <p:nvSpPr>
            <p:cNvPr id="87" name="椭圆 86"/>
            <p:cNvSpPr/>
            <p:nvPr/>
          </p:nvSpPr>
          <p:spPr>
            <a:xfrm>
              <a:off x="1909129" y="2184707"/>
              <a:ext cx="2409039" cy="2409039"/>
            </a:xfrm>
            <a:prstGeom prst="ellipse">
              <a:avLst/>
            </a:prstGeom>
            <a:solidFill>
              <a:srgbClr val="FFFFFF">
                <a:lumMod val="95000"/>
                <a:alpha val="0"/>
              </a:srgbClr>
            </a:solidFill>
            <a:ln w="50800" cap="flat" cmpd="sng" algn="ctr">
              <a:noFill/>
              <a:prstDash val="solid"/>
            </a:ln>
            <a:effectLst>
              <a:outerShdw sx="1000" sy="1000" algn="tl" rotWithShape="0">
                <a:srgbClr val="01B3C5">
                  <a:lumMod val="50000"/>
                </a:srgbClr>
              </a:outerShdw>
            </a:effectLst>
            <a:scene3d>
              <a:camera prst="orthographicFront"/>
              <a:lightRig rig="threePt" dir="t"/>
            </a:scene3d>
            <a:sp3d prstMaterial="softEdge">
              <a:bevelT w="0" h="0" prst="angle"/>
            </a:sp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8" name="圆角矩形 12"/>
            <p:cNvSpPr/>
            <p:nvPr/>
          </p:nvSpPr>
          <p:spPr>
            <a:xfrm>
              <a:off x="3028958" y="4282251"/>
              <a:ext cx="101025" cy="193708"/>
            </a:xfrm>
            <a:prstGeom prst="roundRect">
              <a:avLst>
                <a:gd name="adj" fmla="val 50000"/>
              </a:avLst>
            </a:prstGeom>
            <a:solidFill>
              <a:srgbClr val="01B3C5"/>
            </a:solidFill>
            <a:ln w="12700" cap="flat" cmpd="sng" algn="ctr"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100000">
                    <a:srgbClr val="FFFFFF"/>
                  </a:gs>
                </a:gsLst>
                <a:lin ang="2700000" scaled="1"/>
                <a:tileRect/>
              </a:gradFill>
              <a:prstDash val="solid"/>
            </a:ln>
            <a:effectLst>
              <a:innerShdw blurRad="63500" dist="38100" dir="13500000">
                <a:srgbClr val="01B3C5">
                  <a:lumMod val="50000"/>
                  <a:alpha val="50000"/>
                </a:srgb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2716208" y="2666589"/>
            <a:ext cx="827553" cy="1518924"/>
            <a:chOff x="987534" y="2822570"/>
            <a:chExt cx="730591" cy="1340958"/>
          </a:xfrm>
        </p:grpSpPr>
        <p:sp>
          <p:nvSpPr>
            <p:cNvPr id="90" name="Freeform 16"/>
            <p:cNvSpPr>
              <a:spLocks noEditPoints="1"/>
            </p:cNvSpPr>
            <p:nvPr/>
          </p:nvSpPr>
          <p:spPr bwMode="auto">
            <a:xfrm>
              <a:off x="987534" y="2822570"/>
              <a:ext cx="730591" cy="808043"/>
            </a:xfrm>
            <a:custGeom>
              <a:avLst/>
              <a:gdLst>
                <a:gd name="T0" fmla="*/ 315 w 632"/>
                <a:gd name="T1" fmla="*/ 617 h 699"/>
                <a:gd name="T2" fmla="*/ 322 w 632"/>
                <a:gd name="T3" fmla="*/ 617 h 699"/>
                <a:gd name="T4" fmla="*/ 357 w 632"/>
                <a:gd name="T5" fmla="*/ 591 h 699"/>
                <a:gd name="T6" fmla="*/ 365 w 632"/>
                <a:gd name="T7" fmla="*/ 589 h 699"/>
                <a:gd name="T8" fmla="*/ 383 w 632"/>
                <a:gd name="T9" fmla="*/ 581 h 699"/>
                <a:gd name="T10" fmla="*/ 377 w 632"/>
                <a:gd name="T11" fmla="*/ 576 h 699"/>
                <a:gd name="T12" fmla="*/ 378 w 632"/>
                <a:gd name="T13" fmla="*/ 567 h 699"/>
                <a:gd name="T14" fmla="*/ 374 w 632"/>
                <a:gd name="T15" fmla="*/ 555 h 699"/>
                <a:gd name="T16" fmla="*/ 349 w 632"/>
                <a:gd name="T17" fmla="*/ 536 h 699"/>
                <a:gd name="T18" fmla="*/ 340 w 632"/>
                <a:gd name="T19" fmla="*/ 534 h 699"/>
                <a:gd name="T20" fmla="*/ 323 w 632"/>
                <a:gd name="T21" fmla="*/ 541 h 699"/>
                <a:gd name="T22" fmla="*/ 320 w 632"/>
                <a:gd name="T23" fmla="*/ 552 h 699"/>
                <a:gd name="T24" fmla="*/ 328 w 632"/>
                <a:gd name="T25" fmla="*/ 575 h 699"/>
                <a:gd name="T26" fmla="*/ 327 w 632"/>
                <a:gd name="T27" fmla="*/ 576 h 699"/>
                <a:gd name="T28" fmla="*/ 306 w 632"/>
                <a:gd name="T29" fmla="*/ 573 h 699"/>
                <a:gd name="T30" fmla="*/ 290 w 632"/>
                <a:gd name="T31" fmla="*/ 565 h 699"/>
                <a:gd name="T32" fmla="*/ 290 w 632"/>
                <a:gd name="T33" fmla="*/ 560 h 699"/>
                <a:gd name="T34" fmla="*/ 298 w 632"/>
                <a:gd name="T35" fmla="*/ 542 h 699"/>
                <a:gd name="T36" fmla="*/ 296 w 632"/>
                <a:gd name="T37" fmla="*/ 531 h 699"/>
                <a:gd name="T38" fmla="*/ 278 w 632"/>
                <a:gd name="T39" fmla="*/ 523 h 699"/>
                <a:gd name="T40" fmla="*/ 262 w 632"/>
                <a:gd name="T41" fmla="*/ 523 h 699"/>
                <a:gd name="T42" fmla="*/ 244 w 632"/>
                <a:gd name="T43" fmla="*/ 533 h 699"/>
                <a:gd name="T44" fmla="*/ 241 w 632"/>
                <a:gd name="T45" fmla="*/ 542 h 699"/>
                <a:gd name="T46" fmla="*/ 248 w 632"/>
                <a:gd name="T47" fmla="*/ 575 h 699"/>
                <a:gd name="T48" fmla="*/ 278 w 632"/>
                <a:gd name="T49" fmla="*/ 597 h 699"/>
                <a:gd name="T50" fmla="*/ 262 w 632"/>
                <a:gd name="T51" fmla="*/ 567 h 699"/>
                <a:gd name="T52" fmla="*/ 259 w 632"/>
                <a:gd name="T53" fmla="*/ 541 h 699"/>
                <a:gd name="T54" fmla="*/ 264 w 632"/>
                <a:gd name="T55" fmla="*/ 539 h 699"/>
                <a:gd name="T56" fmla="*/ 281 w 632"/>
                <a:gd name="T57" fmla="*/ 539 h 699"/>
                <a:gd name="T58" fmla="*/ 278 w 632"/>
                <a:gd name="T59" fmla="*/ 547 h 699"/>
                <a:gd name="T60" fmla="*/ 273 w 632"/>
                <a:gd name="T61" fmla="*/ 567 h 699"/>
                <a:gd name="T62" fmla="*/ 281 w 632"/>
                <a:gd name="T63" fmla="*/ 579 h 699"/>
                <a:gd name="T64" fmla="*/ 315 w 632"/>
                <a:gd name="T65" fmla="*/ 591 h 699"/>
                <a:gd name="T66" fmla="*/ 309 w 632"/>
                <a:gd name="T67" fmla="*/ 609 h 699"/>
                <a:gd name="T68" fmla="*/ 312 w 632"/>
                <a:gd name="T69" fmla="*/ 615 h 699"/>
                <a:gd name="T70" fmla="*/ 399 w 632"/>
                <a:gd name="T71" fmla="*/ 600 h 699"/>
                <a:gd name="T72" fmla="*/ 357 w 632"/>
                <a:gd name="T73" fmla="*/ 609 h 699"/>
                <a:gd name="T74" fmla="*/ 335 w 632"/>
                <a:gd name="T75" fmla="*/ 628 h 699"/>
                <a:gd name="T76" fmla="*/ 343 w 632"/>
                <a:gd name="T77" fmla="*/ 642 h 699"/>
                <a:gd name="T78" fmla="*/ 365 w 632"/>
                <a:gd name="T79" fmla="*/ 625 h 699"/>
                <a:gd name="T80" fmla="*/ 398 w 632"/>
                <a:gd name="T81" fmla="*/ 617 h 699"/>
                <a:gd name="T82" fmla="*/ 427 w 632"/>
                <a:gd name="T83" fmla="*/ 604 h 699"/>
                <a:gd name="T84" fmla="*/ 424 w 632"/>
                <a:gd name="T85" fmla="*/ 621 h 699"/>
                <a:gd name="T86" fmla="*/ 51 w 632"/>
                <a:gd name="T87" fmla="*/ 651 h 699"/>
                <a:gd name="T88" fmla="*/ 475 w 632"/>
                <a:gd name="T89" fmla="*/ 305 h 699"/>
                <a:gd name="T90" fmla="*/ 0 w 632"/>
                <a:gd name="T91" fmla="*/ 0 h 699"/>
                <a:gd name="T92" fmla="*/ 524 w 632"/>
                <a:gd name="T93" fmla="*/ 466 h 699"/>
                <a:gd name="T94" fmla="*/ 152 w 632"/>
                <a:gd name="T95" fmla="*/ 116 h 699"/>
                <a:gd name="T96" fmla="*/ 152 w 632"/>
                <a:gd name="T97" fmla="*/ 82 h 699"/>
                <a:gd name="T98" fmla="*/ 84 w 632"/>
                <a:gd name="T99" fmla="*/ 187 h 699"/>
                <a:gd name="T100" fmla="*/ 428 w 632"/>
                <a:gd name="T101" fmla="*/ 222 h 699"/>
                <a:gd name="T102" fmla="*/ 428 w 632"/>
                <a:gd name="T103" fmla="*/ 242 h 699"/>
                <a:gd name="T104" fmla="*/ 84 w 632"/>
                <a:gd name="T105" fmla="*/ 281 h 699"/>
                <a:gd name="T106" fmla="*/ 428 w 632"/>
                <a:gd name="T107" fmla="*/ 281 h 699"/>
                <a:gd name="T108" fmla="*/ 84 w 632"/>
                <a:gd name="T109" fmla="*/ 357 h 699"/>
                <a:gd name="T110" fmla="*/ 571 w 632"/>
                <a:gd name="T111" fmla="*/ 250 h 699"/>
                <a:gd name="T112" fmla="*/ 632 w 632"/>
                <a:gd name="T113" fmla="*/ 311 h 699"/>
                <a:gd name="T114" fmla="*/ 454 w 632"/>
                <a:gd name="T115" fmla="*/ 489 h 699"/>
                <a:gd name="T116" fmla="*/ 393 w 632"/>
                <a:gd name="T117" fmla="*/ 428 h 699"/>
                <a:gd name="T118" fmla="*/ 375 w 632"/>
                <a:gd name="T119" fmla="*/ 445 h 699"/>
                <a:gd name="T120" fmla="*/ 445 w 632"/>
                <a:gd name="T121" fmla="*/ 500 h 6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632" h="699">
                  <a:moveTo>
                    <a:pt x="312" y="615"/>
                  </a:moveTo>
                  <a:lnTo>
                    <a:pt x="312" y="615"/>
                  </a:lnTo>
                  <a:lnTo>
                    <a:pt x="315" y="617"/>
                  </a:lnTo>
                  <a:lnTo>
                    <a:pt x="319" y="618"/>
                  </a:lnTo>
                  <a:lnTo>
                    <a:pt x="319" y="618"/>
                  </a:lnTo>
                  <a:lnTo>
                    <a:pt x="322" y="617"/>
                  </a:lnTo>
                  <a:lnTo>
                    <a:pt x="327" y="615"/>
                  </a:lnTo>
                  <a:lnTo>
                    <a:pt x="335" y="609"/>
                  </a:lnTo>
                  <a:lnTo>
                    <a:pt x="357" y="591"/>
                  </a:lnTo>
                  <a:lnTo>
                    <a:pt x="357" y="591"/>
                  </a:lnTo>
                  <a:lnTo>
                    <a:pt x="365" y="589"/>
                  </a:lnTo>
                  <a:lnTo>
                    <a:pt x="365" y="589"/>
                  </a:lnTo>
                  <a:lnTo>
                    <a:pt x="369" y="591"/>
                  </a:lnTo>
                  <a:lnTo>
                    <a:pt x="375" y="594"/>
                  </a:lnTo>
                  <a:lnTo>
                    <a:pt x="383" y="581"/>
                  </a:lnTo>
                  <a:lnTo>
                    <a:pt x="378" y="576"/>
                  </a:lnTo>
                  <a:lnTo>
                    <a:pt x="378" y="576"/>
                  </a:lnTo>
                  <a:lnTo>
                    <a:pt x="377" y="576"/>
                  </a:lnTo>
                  <a:lnTo>
                    <a:pt x="377" y="576"/>
                  </a:lnTo>
                  <a:lnTo>
                    <a:pt x="378" y="571"/>
                  </a:lnTo>
                  <a:lnTo>
                    <a:pt x="378" y="567"/>
                  </a:lnTo>
                  <a:lnTo>
                    <a:pt x="377" y="560"/>
                  </a:lnTo>
                  <a:lnTo>
                    <a:pt x="374" y="555"/>
                  </a:lnTo>
                  <a:lnTo>
                    <a:pt x="374" y="555"/>
                  </a:lnTo>
                  <a:lnTo>
                    <a:pt x="369" y="547"/>
                  </a:lnTo>
                  <a:lnTo>
                    <a:pt x="359" y="539"/>
                  </a:lnTo>
                  <a:lnTo>
                    <a:pt x="349" y="536"/>
                  </a:lnTo>
                  <a:lnTo>
                    <a:pt x="344" y="534"/>
                  </a:lnTo>
                  <a:lnTo>
                    <a:pt x="340" y="534"/>
                  </a:lnTo>
                  <a:lnTo>
                    <a:pt x="340" y="534"/>
                  </a:lnTo>
                  <a:lnTo>
                    <a:pt x="332" y="536"/>
                  </a:lnTo>
                  <a:lnTo>
                    <a:pt x="327" y="537"/>
                  </a:lnTo>
                  <a:lnTo>
                    <a:pt x="323" y="541"/>
                  </a:lnTo>
                  <a:lnTo>
                    <a:pt x="322" y="544"/>
                  </a:lnTo>
                  <a:lnTo>
                    <a:pt x="322" y="544"/>
                  </a:lnTo>
                  <a:lnTo>
                    <a:pt x="320" y="552"/>
                  </a:lnTo>
                  <a:lnTo>
                    <a:pt x="322" y="560"/>
                  </a:lnTo>
                  <a:lnTo>
                    <a:pt x="325" y="568"/>
                  </a:lnTo>
                  <a:lnTo>
                    <a:pt x="328" y="575"/>
                  </a:lnTo>
                  <a:lnTo>
                    <a:pt x="328" y="575"/>
                  </a:lnTo>
                  <a:lnTo>
                    <a:pt x="327" y="576"/>
                  </a:lnTo>
                  <a:lnTo>
                    <a:pt x="327" y="576"/>
                  </a:lnTo>
                  <a:lnTo>
                    <a:pt x="320" y="576"/>
                  </a:lnTo>
                  <a:lnTo>
                    <a:pt x="320" y="576"/>
                  </a:lnTo>
                  <a:lnTo>
                    <a:pt x="306" y="573"/>
                  </a:lnTo>
                  <a:lnTo>
                    <a:pt x="296" y="570"/>
                  </a:lnTo>
                  <a:lnTo>
                    <a:pt x="291" y="567"/>
                  </a:lnTo>
                  <a:lnTo>
                    <a:pt x="290" y="565"/>
                  </a:lnTo>
                  <a:lnTo>
                    <a:pt x="290" y="565"/>
                  </a:lnTo>
                  <a:lnTo>
                    <a:pt x="290" y="563"/>
                  </a:lnTo>
                  <a:lnTo>
                    <a:pt x="290" y="560"/>
                  </a:lnTo>
                  <a:lnTo>
                    <a:pt x="293" y="554"/>
                  </a:lnTo>
                  <a:lnTo>
                    <a:pt x="293" y="554"/>
                  </a:lnTo>
                  <a:lnTo>
                    <a:pt x="298" y="542"/>
                  </a:lnTo>
                  <a:lnTo>
                    <a:pt x="298" y="537"/>
                  </a:lnTo>
                  <a:lnTo>
                    <a:pt x="296" y="531"/>
                  </a:lnTo>
                  <a:lnTo>
                    <a:pt x="296" y="531"/>
                  </a:lnTo>
                  <a:lnTo>
                    <a:pt x="291" y="528"/>
                  </a:lnTo>
                  <a:lnTo>
                    <a:pt x="285" y="525"/>
                  </a:lnTo>
                  <a:lnTo>
                    <a:pt x="278" y="523"/>
                  </a:lnTo>
                  <a:lnTo>
                    <a:pt x="272" y="521"/>
                  </a:lnTo>
                  <a:lnTo>
                    <a:pt x="272" y="521"/>
                  </a:lnTo>
                  <a:lnTo>
                    <a:pt x="262" y="523"/>
                  </a:lnTo>
                  <a:lnTo>
                    <a:pt x="254" y="525"/>
                  </a:lnTo>
                  <a:lnTo>
                    <a:pt x="248" y="529"/>
                  </a:lnTo>
                  <a:lnTo>
                    <a:pt x="244" y="533"/>
                  </a:lnTo>
                  <a:lnTo>
                    <a:pt x="244" y="533"/>
                  </a:lnTo>
                  <a:lnTo>
                    <a:pt x="243" y="537"/>
                  </a:lnTo>
                  <a:lnTo>
                    <a:pt x="241" y="542"/>
                  </a:lnTo>
                  <a:lnTo>
                    <a:pt x="241" y="552"/>
                  </a:lnTo>
                  <a:lnTo>
                    <a:pt x="244" y="563"/>
                  </a:lnTo>
                  <a:lnTo>
                    <a:pt x="248" y="575"/>
                  </a:lnTo>
                  <a:lnTo>
                    <a:pt x="257" y="594"/>
                  </a:lnTo>
                  <a:lnTo>
                    <a:pt x="265" y="607"/>
                  </a:lnTo>
                  <a:lnTo>
                    <a:pt x="278" y="597"/>
                  </a:lnTo>
                  <a:lnTo>
                    <a:pt x="278" y="597"/>
                  </a:lnTo>
                  <a:lnTo>
                    <a:pt x="270" y="583"/>
                  </a:lnTo>
                  <a:lnTo>
                    <a:pt x="262" y="567"/>
                  </a:lnTo>
                  <a:lnTo>
                    <a:pt x="257" y="552"/>
                  </a:lnTo>
                  <a:lnTo>
                    <a:pt x="257" y="546"/>
                  </a:lnTo>
                  <a:lnTo>
                    <a:pt x="259" y="541"/>
                  </a:lnTo>
                  <a:lnTo>
                    <a:pt x="259" y="541"/>
                  </a:lnTo>
                  <a:lnTo>
                    <a:pt x="260" y="539"/>
                  </a:lnTo>
                  <a:lnTo>
                    <a:pt x="264" y="539"/>
                  </a:lnTo>
                  <a:lnTo>
                    <a:pt x="272" y="539"/>
                  </a:lnTo>
                  <a:lnTo>
                    <a:pt x="272" y="539"/>
                  </a:lnTo>
                  <a:lnTo>
                    <a:pt x="281" y="539"/>
                  </a:lnTo>
                  <a:lnTo>
                    <a:pt x="281" y="539"/>
                  </a:lnTo>
                  <a:lnTo>
                    <a:pt x="278" y="547"/>
                  </a:lnTo>
                  <a:lnTo>
                    <a:pt x="278" y="547"/>
                  </a:lnTo>
                  <a:lnTo>
                    <a:pt x="275" y="552"/>
                  </a:lnTo>
                  <a:lnTo>
                    <a:pt x="273" y="558"/>
                  </a:lnTo>
                  <a:lnTo>
                    <a:pt x="273" y="567"/>
                  </a:lnTo>
                  <a:lnTo>
                    <a:pt x="275" y="573"/>
                  </a:lnTo>
                  <a:lnTo>
                    <a:pt x="275" y="573"/>
                  </a:lnTo>
                  <a:lnTo>
                    <a:pt x="281" y="579"/>
                  </a:lnTo>
                  <a:lnTo>
                    <a:pt x="290" y="584"/>
                  </a:lnTo>
                  <a:lnTo>
                    <a:pt x="301" y="589"/>
                  </a:lnTo>
                  <a:lnTo>
                    <a:pt x="315" y="591"/>
                  </a:lnTo>
                  <a:lnTo>
                    <a:pt x="315" y="591"/>
                  </a:lnTo>
                  <a:lnTo>
                    <a:pt x="311" y="602"/>
                  </a:lnTo>
                  <a:lnTo>
                    <a:pt x="309" y="609"/>
                  </a:lnTo>
                  <a:lnTo>
                    <a:pt x="309" y="612"/>
                  </a:lnTo>
                  <a:lnTo>
                    <a:pt x="312" y="615"/>
                  </a:lnTo>
                  <a:lnTo>
                    <a:pt x="312" y="615"/>
                  </a:lnTo>
                  <a:close/>
                  <a:moveTo>
                    <a:pt x="398" y="617"/>
                  </a:moveTo>
                  <a:lnTo>
                    <a:pt x="399" y="600"/>
                  </a:lnTo>
                  <a:lnTo>
                    <a:pt x="399" y="600"/>
                  </a:lnTo>
                  <a:lnTo>
                    <a:pt x="383" y="600"/>
                  </a:lnTo>
                  <a:lnTo>
                    <a:pt x="370" y="604"/>
                  </a:lnTo>
                  <a:lnTo>
                    <a:pt x="357" y="609"/>
                  </a:lnTo>
                  <a:lnTo>
                    <a:pt x="348" y="615"/>
                  </a:lnTo>
                  <a:lnTo>
                    <a:pt x="340" y="621"/>
                  </a:lnTo>
                  <a:lnTo>
                    <a:pt x="335" y="628"/>
                  </a:lnTo>
                  <a:lnTo>
                    <a:pt x="330" y="633"/>
                  </a:lnTo>
                  <a:lnTo>
                    <a:pt x="343" y="642"/>
                  </a:lnTo>
                  <a:lnTo>
                    <a:pt x="343" y="642"/>
                  </a:lnTo>
                  <a:lnTo>
                    <a:pt x="346" y="639"/>
                  </a:lnTo>
                  <a:lnTo>
                    <a:pt x="357" y="630"/>
                  </a:lnTo>
                  <a:lnTo>
                    <a:pt x="365" y="625"/>
                  </a:lnTo>
                  <a:lnTo>
                    <a:pt x="374" y="620"/>
                  </a:lnTo>
                  <a:lnTo>
                    <a:pt x="385" y="618"/>
                  </a:lnTo>
                  <a:lnTo>
                    <a:pt x="398" y="617"/>
                  </a:lnTo>
                  <a:lnTo>
                    <a:pt x="398" y="617"/>
                  </a:lnTo>
                  <a:close/>
                  <a:moveTo>
                    <a:pt x="424" y="621"/>
                  </a:moveTo>
                  <a:lnTo>
                    <a:pt x="427" y="604"/>
                  </a:lnTo>
                  <a:lnTo>
                    <a:pt x="409" y="602"/>
                  </a:lnTo>
                  <a:lnTo>
                    <a:pt x="407" y="618"/>
                  </a:lnTo>
                  <a:lnTo>
                    <a:pt x="424" y="621"/>
                  </a:lnTo>
                  <a:close/>
                  <a:moveTo>
                    <a:pt x="475" y="507"/>
                  </a:moveTo>
                  <a:lnTo>
                    <a:pt x="475" y="651"/>
                  </a:lnTo>
                  <a:lnTo>
                    <a:pt x="51" y="651"/>
                  </a:lnTo>
                  <a:lnTo>
                    <a:pt x="51" y="50"/>
                  </a:lnTo>
                  <a:lnTo>
                    <a:pt x="475" y="50"/>
                  </a:lnTo>
                  <a:lnTo>
                    <a:pt x="475" y="305"/>
                  </a:lnTo>
                  <a:lnTo>
                    <a:pt x="524" y="261"/>
                  </a:lnTo>
                  <a:lnTo>
                    <a:pt x="524" y="0"/>
                  </a:lnTo>
                  <a:lnTo>
                    <a:pt x="0" y="0"/>
                  </a:lnTo>
                  <a:lnTo>
                    <a:pt x="0" y="699"/>
                  </a:lnTo>
                  <a:lnTo>
                    <a:pt x="524" y="699"/>
                  </a:lnTo>
                  <a:lnTo>
                    <a:pt x="524" y="466"/>
                  </a:lnTo>
                  <a:lnTo>
                    <a:pt x="475" y="507"/>
                  </a:lnTo>
                  <a:close/>
                  <a:moveTo>
                    <a:pt x="152" y="82"/>
                  </a:moveTo>
                  <a:lnTo>
                    <a:pt x="152" y="116"/>
                  </a:lnTo>
                  <a:lnTo>
                    <a:pt x="372" y="116"/>
                  </a:lnTo>
                  <a:lnTo>
                    <a:pt x="372" y="82"/>
                  </a:lnTo>
                  <a:lnTo>
                    <a:pt x="152" y="82"/>
                  </a:lnTo>
                  <a:close/>
                  <a:moveTo>
                    <a:pt x="428" y="168"/>
                  </a:moveTo>
                  <a:lnTo>
                    <a:pt x="84" y="168"/>
                  </a:lnTo>
                  <a:lnTo>
                    <a:pt x="84" y="187"/>
                  </a:lnTo>
                  <a:lnTo>
                    <a:pt x="428" y="187"/>
                  </a:lnTo>
                  <a:lnTo>
                    <a:pt x="428" y="168"/>
                  </a:lnTo>
                  <a:close/>
                  <a:moveTo>
                    <a:pt x="428" y="222"/>
                  </a:moveTo>
                  <a:lnTo>
                    <a:pt x="84" y="222"/>
                  </a:lnTo>
                  <a:lnTo>
                    <a:pt x="84" y="242"/>
                  </a:lnTo>
                  <a:lnTo>
                    <a:pt x="428" y="242"/>
                  </a:lnTo>
                  <a:lnTo>
                    <a:pt x="428" y="222"/>
                  </a:lnTo>
                  <a:close/>
                  <a:moveTo>
                    <a:pt x="428" y="281"/>
                  </a:moveTo>
                  <a:lnTo>
                    <a:pt x="84" y="281"/>
                  </a:lnTo>
                  <a:lnTo>
                    <a:pt x="84" y="298"/>
                  </a:lnTo>
                  <a:lnTo>
                    <a:pt x="428" y="298"/>
                  </a:lnTo>
                  <a:lnTo>
                    <a:pt x="428" y="281"/>
                  </a:lnTo>
                  <a:close/>
                  <a:moveTo>
                    <a:pt x="428" y="339"/>
                  </a:moveTo>
                  <a:lnTo>
                    <a:pt x="84" y="339"/>
                  </a:lnTo>
                  <a:lnTo>
                    <a:pt x="84" y="357"/>
                  </a:lnTo>
                  <a:lnTo>
                    <a:pt x="428" y="357"/>
                  </a:lnTo>
                  <a:lnTo>
                    <a:pt x="428" y="339"/>
                  </a:lnTo>
                  <a:close/>
                  <a:moveTo>
                    <a:pt x="571" y="250"/>
                  </a:moveTo>
                  <a:lnTo>
                    <a:pt x="542" y="279"/>
                  </a:lnTo>
                  <a:lnTo>
                    <a:pt x="603" y="340"/>
                  </a:lnTo>
                  <a:lnTo>
                    <a:pt x="632" y="311"/>
                  </a:lnTo>
                  <a:lnTo>
                    <a:pt x="571" y="250"/>
                  </a:lnTo>
                  <a:close/>
                  <a:moveTo>
                    <a:pt x="393" y="428"/>
                  </a:moveTo>
                  <a:lnTo>
                    <a:pt x="454" y="489"/>
                  </a:lnTo>
                  <a:lnTo>
                    <a:pt x="596" y="348"/>
                  </a:lnTo>
                  <a:lnTo>
                    <a:pt x="533" y="285"/>
                  </a:lnTo>
                  <a:lnTo>
                    <a:pt x="393" y="428"/>
                  </a:lnTo>
                  <a:close/>
                  <a:moveTo>
                    <a:pt x="445" y="500"/>
                  </a:moveTo>
                  <a:lnTo>
                    <a:pt x="382" y="439"/>
                  </a:lnTo>
                  <a:lnTo>
                    <a:pt x="375" y="445"/>
                  </a:lnTo>
                  <a:lnTo>
                    <a:pt x="357" y="525"/>
                  </a:lnTo>
                  <a:lnTo>
                    <a:pt x="437" y="507"/>
                  </a:lnTo>
                  <a:lnTo>
                    <a:pt x="445" y="500"/>
                  </a:lnTo>
                  <a:close/>
                </a:path>
              </a:pathLst>
            </a:custGeom>
            <a:solidFill>
              <a:srgbClr val="01B3C5">
                <a:lumMod val="75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1B3C5">
                    <a:lumMod val="75000"/>
                  </a:srgb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91" name="Rectangle 17"/>
            <p:cNvSpPr>
              <a:spLocks noChangeArrowheads="1"/>
            </p:cNvSpPr>
            <p:nvPr/>
          </p:nvSpPr>
          <p:spPr bwMode="auto">
            <a:xfrm>
              <a:off x="1034627" y="3716337"/>
              <a:ext cx="515127" cy="271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1B3C5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目 录</a:t>
              </a:r>
              <a:endParaRPr kumimoji="0" lang="zh-CN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01B3C5">
                    <a:lumMod val="7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2" name="Rectangle 18"/>
            <p:cNvSpPr>
              <a:spLocks noChangeArrowheads="1"/>
            </p:cNvSpPr>
            <p:nvPr/>
          </p:nvSpPr>
          <p:spPr bwMode="auto">
            <a:xfrm>
              <a:off x="1020763" y="4000499"/>
              <a:ext cx="512296" cy="1630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1B3C5">
                      <a:lumMod val="75000"/>
                    </a:srgbClr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contents</a:t>
              </a:r>
              <a:endParaRPr kumimoji="0" lang="zh-CN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1B3C5">
                    <a:lumMod val="7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pic>
        <p:nvPicPr>
          <p:cNvPr id="94" name="Picture 3" descr="C:\Users\lenovo\Desktop\图层 1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5922" y="50028"/>
            <a:ext cx="925244" cy="86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6" name="组合 125"/>
          <p:cNvGrpSpPr/>
          <p:nvPr/>
        </p:nvGrpSpPr>
        <p:grpSpPr>
          <a:xfrm>
            <a:off x="5737457" y="3712745"/>
            <a:ext cx="5738495" cy="638174"/>
            <a:chOff x="4256566" y="2886567"/>
            <a:chExt cx="4811966" cy="304752"/>
          </a:xfrm>
        </p:grpSpPr>
        <p:sp>
          <p:nvSpPr>
            <p:cNvPr id="127" name="Freeform 12"/>
            <p:cNvSpPr/>
            <p:nvPr/>
          </p:nvSpPr>
          <p:spPr bwMode="auto">
            <a:xfrm>
              <a:off x="4256566" y="2886567"/>
              <a:ext cx="4811966" cy="304752"/>
            </a:xfrm>
            <a:custGeom>
              <a:avLst/>
              <a:gdLst>
                <a:gd name="T0" fmla="*/ 64 w 1983"/>
                <a:gd name="T1" fmla="*/ 192 h 192"/>
                <a:gd name="T2" fmla="*/ 0 w 1983"/>
                <a:gd name="T3" fmla="*/ 96 h 192"/>
                <a:gd name="T4" fmla="*/ 64 w 1983"/>
                <a:gd name="T5" fmla="*/ 0 h 192"/>
                <a:gd name="T6" fmla="*/ 1918 w 1983"/>
                <a:gd name="T7" fmla="*/ 0 h 192"/>
                <a:gd name="T8" fmla="*/ 1983 w 1983"/>
                <a:gd name="T9" fmla="*/ 96 h 192"/>
                <a:gd name="T10" fmla="*/ 1918 w 1983"/>
                <a:gd name="T11" fmla="*/ 192 h 192"/>
                <a:gd name="T12" fmla="*/ 64 w 1983"/>
                <a:gd name="T13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3" h="192">
                  <a:moveTo>
                    <a:pt x="64" y="192"/>
                  </a:moveTo>
                  <a:lnTo>
                    <a:pt x="0" y="96"/>
                  </a:lnTo>
                  <a:lnTo>
                    <a:pt x="64" y="0"/>
                  </a:lnTo>
                  <a:lnTo>
                    <a:pt x="1918" y="0"/>
                  </a:lnTo>
                  <a:lnTo>
                    <a:pt x="1983" y="96"/>
                  </a:lnTo>
                  <a:lnTo>
                    <a:pt x="1918" y="192"/>
                  </a:lnTo>
                  <a:lnTo>
                    <a:pt x="64" y="192"/>
                  </a:lnTo>
                  <a:close/>
                </a:path>
              </a:pathLst>
            </a:custGeom>
            <a:solidFill>
              <a:srgbClr val="92D050"/>
            </a:solidFill>
            <a:ln w="12700" cap="flat" cmpd="sng" algn="ctr">
              <a:gradFill flip="none" rotWithShape="1">
                <a:gsLst>
                  <a:gs pos="0">
                    <a:srgbClr val="FFFFFF">
                      <a:lumMod val="85000"/>
                    </a:srgbClr>
                  </a:gs>
                  <a:gs pos="100000">
                    <a:srgbClr val="FFFFFF"/>
                  </a:gs>
                </a:gsLst>
                <a:lin ang="2700000" scaled="1"/>
                <a:tileRect/>
              </a:gradFill>
              <a:prstDash val="solid"/>
            </a:ln>
            <a:effectLst>
              <a:innerShdw blurRad="63500" dist="38100" dir="13500000">
                <a:srgbClr val="01B3C5">
                  <a:lumMod val="50000"/>
                  <a:alpha val="50000"/>
                </a:srgb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28" name="Rectangle 22"/>
            <p:cNvSpPr>
              <a:spLocks noChangeArrowheads="1"/>
            </p:cNvSpPr>
            <p:nvPr/>
          </p:nvSpPr>
          <p:spPr bwMode="auto">
            <a:xfrm>
              <a:off x="4528275" y="2942135"/>
              <a:ext cx="1320535" cy="2055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  <a:cs typeface="宋体" panose="0201060003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0" cap="none" spc="30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pitchFamily="34" charset="-122"/>
                  <a:cs typeface="+mn-ea"/>
                  <a:sym typeface="+mn-lt"/>
                </a:rPr>
                <a:t>程序演示</a:t>
              </a:r>
              <a:endParaRPr kumimoji="0" lang="zh-CN" altLang="en-US" sz="2800" b="1" i="0" u="none" strike="noStrike" kern="0" cap="none" spc="30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680B-B80A-2545-AB30-B9870FE9052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8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Rot by="21600000">
                                      <p:cBhvr>
                                        <p:cTn id="21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2" presetID="14" presetClass="entr" presetSubtype="5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6" presetClass="path" presetSubtype="0" accel="50000" decel="50000" fill="hold" nodeType="withEffect">
                                  <p:stCondLst>
                                    <p:cond delay="4000"/>
                                  </p:stCondLst>
                                  <p:childTnLst>
                                    <p:animMotion origin="layout" path="M -0.02226 0.28472 L -1.45833E-6 2.22222E-6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07" y="-14236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56" presetClass="path" presetSubtype="0" accel="50000" decel="5000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-0.12357 0.225 L 3.33333E-6 0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72" y="-1125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56" presetClass="path" presetSubtype="0" accel="50000" decel="5000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-0.18411 0.08495 L -3.54167E-6 3.7037E-6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06" y="-4259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56" presetClass="path" presetSubtype="0" accel="50000" decel="5000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animMotion origin="layout" path="M -0.1832 -0.0875 L -2.70833E-6 4.44444E-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54" y="4375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57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" presetClass="entr" presetSubtype="2" fill="hold" nodeType="withEffect">
                                  <p:stCondLst>
                                    <p:cond delay="57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6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2" fill="hold" nodeType="withEffect">
                                  <p:stCondLst>
                                    <p:cond delay="6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67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" presetClass="entr" presetSubtype="2" fill="hold" nodeType="withEffect">
                                  <p:stCondLst>
                                    <p:cond delay="67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7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2" fill="hold" nodeType="withEffect">
                                  <p:stCondLst>
                                    <p:cond delay="7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69" grpId="0"/>
      <p:bldP spid="82" grpId="0"/>
      <p:bldP spid="83" grpId="0"/>
      <p:bldP spid="84" grpId="0"/>
      <p:bldP spid="8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41371" y="2829666"/>
            <a:ext cx="11850624" cy="1106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sz="6600" b="1" dirty="0">
                <a:solidFill>
                  <a:srgbClr val="071F65"/>
                </a:solidFill>
                <a:latin typeface="+mj-ea"/>
                <a:ea typeface="+mj-ea"/>
              </a:rPr>
              <a:t>程序总体设计</a:t>
            </a:r>
            <a:endParaRPr lang="zh-CN" sz="6600" b="1" dirty="0">
              <a:solidFill>
                <a:srgbClr val="071F65"/>
              </a:solidFill>
              <a:latin typeface="+mj-ea"/>
              <a:ea typeface="+mj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1893426" y="4271010"/>
            <a:ext cx="85651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4"/>
          <p:cNvGrpSpPr>
            <a:grpSpLocks noChangeAspect="1"/>
          </p:cNvGrpSpPr>
          <p:nvPr/>
        </p:nvGrpSpPr>
        <p:grpSpPr bwMode="auto">
          <a:xfrm>
            <a:off x="10029463" y="577569"/>
            <a:ext cx="1063839" cy="990801"/>
            <a:chOff x="1164" y="687"/>
            <a:chExt cx="3219" cy="299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Freeform 6"/>
            <p:cNvSpPr/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solidFill>
              <a:srgbClr val="071F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19" name="Freeform 7"/>
            <p:cNvSpPr/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solidFill>
              <a:srgbClr val="071F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</p:grpSp>
      <p:grpSp>
        <p:nvGrpSpPr>
          <p:cNvPr id="15" name="cfb9174f-c964-4f52-8efa-323e2eb824d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77890"/>
            <a:ext cx="4863186" cy="1367484"/>
            <a:chOff x="2736850" y="2484438"/>
            <a:chExt cx="6718301" cy="1889125"/>
          </a:xfrm>
        </p:grpSpPr>
        <p:sp>
          <p:nvSpPr>
            <p:cNvPr id="16" name="íśliḍê"/>
            <p:cNvSpPr/>
            <p:nvPr/>
          </p:nvSpPr>
          <p:spPr bwMode="auto">
            <a:xfrm>
              <a:off x="5026025" y="2589213"/>
              <a:ext cx="906463" cy="1000125"/>
            </a:xfrm>
            <a:custGeom>
              <a:avLst/>
              <a:gdLst>
                <a:gd name="T0" fmla="*/ 82 w 97"/>
                <a:gd name="T1" fmla="*/ 58 h 106"/>
                <a:gd name="T2" fmla="*/ 45 w 97"/>
                <a:gd name="T3" fmla="*/ 42 h 106"/>
                <a:gd name="T4" fmla="*/ 48 w 97"/>
                <a:gd name="T5" fmla="*/ 40 h 106"/>
                <a:gd name="T6" fmla="*/ 0 w 97"/>
                <a:gd name="T7" fmla="*/ 75 h 106"/>
                <a:gd name="T8" fmla="*/ 5 w 97"/>
                <a:gd name="T9" fmla="*/ 72 h 106"/>
                <a:gd name="T10" fmla="*/ 16 w 97"/>
                <a:gd name="T11" fmla="*/ 59 h 106"/>
                <a:gd name="T12" fmla="*/ 14 w 97"/>
                <a:gd name="T13" fmla="*/ 50 h 106"/>
                <a:gd name="T14" fmla="*/ 22 w 97"/>
                <a:gd name="T15" fmla="*/ 48 h 106"/>
                <a:gd name="T16" fmla="*/ 30 w 97"/>
                <a:gd name="T17" fmla="*/ 57 h 106"/>
                <a:gd name="T18" fmla="*/ 32 w 97"/>
                <a:gd name="T19" fmla="*/ 77 h 106"/>
                <a:gd name="T20" fmla="*/ 40 w 97"/>
                <a:gd name="T21" fmla="*/ 65 h 106"/>
                <a:gd name="T22" fmla="*/ 37 w 97"/>
                <a:gd name="T23" fmla="*/ 57 h 106"/>
                <a:gd name="T24" fmla="*/ 32 w 97"/>
                <a:gd name="T25" fmla="*/ 52 h 106"/>
                <a:gd name="T26" fmla="*/ 26 w 97"/>
                <a:gd name="T27" fmla="*/ 45 h 106"/>
                <a:gd name="T28" fmla="*/ 20 w 97"/>
                <a:gd name="T29" fmla="*/ 33 h 106"/>
                <a:gd name="T30" fmla="*/ 32 w 97"/>
                <a:gd name="T31" fmla="*/ 26 h 106"/>
                <a:gd name="T32" fmla="*/ 38 w 97"/>
                <a:gd name="T33" fmla="*/ 17 h 106"/>
                <a:gd name="T34" fmla="*/ 57 w 97"/>
                <a:gd name="T35" fmla="*/ 11 h 106"/>
                <a:gd name="T36" fmla="*/ 57 w 97"/>
                <a:gd name="T37" fmla="*/ 2 h 106"/>
                <a:gd name="T38" fmla="*/ 71 w 97"/>
                <a:gd name="T39" fmla="*/ 16 h 106"/>
                <a:gd name="T40" fmla="*/ 76 w 97"/>
                <a:gd name="T41" fmla="*/ 20 h 106"/>
                <a:gd name="T42" fmla="*/ 77 w 97"/>
                <a:gd name="T43" fmla="*/ 30 h 106"/>
                <a:gd name="T44" fmla="*/ 61 w 97"/>
                <a:gd name="T45" fmla="*/ 37 h 106"/>
                <a:gd name="T46" fmla="*/ 55 w 97"/>
                <a:gd name="T47" fmla="*/ 44 h 106"/>
                <a:gd name="T48" fmla="*/ 59 w 97"/>
                <a:gd name="T49" fmla="*/ 55 h 106"/>
                <a:gd name="T50" fmla="*/ 71 w 97"/>
                <a:gd name="T51" fmla="*/ 62 h 106"/>
                <a:gd name="T52" fmla="*/ 64 w 97"/>
                <a:gd name="T53" fmla="*/ 76 h 106"/>
                <a:gd name="T54" fmla="*/ 72 w 97"/>
                <a:gd name="T55" fmla="*/ 56 h 106"/>
                <a:gd name="T56" fmla="*/ 72 w 97"/>
                <a:gd name="T57" fmla="*/ 43 h 106"/>
                <a:gd name="T58" fmla="*/ 85 w 97"/>
                <a:gd name="T59" fmla="*/ 46 h 106"/>
                <a:gd name="T60" fmla="*/ 94 w 97"/>
                <a:gd name="T61" fmla="*/ 64 h 106"/>
                <a:gd name="T62" fmla="*/ 91 w 97"/>
                <a:gd name="T63" fmla="*/ 68 h 106"/>
                <a:gd name="T64" fmla="*/ 76 w 97"/>
                <a:gd name="T65" fmla="*/ 78 h 106"/>
                <a:gd name="T66" fmla="*/ 87 w 97"/>
                <a:gd name="T67" fmla="*/ 83 h 106"/>
                <a:gd name="T68" fmla="*/ 96 w 97"/>
                <a:gd name="T69" fmla="*/ 92 h 106"/>
                <a:gd name="T70" fmla="*/ 88 w 97"/>
                <a:gd name="T71" fmla="*/ 97 h 106"/>
                <a:gd name="T72" fmla="*/ 75 w 97"/>
                <a:gd name="T73" fmla="*/ 99 h 106"/>
                <a:gd name="T74" fmla="*/ 59 w 97"/>
                <a:gd name="T75" fmla="*/ 103 h 106"/>
                <a:gd name="T76" fmla="*/ 63 w 97"/>
                <a:gd name="T77" fmla="*/ 88 h 106"/>
                <a:gd name="T78" fmla="*/ 58 w 97"/>
                <a:gd name="T79" fmla="*/ 81 h 106"/>
                <a:gd name="T80" fmla="*/ 57 w 97"/>
                <a:gd name="T81" fmla="*/ 90 h 106"/>
                <a:gd name="T82" fmla="*/ 48 w 97"/>
                <a:gd name="T83" fmla="*/ 79 h 106"/>
                <a:gd name="T84" fmla="*/ 51 w 97"/>
                <a:gd name="T85" fmla="*/ 72 h 106"/>
                <a:gd name="T86" fmla="*/ 42 w 97"/>
                <a:gd name="T87" fmla="*/ 83 h 106"/>
                <a:gd name="T88" fmla="*/ 32 w 97"/>
                <a:gd name="T89" fmla="*/ 89 h 106"/>
                <a:gd name="T90" fmla="*/ 22 w 97"/>
                <a:gd name="T91" fmla="*/ 102 h 106"/>
                <a:gd name="T92" fmla="*/ 20 w 97"/>
                <a:gd name="T93" fmla="*/ 104 h 106"/>
                <a:gd name="T94" fmla="*/ 11 w 97"/>
                <a:gd name="T95" fmla="*/ 100 h 106"/>
                <a:gd name="T96" fmla="*/ 19 w 97"/>
                <a:gd name="T97" fmla="*/ 78 h 106"/>
                <a:gd name="T98" fmla="*/ 4 w 97"/>
                <a:gd name="T99" fmla="*/ 79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7" h="106">
                  <a:moveTo>
                    <a:pt x="81" y="59"/>
                  </a:moveTo>
                  <a:cubicBezTo>
                    <a:pt x="81" y="60"/>
                    <a:pt x="81" y="61"/>
                    <a:pt x="81" y="62"/>
                  </a:cubicBezTo>
                  <a:cubicBezTo>
                    <a:pt x="82" y="61"/>
                    <a:pt x="82" y="61"/>
                    <a:pt x="83" y="61"/>
                  </a:cubicBezTo>
                  <a:cubicBezTo>
                    <a:pt x="83" y="60"/>
                    <a:pt x="82" y="59"/>
                    <a:pt x="82" y="58"/>
                  </a:cubicBezTo>
                  <a:cubicBezTo>
                    <a:pt x="81" y="59"/>
                    <a:pt x="81" y="59"/>
                    <a:pt x="81" y="59"/>
                  </a:cubicBezTo>
                  <a:close/>
                  <a:moveTo>
                    <a:pt x="49" y="38"/>
                  </a:moveTo>
                  <a:cubicBezTo>
                    <a:pt x="48" y="37"/>
                    <a:pt x="45" y="38"/>
                    <a:pt x="45" y="39"/>
                  </a:cubicBezTo>
                  <a:cubicBezTo>
                    <a:pt x="45" y="41"/>
                    <a:pt x="44" y="41"/>
                    <a:pt x="45" y="42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5" y="44"/>
                    <a:pt x="43" y="47"/>
                    <a:pt x="44" y="48"/>
                  </a:cubicBezTo>
                  <a:cubicBezTo>
                    <a:pt x="45" y="46"/>
                    <a:pt x="47" y="43"/>
                    <a:pt x="49" y="41"/>
                  </a:cubicBezTo>
                  <a:cubicBezTo>
                    <a:pt x="49" y="41"/>
                    <a:pt x="48" y="41"/>
                    <a:pt x="48" y="40"/>
                  </a:cubicBezTo>
                  <a:cubicBezTo>
                    <a:pt x="49" y="40"/>
                    <a:pt x="50" y="39"/>
                    <a:pt x="50" y="38"/>
                  </a:cubicBezTo>
                  <a:cubicBezTo>
                    <a:pt x="50" y="38"/>
                    <a:pt x="49" y="37"/>
                    <a:pt x="49" y="37"/>
                  </a:cubicBezTo>
                  <a:cubicBezTo>
                    <a:pt x="49" y="37"/>
                    <a:pt x="49" y="37"/>
                    <a:pt x="49" y="38"/>
                  </a:cubicBezTo>
                  <a:close/>
                  <a:moveTo>
                    <a:pt x="0" y="75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4"/>
                    <a:pt x="0" y="74"/>
                  </a:cubicBezTo>
                  <a:cubicBezTo>
                    <a:pt x="1" y="73"/>
                    <a:pt x="1" y="72"/>
                    <a:pt x="2" y="72"/>
                  </a:cubicBezTo>
                  <a:cubicBezTo>
                    <a:pt x="3" y="72"/>
                    <a:pt x="4" y="72"/>
                    <a:pt x="5" y="72"/>
                  </a:cubicBezTo>
                  <a:cubicBezTo>
                    <a:pt x="6" y="72"/>
                    <a:pt x="7" y="71"/>
                    <a:pt x="8" y="70"/>
                  </a:cubicBezTo>
                  <a:cubicBezTo>
                    <a:pt x="9" y="70"/>
                    <a:pt x="10" y="69"/>
                    <a:pt x="11" y="69"/>
                  </a:cubicBezTo>
                  <a:cubicBezTo>
                    <a:pt x="14" y="68"/>
                    <a:pt x="16" y="66"/>
                    <a:pt x="18" y="65"/>
                  </a:cubicBezTo>
                  <a:cubicBezTo>
                    <a:pt x="19" y="62"/>
                    <a:pt x="18" y="60"/>
                    <a:pt x="16" y="59"/>
                  </a:cubicBezTo>
                  <a:cubicBezTo>
                    <a:pt x="16" y="57"/>
                    <a:pt x="16" y="56"/>
                    <a:pt x="15" y="55"/>
                  </a:cubicBezTo>
                  <a:cubicBezTo>
                    <a:pt x="14" y="55"/>
                    <a:pt x="13" y="55"/>
                    <a:pt x="13" y="55"/>
                  </a:cubicBezTo>
                  <a:cubicBezTo>
                    <a:pt x="12" y="54"/>
                    <a:pt x="12" y="53"/>
                    <a:pt x="11" y="53"/>
                  </a:cubicBezTo>
                  <a:cubicBezTo>
                    <a:pt x="12" y="52"/>
                    <a:pt x="14" y="52"/>
                    <a:pt x="14" y="50"/>
                  </a:cubicBezTo>
                  <a:cubicBezTo>
                    <a:pt x="16" y="50"/>
                    <a:pt x="16" y="47"/>
                    <a:pt x="18" y="47"/>
                  </a:cubicBezTo>
                  <a:cubicBezTo>
                    <a:pt x="19" y="47"/>
                    <a:pt x="20" y="47"/>
                    <a:pt x="21" y="48"/>
                  </a:cubicBezTo>
                  <a:cubicBezTo>
                    <a:pt x="21" y="47"/>
                    <a:pt x="22" y="48"/>
                    <a:pt x="23" y="47"/>
                  </a:cubicBezTo>
                  <a:cubicBezTo>
                    <a:pt x="23" y="48"/>
                    <a:pt x="23" y="48"/>
                    <a:pt x="22" y="48"/>
                  </a:cubicBezTo>
                  <a:cubicBezTo>
                    <a:pt x="24" y="48"/>
                    <a:pt x="25" y="49"/>
                    <a:pt x="27" y="50"/>
                  </a:cubicBezTo>
                  <a:cubicBezTo>
                    <a:pt x="28" y="51"/>
                    <a:pt x="29" y="51"/>
                    <a:pt x="30" y="53"/>
                  </a:cubicBezTo>
                  <a:cubicBezTo>
                    <a:pt x="30" y="54"/>
                    <a:pt x="30" y="56"/>
                    <a:pt x="31" y="57"/>
                  </a:cubicBezTo>
                  <a:cubicBezTo>
                    <a:pt x="31" y="57"/>
                    <a:pt x="31" y="57"/>
                    <a:pt x="30" y="57"/>
                  </a:cubicBezTo>
                  <a:cubicBezTo>
                    <a:pt x="31" y="59"/>
                    <a:pt x="33" y="61"/>
                    <a:pt x="35" y="62"/>
                  </a:cubicBezTo>
                  <a:cubicBezTo>
                    <a:pt x="35" y="63"/>
                    <a:pt x="36" y="66"/>
                    <a:pt x="35" y="67"/>
                  </a:cubicBezTo>
                  <a:cubicBezTo>
                    <a:pt x="34" y="68"/>
                    <a:pt x="33" y="68"/>
                    <a:pt x="33" y="68"/>
                  </a:cubicBezTo>
                  <a:cubicBezTo>
                    <a:pt x="31" y="70"/>
                    <a:pt x="30" y="75"/>
                    <a:pt x="32" y="77"/>
                  </a:cubicBezTo>
                  <a:cubicBezTo>
                    <a:pt x="33" y="77"/>
                    <a:pt x="33" y="76"/>
                    <a:pt x="34" y="75"/>
                  </a:cubicBezTo>
                  <a:cubicBezTo>
                    <a:pt x="34" y="74"/>
                    <a:pt x="34" y="73"/>
                    <a:pt x="35" y="72"/>
                  </a:cubicBezTo>
                  <a:cubicBezTo>
                    <a:pt x="35" y="71"/>
                    <a:pt x="35" y="68"/>
                    <a:pt x="36" y="67"/>
                  </a:cubicBezTo>
                  <a:cubicBezTo>
                    <a:pt x="37" y="66"/>
                    <a:pt x="39" y="66"/>
                    <a:pt x="40" y="65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40" y="62"/>
                    <a:pt x="41" y="61"/>
                    <a:pt x="42" y="61"/>
                  </a:cubicBezTo>
                  <a:cubicBezTo>
                    <a:pt x="42" y="59"/>
                    <a:pt x="40" y="58"/>
                    <a:pt x="40" y="57"/>
                  </a:cubicBezTo>
                  <a:cubicBezTo>
                    <a:pt x="39" y="57"/>
                    <a:pt x="38" y="57"/>
                    <a:pt x="37" y="57"/>
                  </a:cubicBezTo>
                  <a:cubicBezTo>
                    <a:pt x="37" y="57"/>
                    <a:pt x="36" y="56"/>
                    <a:pt x="36" y="55"/>
                  </a:cubicBezTo>
                  <a:cubicBezTo>
                    <a:pt x="35" y="54"/>
                    <a:pt x="34" y="54"/>
                    <a:pt x="33" y="54"/>
                  </a:cubicBezTo>
                  <a:cubicBezTo>
                    <a:pt x="33" y="53"/>
                    <a:pt x="33" y="53"/>
                    <a:pt x="33" y="52"/>
                  </a:cubicBezTo>
                  <a:cubicBezTo>
                    <a:pt x="33" y="52"/>
                    <a:pt x="32" y="52"/>
                    <a:pt x="32" y="52"/>
                  </a:cubicBezTo>
                  <a:cubicBezTo>
                    <a:pt x="32" y="52"/>
                    <a:pt x="32" y="51"/>
                    <a:pt x="32" y="51"/>
                  </a:cubicBezTo>
                  <a:cubicBezTo>
                    <a:pt x="31" y="50"/>
                    <a:pt x="30" y="48"/>
                    <a:pt x="29" y="47"/>
                  </a:cubicBezTo>
                  <a:cubicBezTo>
                    <a:pt x="29" y="46"/>
                    <a:pt x="28" y="46"/>
                    <a:pt x="27" y="46"/>
                  </a:cubicBezTo>
                  <a:cubicBezTo>
                    <a:pt x="27" y="46"/>
                    <a:pt x="26" y="45"/>
                    <a:pt x="26" y="45"/>
                  </a:cubicBezTo>
                  <a:cubicBezTo>
                    <a:pt x="25" y="44"/>
                    <a:pt x="24" y="44"/>
                    <a:pt x="24" y="43"/>
                  </a:cubicBezTo>
                  <a:cubicBezTo>
                    <a:pt x="23" y="42"/>
                    <a:pt x="23" y="41"/>
                    <a:pt x="22" y="40"/>
                  </a:cubicBezTo>
                  <a:cubicBezTo>
                    <a:pt x="21" y="40"/>
                    <a:pt x="21" y="40"/>
                    <a:pt x="20" y="40"/>
                  </a:cubicBezTo>
                  <a:cubicBezTo>
                    <a:pt x="19" y="38"/>
                    <a:pt x="19" y="35"/>
                    <a:pt x="20" y="33"/>
                  </a:cubicBezTo>
                  <a:cubicBezTo>
                    <a:pt x="21" y="33"/>
                    <a:pt x="22" y="32"/>
                    <a:pt x="24" y="32"/>
                  </a:cubicBezTo>
                  <a:cubicBezTo>
                    <a:pt x="25" y="31"/>
                    <a:pt x="26" y="30"/>
                    <a:pt x="27" y="30"/>
                  </a:cubicBezTo>
                  <a:cubicBezTo>
                    <a:pt x="28" y="29"/>
                    <a:pt x="28" y="30"/>
                    <a:pt x="29" y="30"/>
                  </a:cubicBezTo>
                  <a:cubicBezTo>
                    <a:pt x="30" y="29"/>
                    <a:pt x="31" y="27"/>
                    <a:pt x="32" y="26"/>
                  </a:cubicBezTo>
                  <a:cubicBezTo>
                    <a:pt x="33" y="22"/>
                    <a:pt x="30" y="21"/>
                    <a:pt x="29" y="18"/>
                  </a:cubicBezTo>
                  <a:cubicBezTo>
                    <a:pt x="30" y="17"/>
                    <a:pt x="30" y="15"/>
                    <a:pt x="32" y="15"/>
                  </a:cubicBezTo>
                  <a:cubicBezTo>
                    <a:pt x="33" y="15"/>
                    <a:pt x="32" y="15"/>
                    <a:pt x="33" y="16"/>
                  </a:cubicBezTo>
                  <a:cubicBezTo>
                    <a:pt x="35" y="16"/>
                    <a:pt x="36" y="17"/>
                    <a:pt x="38" y="17"/>
                  </a:cubicBezTo>
                  <a:cubicBezTo>
                    <a:pt x="39" y="19"/>
                    <a:pt x="39" y="22"/>
                    <a:pt x="40" y="23"/>
                  </a:cubicBezTo>
                  <a:cubicBezTo>
                    <a:pt x="46" y="24"/>
                    <a:pt x="52" y="22"/>
                    <a:pt x="56" y="21"/>
                  </a:cubicBezTo>
                  <a:cubicBezTo>
                    <a:pt x="56" y="18"/>
                    <a:pt x="58" y="17"/>
                    <a:pt x="58" y="15"/>
                  </a:cubicBezTo>
                  <a:cubicBezTo>
                    <a:pt x="58" y="14"/>
                    <a:pt x="58" y="13"/>
                    <a:pt x="57" y="11"/>
                  </a:cubicBezTo>
                  <a:cubicBezTo>
                    <a:pt x="57" y="11"/>
                    <a:pt x="57" y="11"/>
                    <a:pt x="57" y="10"/>
                  </a:cubicBezTo>
                  <a:cubicBezTo>
                    <a:pt x="57" y="9"/>
                    <a:pt x="55" y="8"/>
                    <a:pt x="54" y="7"/>
                  </a:cubicBezTo>
                  <a:cubicBezTo>
                    <a:pt x="54" y="6"/>
                    <a:pt x="54" y="5"/>
                    <a:pt x="55" y="4"/>
                  </a:cubicBezTo>
                  <a:cubicBezTo>
                    <a:pt x="56" y="3"/>
                    <a:pt x="56" y="2"/>
                    <a:pt x="57" y="2"/>
                  </a:cubicBezTo>
                  <a:cubicBezTo>
                    <a:pt x="58" y="1"/>
                    <a:pt x="61" y="0"/>
                    <a:pt x="62" y="0"/>
                  </a:cubicBezTo>
                  <a:cubicBezTo>
                    <a:pt x="66" y="0"/>
                    <a:pt x="68" y="3"/>
                    <a:pt x="69" y="6"/>
                  </a:cubicBezTo>
                  <a:cubicBezTo>
                    <a:pt x="71" y="7"/>
                    <a:pt x="73" y="9"/>
                    <a:pt x="73" y="12"/>
                  </a:cubicBezTo>
                  <a:cubicBezTo>
                    <a:pt x="73" y="13"/>
                    <a:pt x="72" y="14"/>
                    <a:pt x="71" y="16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1" y="17"/>
                    <a:pt x="70" y="17"/>
                    <a:pt x="71" y="18"/>
                  </a:cubicBezTo>
                  <a:cubicBezTo>
                    <a:pt x="71" y="20"/>
                    <a:pt x="74" y="18"/>
                    <a:pt x="76" y="18"/>
                  </a:cubicBezTo>
                  <a:cubicBezTo>
                    <a:pt x="76" y="19"/>
                    <a:pt x="76" y="19"/>
                    <a:pt x="76" y="20"/>
                  </a:cubicBezTo>
                  <a:cubicBezTo>
                    <a:pt x="76" y="20"/>
                    <a:pt x="76" y="19"/>
                    <a:pt x="76" y="20"/>
                  </a:cubicBezTo>
                  <a:cubicBezTo>
                    <a:pt x="78" y="22"/>
                    <a:pt x="81" y="24"/>
                    <a:pt x="79" y="28"/>
                  </a:cubicBezTo>
                  <a:cubicBezTo>
                    <a:pt x="79" y="28"/>
                    <a:pt x="79" y="28"/>
                    <a:pt x="79" y="29"/>
                  </a:cubicBezTo>
                  <a:cubicBezTo>
                    <a:pt x="78" y="29"/>
                    <a:pt x="78" y="30"/>
                    <a:pt x="77" y="30"/>
                  </a:cubicBezTo>
                  <a:cubicBezTo>
                    <a:pt x="74" y="31"/>
                    <a:pt x="70" y="30"/>
                    <a:pt x="67" y="31"/>
                  </a:cubicBezTo>
                  <a:cubicBezTo>
                    <a:pt x="66" y="32"/>
                    <a:pt x="65" y="33"/>
                    <a:pt x="63" y="34"/>
                  </a:cubicBezTo>
                  <a:cubicBezTo>
                    <a:pt x="63" y="34"/>
                    <a:pt x="62" y="35"/>
                    <a:pt x="62" y="35"/>
                  </a:cubicBezTo>
                  <a:cubicBezTo>
                    <a:pt x="61" y="36"/>
                    <a:pt x="61" y="36"/>
                    <a:pt x="61" y="37"/>
                  </a:cubicBezTo>
                  <a:cubicBezTo>
                    <a:pt x="60" y="38"/>
                    <a:pt x="58" y="39"/>
                    <a:pt x="57" y="40"/>
                  </a:cubicBezTo>
                  <a:cubicBezTo>
                    <a:pt x="56" y="41"/>
                    <a:pt x="56" y="42"/>
                    <a:pt x="55" y="42"/>
                  </a:cubicBezTo>
                  <a:cubicBezTo>
                    <a:pt x="55" y="43"/>
                    <a:pt x="54" y="44"/>
                    <a:pt x="54" y="45"/>
                  </a:cubicBezTo>
                  <a:cubicBezTo>
                    <a:pt x="55" y="45"/>
                    <a:pt x="55" y="44"/>
                    <a:pt x="55" y="44"/>
                  </a:cubicBezTo>
                  <a:cubicBezTo>
                    <a:pt x="58" y="43"/>
                    <a:pt x="62" y="46"/>
                    <a:pt x="63" y="48"/>
                  </a:cubicBezTo>
                  <a:cubicBezTo>
                    <a:pt x="63" y="49"/>
                    <a:pt x="63" y="51"/>
                    <a:pt x="63" y="52"/>
                  </a:cubicBezTo>
                  <a:cubicBezTo>
                    <a:pt x="62" y="52"/>
                    <a:pt x="61" y="52"/>
                    <a:pt x="61" y="52"/>
                  </a:cubicBezTo>
                  <a:cubicBezTo>
                    <a:pt x="60" y="53"/>
                    <a:pt x="60" y="54"/>
                    <a:pt x="59" y="55"/>
                  </a:cubicBezTo>
                  <a:cubicBezTo>
                    <a:pt x="57" y="56"/>
                    <a:pt x="56" y="57"/>
                    <a:pt x="55" y="59"/>
                  </a:cubicBezTo>
                  <a:cubicBezTo>
                    <a:pt x="59" y="58"/>
                    <a:pt x="62" y="57"/>
                    <a:pt x="63" y="54"/>
                  </a:cubicBezTo>
                  <a:cubicBezTo>
                    <a:pt x="64" y="54"/>
                    <a:pt x="65" y="54"/>
                    <a:pt x="65" y="54"/>
                  </a:cubicBezTo>
                  <a:cubicBezTo>
                    <a:pt x="67" y="58"/>
                    <a:pt x="71" y="58"/>
                    <a:pt x="71" y="62"/>
                  </a:cubicBezTo>
                  <a:cubicBezTo>
                    <a:pt x="71" y="66"/>
                    <a:pt x="68" y="67"/>
                    <a:pt x="67" y="70"/>
                  </a:cubicBezTo>
                  <a:cubicBezTo>
                    <a:pt x="67" y="70"/>
                    <a:pt x="66" y="70"/>
                    <a:pt x="66" y="70"/>
                  </a:cubicBezTo>
                  <a:cubicBezTo>
                    <a:pt x="64" y="72"/>
                    <a:pt x="62" y="74"/>
                    <a:pt x="61" y="77"/>
                  </a:cubicBezTo>
                  <a:cubicBezTo>
                    <a:pt x="62" y="78"/>
                    <a:pt x="63" y="76"/>
                    <a:pt x="64" y="76"/>
                  </a:cubicBezTo>
                  <a:cubicBezTo>
                    <a:pt x="66" y="75"/>
                    <a:pt x="67" y="73"/>
                    <a:pt x="69" y="71"/>
                  </a:cubicBezTo>
                  <a:cubicBezTo>
                    <a:pt x="69" y="70"/>
                    <a:pt x="71" y="68"/>
                    <a:pt x="71" y="67"/>
                  </a:cubicBezTo>
                  <a:cubicBezTo>
                    <a:pt x="72" y="66"/>
                    <a:pt x="72" y="64"/>
                    <a:pt x="72" y="62"/>
                  </a:cubicBezTo>
                  <a:cubicBezTo>
                    <a:pt x="72" y="60"/>
                    <a:pt x="72" y="58"/>
                    <a:pt x="72" y="56"/>
                  </a:cubicBezTo>
                  <a:cubicBezTo>
                    <a:pt x="73" y="55"/>
                    <a:pt x="73" y="54"/>
                    <a:pt x="73" y="53"/>
                  </a:cubicBezTo>
                  <a:cubicBezTo>
                    <a:pt x="73" y="53"/>
                    <a:pt x="73" y="52"/>
                    <a:pt x="73" y="51"/>
                  </a:cubicBezTo>
                  <a:cubicBezTo>
                    <a:pt x="73" y="50"/>
                    <a:pt x="74" y="48"/>
                    <a:pt x="74" y="47"/>
                  </a:cubicBezTo>
                  <a:cubicBezTo>
                    <a:pt x="73" y="46"/>
                    <a:pt x="72" y="44"/>
                    <a:pt x="72" y="43"/>
                  </a:cubicBezTo>
                  <a:cubicBezTo>
                    <a:pt x="73" y="42"/>
                    <a:pt x="73" y="42"/>
                    <a:pt x="74" y="40"/>
                  </a:cubicBezTo>
                  <a:cubicBezTo>
                    <a:pt x="75" y="40"/>
                    <a:pt x="77" y="39"/>
                    <a:pt x="79" y="40"/>
                  </a:cubicBezTo>
                  <a:cubicBezTo>
                    <a:pt x="80" y="40"/>
                    <a:pt x="81" y="41"/>
                    <a:pt x="82" y="41"/>
                  </a:cubicBezTo>
                  <a:cubicBezTo>
                    <a:pt x="82" y="43"/>
                    <a:pt x="84" y="44"/>
                    <a:pt x="85" y="46"/>
                  </a:cubicBezTo>
                  <a:cubicBezTo>
                    <a:pt x="84" y="48"/>
                    <a:pt x="83" y="49"/>
                    <a:pt x="84" y="51"/>
                  </a:cubicBezTo>
                  <a:cubicBezTo>
                    <a:pt x="84" y="53"/>
                    <a:pt x="86" y="53"/>
                    <a:pt x="87" y="54"/>
                  </a:cubicBezTo>
                  <a:cubicBezTo>
                    <a:pt x="89" y="55"/>
                    <a:pt x="90" y="57"/>
                    <a:pt x="91" y="58"/>
                  </a:cubicBezTo>
                  <a:cubicBezTo>
                    <a:pt x="93" y="60"/>
                    <a:pt x="94" y="61"/>
                    <a:pt x="94" y="64"/>
                  </a:cubicBezTo>
                  <a:cubicBezTo>
                    <a:pt x="94" y="64"/>
                    <a:pt x="94" y="64"/>
                    <a:pt x="93" y="64"/>
                  </a:cubicBezTo>
                  <a:cubicBezTo>
                    <a:pt x="93" y="64"/>
                    <a:pt x="93" y="65"/>
                    <a:pt x="93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2" y="67"/>
                    <a:pt x="92" y="67"/>
                    <a:pt x="91" y="68"/>
                  </a:cubicBezTo>
                  <a:cubicBezTo>
                    <a:pt x="90" y="69"/>
                    <a:pt x="89" y="70"/>
                    <a:pt x="88" y="70"/>
                  </a:cubicBezTo>
                  <a:cubicBezTo>
                    <a:pt x="86" y="71"/>
                    <a:pt x="85" y="71"/>
                    <a:pt x="84" y="72"/>
                  </a:cubicBezTo>
                  <a:cubicBezTo>
                    <a:pt x="81" y="73"/>
                    <a:pt x="80" y="76"/>
                    <a:pt x="77" y="78"/>
                  </a:cubicBezTo>
                  <a:cubicBezTo>
                    <a:pt x="77" y="78"/>
                    <a:pt x="77" y="78"/>
                    <a:pt x="76" y="78"/>
                  </a:cubicBezTo>
                  <a:cubicBezTo>
                    <a:pt x="75" y="78"/>
                    <a:pt x="71" y="85"/>
                    <a:pt x="74" y="87"/>
                  </a:cubicBezTo>
                  <a:cubicBezTo>
                    <a:pt x="76" y="87"/>
                    <a:pt x="78" y="86"/>
                    <a:pt x="80" y="85"/>
                  </a:cubicBezTo>
                  <a:cubicBezTo>
                    <a:pt x="81" y="85"/>
                    <a:pt x="82" y="84"/>
                    <a:pt x="83" y="83"/>
                  </a:cubicBezTo>
                  <a:cubicBezTo>
                    <a:pt x="84" y="83"/>
                    <a:pt x="86" y="83"/>
                    <a:pt x="87" y="83"/>
                  </a:cubicBezTo>
                  <a:cubicBezTo>
                    <a:pt x="88" y="83"/>
                    <a:pt x="90" y="83"/>
                    <a:pt x="91" y="83"/>
                  </a:cubicBezTo>
                  <a:cubicBezTo>
                    <a:pt x="92" y="83"/>
                    <a:pt x="92" y="84"/>
                    <a:pt x="92" y="84"/>
                  </a:cubicBezTo>
                  <a:cubicBezTo>
                    <a:pt x="92" y="84"/>
                    <a:pt x="93" y="84"/>
                    <a:pt x="93" y="85"/>
                  </a:cubicBezTo>
                  <a:cubicBezTo>
                    <a:pt x="95" y="85"/>
                    <a:pt x="97" y="90"/>
                    <a:pt x="96" y="92"/>
                  </a:cubicBezTo>
                  <a:cubicBezTo>
                    <a:pt x="96" y="94"/>
                    <a:pt x="94" y="96"/>
                    <a:pt x="92" y="95"/>
                  </a:cubicBezTo>
                  <a:cubicBezTo>
                    <a:pt x="92" y="95"/>
                    <a:pt x="92" y="96"/>
                    <a:pt x="91" y="96"/>
                  </a:cubicBezTo>
                  <a:cubicBezTo>
                    <a:pt x="91" y="96"/>
                    <a:pt x="90" y="96"/>
                    <a:pt x="89" y="96"/>
                  </a:cubicBezTo>
                  <a:cubicBezTo>
                    <a:pt x="88" y="96"/>
                    <a:pt x="88" y="97"/>
                    <a:pt x="88" y="97"/>
                  </a:cubicBezTo>
                  <a:cubicBezTo>
                    <a:pt x="87" y="97"/>
                    <a:pt x="86" y="97"/>
                    <a:pt x="85" y="98"/>
                  </a:cubicBezTo>
                  <a:cubicBezTo>
                    <a:pt x="84" y="98"/>
                    <a:pt x="83" y="98"/>
                    <a:pt x="82" y="98"/>
                  </a:cubicBezTo>
                  <a:cubicBezTo>
                    <a:pt x="81" y="98"/>
                    <a:pt x="80" y="98"/>
                    <a:pt x="78" y="98"/>
                  </a:cubicBezTo>
                  <a:cubicBezTo>
                    <a:pt x="78" y="98"/>
                    <a:pt x="76" y="100"/>
                    <a:pt x="75" y="99"/>
                  </a:cubicBezTo>
                  <a:cubicBezTo>
                    <a:pt x="74" y="100"/>
                    <a:pt x="73" y="101"/>
                    <a:pt x="72" y="101"/>
                  </a:cubicBezTo>
                  <a:cubicBezTo>
                    <a:pt x="70" y="102"/>
                    <a:pt x="67" y="102"/>
                    <a:pt x="64" y="103"/>
                  </a:cubicBezTo>
                  <a:cubicBezTo>
                    <a:pt x="62" y="104"/>
                    <a:pt x="60" y="106"/>
                    <a:pt x="57" y="105"/>
                  </a:cubicBezTo>
                  <a:cubicBezTo>
                    <a:pt x="57" y="104"/>
                    <a:pt x="58" y="104"/>
                    <a:pt x="59" y="103"/>
                  </a:cubicBezTo>
                  <a:cubicBezTo>
                    <a:pt x="60" y="102"/>
                    <a:pt x="61" y="101"/>
                    <a:pt x="63" y="100"/>
                  </a:cubicBezTo>
                  <a:cubicBezTo>
                    <a:pt x="63" y="100"/>
                    <a:pt x="64" y="100"/>
                    <a:pt x="65" y="99"/>
                  </a:cubicBezTo>
                  <a:cubicBezTo>
                    <a:pt x="63" y="97"/>
                    <a:pt x="61" y="95"/>
                    <a:pt x="62" y="93"/>
                  </a:cubicBezTo>
                  <a:cubicBezTo>
                    <a:pt x="62" y="91"/>
                    <a:pt x="63" y="90"/>
                    <a:pt x="63" y="88"/>
                  </a:cubicBezTo>
                  <a:cubicBezTo>
                    <a:pt x="64" y="87"/>
                    <a:pt x="64" y="86"/>
                    <a:pt x="64" y="85"/>
                  </a:cubicBezTo>
                  <a:cubicBezTo>
                    <a:pt x="63" y="83"/>
                    <a:pt x="62" y="84"/>
                    <a:pt x="60" y="83"/>
                  </a:cubicBezTo>
                  <a:cubicBezTo>
                    <a:pt x="59" y="83"/>
                    <a:pt x="60" y="81"/>
                    <a:pt x="58" y="82"/>
                  </a:cubicBezTo>
                  <a:cubicBezTo>
                    <a:pt x="59" y="81"/>
                    <a:pt x="58" y="81"/>
                    <a:pt x="58" y="81"/>
                  </a:cubicBezTo>
                  <a:cubicBezTo>
                    <a:pt x="56" y="81"/>
                    <a:pt x="58" y="85"/>
                    <a:pt x="57" y="86"/>
                  </a:cubicBezTo>
                  <a:cubicBezTo>
                    <a:pt x="57" y="87"/>
                    <a:pt x="57" y="87"/>
                    <a:pt x="57" y="87"/>
                  </a:cubicBezTo>
                  <a:cubicBezTo>
                    <a:pt x="57" y="87"/>
                    <a:pt x="57" y="89"/>
                    <a:pt x="58" y="89"/>
                  </a:cubicBezTo>
                  <a:cubicBezTo>
                    <a:pt x="58" y="90"/>
                    <a:pt x="57" y="89"/>
                    <a:pt x="57" y="90"/>
                  </a:cubicBezTo>
                  <a:cubicBezTo>
                    <a:pt x="59" y="94"/>
                    <a:pt x="53" y="96"/>
                    <a:pt x="50" y="94"/>
                  </a:cubicBezTo>
                  <a:cubicBezTo>
                    <a:pt x="49" y="92"/>
                    <a:pt x="46" y="92"/>
                    <a:pt x="44" y="90"/>
                  </a:cubicBezTo>
                  <a:cubicBezTo>
                    <a:pt x="44" y="88"/>
                    <a:pt x="44" y="87"/>
                    <a:pt x="45" y="85"/>
                  </a:cubicBezTo>
                  <a:cubicBezTo>
                    <a:pt x="45" y="82"/>
                    <a:pt x="46" y="81"/>
                    <a:pt x="48" y="79"/>
                  </a:cubicBezTo>
                  <a:cubicBezTo>
                    <a:pt x="48" y="77"/>
                    <a:pt x="50" y="76"/>
                    <a:pt x="51" y="74"/>
                  </a:cubicBezTo>
                  <a:cubicBezTo>
                    <a:pt x="52" y="74"/>
                    <a:pt x="52" y="75"/>
                    <a:pt x="53" y="74"/>
                  </a:cubicBezTo>
                  <a:cubicBezTo>
                    <a:pt x="54" y="73"/>
                    <a:pt x="55" y="72"/>
                    <a:pt x="55" y="70"/>
                  </a:cubicBezTo>
                  <a:cubicBezTo>
                    <a:pt x="54" y="70"/>
                    <a:pt x="52" y="71"/>
                    <a:pt x="51" y="72"/>
                  </a:cubicBezTo>
                  <a:cubicBezTo>
                    <a:pt x="49" y="73"/>
                    <a:pt x="47" y="74"/>
                    <a:pt x="45" y="76"/>
                  </a:cubicBezTo>
                  <a:cubicBezTo>
                    <a:pt x="44" y="76"/>
                    <a:pt x="43" y="78"/>
                    <a:pt x="43" y="79"/>
                  </a:cubicBezTo>
                  <a:cubicBezTo>
                    <a:pt x="43" y="79"/>
                    <a:pt x="43" y="80"/>
                    <a:pt x="43" y="80"/>
                  </a:cubicBezTo>
                  <a:cubicBezTo>
                    <a:pt x="43" y="81"/>
                    <a:pt x="42" y="82"/>
                    <a:pt x="42" y="83"/>
                  </a:cubicBezTo>
                  <a:cubicBezTo>
                    <a:pt x="43" y="85"/>
                    <a:pt x="43" y="87"/>
                    <a:pt x="42" y="89"/>
                  </a:cubicBezTo>
                  <a:cubicBezTo>
                    <a:pt x="42" y="89"/>
                    <a:pt x="42" y="89"/>
                    <a:pt x="41" y="89"/>
                  </a:cubicBezTo>
                  <a:cubicBezTo>
                    <a:pt x="40" y="90"/>
                    <a:pt x="39" y="94"/>
                    <a:pt x="37" y="94"/>
                  </a:cubicBezTo>
                  <a:cubicBezTo>
                    <a:pt x="34" y="94"/>
                    <a:pt x="34" y="90"/>
                    <a:pt x="32" y="89"/>
                  </a:cubicBezTo>
                  <a:cubicBezTo>
                    <a:pt x="30" y="91"/>
                    <a:pt x="29" y="92"/>
                    <a:pt x="27" y="93"/>
                  </a:cubicBezTo>
                  <a:cubicBezTo>
                    <a:pt x="28" y="94"/>
                    <a:pt x="26" y="95"/>
                    <a:pt x="27" y="95"/>
                  </a:cubicBezTo>
                  <a:cubicBezTo>
                    <a:pt x="26" y="96"/>
                    <a:pt x="26" y="97"/>
                    <a:pt x="26" y="98"/>
                  </a:cubicBezTo>
                  <a:cubicBezTo>
                    <a:pt x="25" y="99"/>
                    <a:pt x="23" y="100"/>
                    <a:pt x="22" y="102"/>
                  </a:cubicBezTo>
                  <a:cubicBezTo>
                    <a:pt x="22" y="102"/>
                    <a:pt x="22" y="102"/>
                    <a:pt x="22" y="102"/>
                  </a:cubicBezTo>
                  <a:cubicBezTo>
                    <a:pt x="22" y="102"/>
                    <a:pt x="22" y="102"/>
                    <a:pt x="21" y="102"/>
                  </a:cubicBezTo>
                  <a:cubicBezTo>
                    <a:pt x="21" y="103"/>
                    <a:pt x="21" y="103"/>
                    <a:pt x="20" y="103"/>
                  </a:cubicBezTo>
                  <a:cubicBezTo>
                    <a:pt x="20" y="103"/>
                    <a:pt x="20" y="104"/>
                    <a:pt x="20" y="104"/>
                  </a:cubicBezTo>
                  <a:cubicBezTo>
                    <a:pt x="18" y="104"/>
                    <a:pt x="17" y="105"/>
                    <a:pt x="15" y="105"/>
                  </a:cubicBezTo>
                  <a:cubicBezTo>
                    <a:pt x="14" y="104"/>
                    <a:pt x="14" y="104"/>
                    <a:pt x="14" y="104"/>
                  </a:cubicBezTo>
                  <a:cubicBezTo>
                    <a:pt x="14" y="104"/>
                    <a:pt x="14" y="103"/>
                    <a:pt x="13" y="103"/>
                  </a:cubicBezTo>
                  <a:cubicBezTo>
                    <a:pt x="13" y="102"/>
                    <a:pt x="12" y="101"/>
                    <a:pt x="11" y="100"/>
                  </a:cubicBezTo>
                  <a:cubicBezTo>
                    <a:pt x="11" y="99"/>
                    <a:pt x="11" y="98"/>
                    <a:pt x="10" y="97"/>
                  </a:cubicBezTo>
                  <a:cubicBezTo>
                    <a:pt x="11" y="94"/>
                    <a:pt x="13" y="94"/>
                    <a:pt x="14" y="92"/>
                  </a:cubicBezTo>
                  <a:cubicBezTo>
                    <a:pt x="16" y="91"/>
                    <a:pt x="17" y="88"/>
                    <a:pt x="18" y="86"/>
                  </a:cubicBezTo>
                  <a:cubicBezTo>
                    <a:pt x="18" y="83"/>
                    <a:pt x="19" y="81"/>
                    <a:pt x="19" y="78"/>
                  </a:cubicBezTo>
                  <a:cubicBezTo>
                    <a:pt x="17" y="78"/>
                    <a:pt x="14" y="80"/>
                    <a:pt x="12" y="81"/>
                  </a:cubicBezTo>
                  <a:cubicBezTo>
                    <a:pt x="10" y="81"/>
                    <a:pt x="9" y="80"/>
                    <a:pt x="7" y="80"/>
                  </a:cubicBezTo>
                  <a:cubicBezTo>
                    <a:pt x="6" y="80"/>
                    <a:pt x="6" y="79"/>
                    <a:pt x="5" y="79"/>
                  </a:cubicBezTo>
                  <a:cubicBezTo>
                    <a:pt x="5" y="79"/>
                    <a:pt x="4" y="79"/>
                    <a:pt x="4" y="79"/>
                  </a:cubicBezTo>
                  <a:cubicBezTo>
                    <a:pt x="2" y="78"/>
                    <a:pt x="1" y="76"/>
                    <a:pt x="0" y="75"/>
                  </a:cubicBez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" name="iSḷiḑê"/>
            <p:cNvSpPr/>
            <p:nvPr/>
          </p:nvSpPr>
          <p:spPr bwMode="auto">
            <a:xfrm>
              <a:off x="5389563" y="3598863"/>
              <a:ext cx="542925" cy="131763"/>
            </a:xfrm>
            <a:custGeom>
              <a:avLst/>
              <a:gdLst>
                <a:gd name="T0" fmla="*/ 55 w 58"/>
                <a:gd name="T1" fmla="*/ 1 h 14"/>
                <a:gd name="T2" fmla="*/ 58 w 58"/>
                <a:gd name="T3" fmla="*/ 9 h 14"/>
                <a:gd name="T4" fmla="*/ 53 w 58"/>
                <a:gd name="T5" fmla="*/ 12 h 14"/>
                <a:gd name="T6" fmla="*/ 48 w 58"/>
                <a:gd name="T7" fmla="*/ 10 h 14"/>
                <a:gd name="T8" fmla="*/ 44 w 58"/>
                <a:gd name="T9" fmla="*/ 8 h 14"/>
                <a:gd name="T10" fmla="*/ 40 w 58"/>
                <a:gd name="T11" fmla="*/ 7 h 14"/>
                <a:gd name="T12" fmla="*/ 37 w 58"/>
                <a:gd name="T13" fmla="*/ 7 h 14"/>
                <a:gd name="T14" fmla="*/ 30 w 58"/>
                <a:gd name="T15" fmla="*/ 4 h 14"/>
                <a:gd name="T16" fmla="*/ 24 w 58"/>
                <a:gd name="T17" fmla="*/ 8 h 14"/>
                <a:gd name="T18" fmla="*/ 18 w 58"/>
                <a:gd name="T19" fmla="*/ 12 h 14"/>
                <a:gd name="T20" fmla="*/ 17 w 58"/>
                <a:gd name="T21" fmla="*/ 14 h 14"/>
                <a:gd name="T22" fmla="*/ 14 w 58"/>
                <a:gd name="T23" fmla="*/ 14 h 14"/>
                <a:gd name="T24" fmla="*/ 9 w 58"/>
                <a:gd name="T25" fmla="*/ 14 h 14"/>
                <a:gd name="T26" fmla="*/ 4 w 58"/>
                <a:gd name="T27" fmla="*/ 9 h 14"/>
                <a:gd name="T28" fmla="*/ 2 w 58"/>
                <a:gd name="T29" fmla="*/ 7 h 14"/>
                <a:gd name="T30" fmla="*/ 0 w 58"/>
                <a:gd name="T31" fmla="*/ 3 h 14"/>
                <a:gd name="T32" fmla="*/ 2 w 58"/>
                <a:gd name="T33" fmla="*/ 2 h 14"/>
                <a:gd name="T34" fmla="*/ 6 w 58"/>
                <a:gd name="T35" fmla="*/ 3 h 14"/>
                <a:gd name="T36" fmla="*/ 11 w 58"/>
                <a:gd name="T37" fmla="*/ 3 h 14"/>
                <a:gd name="T38" fmla="*/ 11 w 58"/>
                <a:gd name="T39" fmla="*/ 2 h 14"/>
                <a:gd name="T40" fmla="*/ 17 w 58"/>
                <a:gd name="T41" fmla="*/ 3 h 14"/>
                <a:gd name="T42" fmla="*/ 28 w 58"/>
                <a:gd name="T43" fmla="*/ 3 h 14"/>
                <a:gd name="T44" fmla="*/ 29 w 58"/>
                <a:gd name="T45" fmla="*/ 3 h 14"/>
                <a:gd name="T46" fmla="*/ 31 w 58"/>
                <a:gd name="T47" fmla="*/ 3 h 14"/>
                <a:gd name="T48" fmla="*/ 35 w 58"/>
                <a:gd name="T49" fmla="*/ 3 h 14"/>
                <a:gd name="T50" fmla="*/ 40 w 58"/>
                <a:gd name="T51" fmla="*/ 2 h 14"/>
                <a:gd name="T52" fmla="*/ 43 w 58"/>
                <a:gd name="T53" fmla="*/ 1 h 14"/>
                <a:gd name="T54" fmla="*/ 45 w 58"/>
                <a:gd name="T55" fmla="*/ 0 h 14"/>
                <a:gd name="T56" fmla="*/ 47 w 58"/>
                <a:gd name="T57" fmla="*/ 0 h 14"/>
                <a:gd name="T58" fmla="*/ 49 w 58"/>
                <a:gd name="T59" fmla="*/ 0 h 14"/>
                <a:gd name="T60" fmla="*/ 55 w 58"/>
                <a:gd name="T61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" h="14">
                  <a:moveTo>
                    <a:pt x="55" y="1"/>
                  </a:moveTo>
                  <a:cubicBezTo>
                    <a:pt x="57" y="3"/>
                    <a:pt x="58" y="5"/>
                    <a:pt x="58" y="9"/>
                  </a:cubicBezTo>
                  <a:cubicBezTo>
                    <a:pt x="56" y="10"/>
                    <a:pt x="55" y="12"/>
                    <a:pt x="53" y="12"/>
                  </a:cubicBezTo>
                  <a:cubicBezTo>
                    <a:pt x="52" y="12"/>
                    <a:pt x="50" y="11"/>
                    <a:pt x="48" y="10"/>
                  </a:cubicBezTo>
                  <a:cubicBezTo>
                    <a:pt x="47" y="10"/>
                    <a:pt x="45" y="8"/>
                    <a:pt x="44" y="8"/>
                  </a:cubicBezTo>
                  <a:cubicBezTo>
                    <a:pt x="43" y="8"/>
                    <a:pt x="42" y="8"/>
                    <a:pt x="40" y="7"/>
                  </a:cubicBezTo>
                  <a:cubicBezTo>
                    <a:pt x="39" y="7"/>
                    <a:pt x="38" y="7"/>
                    <a:pt x="37" y="7"/>
                  </a:cubicBezTo>
                  <a:cubicBezTo>
                    <a:pt x="34" y="6"/>
                    <a:pt x="31" y="6"/>
                    <a:pt x="30" y="4"/>
                  </a:cubicBezTo>
                  <a:cubicBezTo>
                    <a:pt x="27" y="5"/>
                    <a:pt x="25" y="6"/>
                    <a:pt x="24" y="8"/>
                  </a:cubicBezTo>
                  <a:cubicBezTo>
                    <a:pt x="21" y="9"/>
                    <a:pt x="20" y="11"/>
                    <a:pt x="18" y="12"/>
                  </a:cubicBezTo>
                  <a:cubicBezTo>
                    <a:pt x="18" y="13"/>
                    <a:pt x="17" y="14"/>
                    <a:pt x="17" y="14"/>
                  </a:cubicBezTo>
                  <a:cubicBezTo>
                    <a:pt x="16" y="14"/>
                    <a:pt x="15" y="14"/>
                    <a:pt x="14" y="14"/>
                  </a:cubicBezTo>
                  <a:cubicBezTo>
                    <a:pt x="13" y="14"/>
                    <a:pt x="11" y="14"/>
                    <a:pt x="9" y="14"/>
                  </a:cubicBezTo>
                  <a:cubicBezTo>
                    <a:pt x="7" y="13"/>
                    <a:pt x="5" y="11"/>
                    <a:pt x="4" y="9"/>
                  </a:cubicBezTo>
                  <a:cubicBezTo>
                    <a:pt x="3" y="9"/>
                    <a:pt x="3" y="8"/>
                    <a:pt x="2" y="7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3"/>
                    <a:pt x="2" y="2"/>
                    <a:pt x="2" y="2"/>
                  </a:cubicBezTo>
                  <a:cubicBezTo>
                    <a:pt x="4" y="2"/>
                    <a:pt x="5" y="3"/>
                    <a:pt x="6" y="3"/>
                  </a:cubicBezTo>
                  <a:cubicBezTo>
                    <a:pt x="7" y="2"/>
                    <a:pt x="9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13" y="3"/>
                    <a:pt x="16" y="2"/>
                    <a:pt x="17" y="3"/>
                  </a:cubicBezTo>
                  <a:cubicBezTo>
                    <a:pt x="21" y="3"/>
                    <a:pt x="24" y="3"/>
                    <a:pt x="28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31" y="2"/>
                    <a:pt x="31" y="3"/>
                  </a:cubicBezTo>
                  <a:cubicBezTo>
                    <a:pt x="33" y="3"/>
                    <a:pt x="34" y="3"/>
                    <a:pt x="35" y="3"/>
                  </a:cubicBezTo>
                  <a:cubicBezTo>
                    <a:pt x="36" y="3"/>
                    <a:pt x="38" y="2"/>
                    <a:pt x="40" y="2"/>
                  </a:cubicBezTo>
                  <a:cubicBezTo>
                    <a:pt x="41" y="2"/>
                    <a:pt x="42" y="2"/>
                    <a:pt x="43" y="1"/>
                  </a:cubicBezTo>
                  <a:cubicBezTo>
                    <a:pt x="44" y="1"/>
                    <a:pt x="45" y="0"/>
                    <a:pt x="45" y="0"/>
                  </a:cubicBezTo>
                  <a:cubicBezTo>
                    <a:pt x="46" y="0"/>
                    <a:pt x="47" y="0"/>
                    <a:pt x="47" y="0"/>
                  </a:cubicBezTo>
                  <a:cubicBezTo>
                    <a:pt x="48" y="0"/>
                    <a:pt x="48" y="0"/>
                    <a:pt x="49" y="0"/>
                  </a:cubicBezTo>
                  <a:cubicBezTo>
                    <a:pt x="51" y="0"/>
                    <a:pt x="53" y="1"/>
                    <a:pt x="55" y="1"/>
                  </a:cubicBez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" name="iŝlíḍé"/>
            <p:cNvSpPr/>
            <p:nvPr/>
          </p:nvSpPr>
          <p:spPr bwMode="auto">
            <a:xfrm>
              <a:off x="5138738" y="3627438"/>
              <a:ext cx="195263" cy="122238"/>
            </a:xfrm>
            <a:custGeom>
              <a:avLst/>
              <a:gdLst>
                <a:gd name="T0" fmla="*/ 19 w 21"/>
                <a:gd name="T1" fmla="*/ 1 h 13"/>
                <a:gd name="T2" fmla="*/ 20 w 21"/>
                <a:gd name="T3" fmla="*/ 1 h 13"/>
                <a:gd name="T4" fmla="*/ 21 w 21"/>
                <a:gd name="T5" fmla="*/ 1 h 13"/>
                <a:gd name="T6" fmla="*/ 19 w 21"/>
                <a:gd name="T7" fmla="*/ 4 h 13"/>
                <a:gd name="T8" fmla="*/ 19 w 21"/>
                <a:gd name="T9" fmla="*/ 10 h 13"/>
                <a:gd name="T10" fmla="*/ 18 w 21"/>
                <a:gd name="T11" fmla="*/ 10 h 13"/>
                <a:gd name="T12" fmla="*/ 18 w 21"/>
                <a:gd name="T13" fmla="*/ 11 h 13"/>
                <a:gd name="T14" fmla="*/ 12 w 21"/>
                <a:gd name="T15" fmla="*/ 13 h 13"/>
                <a:gd name="T16" fmla="*/ 7 w 21"/>
                <a:gd name="T17" fmla="*/ 11 h 13"/>
                <a:gd name="T18" fmla="*/ 4 w 21"/>
                <a:gd name="T19" fmla="*/ 10 h 13"/>
                <a:gd name="T20" fmla="*/ 4 w 21"/>
                <a:gd name="T21" fmla="*/ 10 h 13"/>
                <a:gd name="T22" fmla="*/ 1 w 21"/>
                <a:gd name="T23" fmla="*/ 8 h 13"/>
                <a:gd name="T24" fmla="*/ 0 w 21"/>
                <a:gd name="T25" fmla="*/ 7 h 13"/>
                <a:gd name="T26" fmla="*/ 2 w 21"/>
                <a:gd name="T27" fmla="*/ 4 h 13"/>
                <a:gd name="T28" fmla="*/ 3 w 21"/>
                <a:gd name="T29" fmla="*/ 4 h 13"/>
                <a:gd name="T30" fmla="*/ 5 w 21"/>
                <a:gd name="T31" fmla="*/ 3 h 13"/>
                <a:gd name="T32" fmla="*/ 5 w 21"/>
                <a:gd name="T33" fmla="*/ 4 h 13"/>
                <a:gd name="T34" fmla="*/ 7 w 21"/>
                <a:gd name="T35" fmla="*/ 3 h 13"/>
                <a:gd name="T36" fmla="*/ 9 w 21"/>
                <a:gd name="T37" fmla="*/ 3 h 13"/>
                <a:gd name="T38" fmla="*/ 11 w 21"/>
                <a:gd name="T39" fmla="*/ 2 h 13"/>
                <a:gd name="T40" fmla="*/ 14 w 21"/>
                <a:gd name="T41" fmla="*/ 3 h 13"/>
                <a:gd name="T42" fmla="*/ 17 w 21"/>
                <a:gd name="T43" fmla="*/ 2 h 13"/>
                <a:gd name="T44" fmla="*/ 17 w 21"/>
                <a:gd name="T45" fmla="*/ 2 h 13"/>
                <a:gd name="T46" fmla="*/ 19 w 21"/>
                <a:gd name="T4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1" h="13">
                  <a:moveTo>
                    <a:pt x="19" y="1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0" y="2"/>
                    <a:pt x="20" y="3"/>
                    <a:pt x="19" y="4"/>
                  </a:cubicBezTo>
                  <a:cubicBezTo>
                    <a:pt x="21" y="6"/>
                    <a:pt x="18" y="7"/>
                    <a:pt x="19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7" y="10"/>
                    <a:pt x="18" y="10"/>
                    <a:pt x="18" y="11"/>
                  </a:cubicBezTo>
                  <a:cubicBezTo>
                    <a:pt x="16" y="12"/>
                    <a:pt x="14" y="13"/>
                    <a:pt x="12" y="13"/>
                  </a:cubicBezTo>
                  <a:cubicBezTo>
                    <a:pt x="10" y="13"/>
                    <a:pt x="8" y="12"/>
                    <a:pt x="7" y="11"/>
                  </a:cubicBezTo>
                  <a:cubicBezTo>
                    <a:pt x="5" y="11"/>
                    <a:pt x="5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2" y="9"/>
                    <a:pt x="1" y="8"/>
                  </a:cubicBezTo>
                  <a:cubicBezTo>
                    <a:pt x="1" y="8"/>
                    <a:pt x="0" y="7"/>
                    <a:pt x="0" y="7"/>
                  </a:cubicBezTo>
                  <a:cubicBezTo>
                    <a:pt x="0" y="5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4" y="4"/>
                    <a:pt x="4" y="4"/>
                    <a:pt x="5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7" y="4"/>
                    <a:pt x="7" y="3"/>
                  </a:cubicBezTo>
                  <a:cubicBezTo>
                    <a:pt x="8" y="3"/>
                    <a:pt x="8" y="3"/>
                    <a:pt x="9" y="3"/>
                  </a:cubicBezTo>
                  <a:cubicBezTo>
                    <a:pt x="10" y="3"/>
                    <a:pt x="10" y="3"/>
                    <a:pt x="11" y="2"/>
                  </a:cubicBezTo>
                  <a:cubicBezTo>
                    <a:pt x="12" y="2"/>
                    <a:pt x="13" y="3"/>
                    <a:pt x="14" y="3"/>
                  </a:cubicBezTo>
                  <a:cubicBezTo>
                    <a:pt x="15" y="2"/>
                    <a:pt x="16" y="1"/>
                    <a:pt x="17" y="2"/>
                  </a:cubicBezTo>
                  <a:cubicBezTo>
                    <a:pt x="17" y="1"/>
                    <a:pt x="17" y="2"/>
                    <a:pt x="17" y="2"/>
                  </a:cubicBezTo>
                  <a:cubicBezTo>
                    <a:pt x="17" y="2"/>
                    <a:pt x="19" y="0"/>
                    <a:pt x="19" y="1"/>
                  </a:cubicBez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" name="íś1íḍè"/>
            <p:cNvSpPr/>
            <p:nvPr/>
          </p:nvSpPr>
          <p:spPr bwMode="auto">
            <a:xfrm>
              <a:off x="6324600" y="3060701"/>
              <a:ext cx="644525" cy="519113"/>
            </a:xfrm>
            <a:custGeom>
              <a:avLst/>
              <a:gdLst>
                <a:gd name="T0" fmla="*/ 61 w 69"/>
                <a:gd name="T1" fmla="*/ 34 h 55"/>
                <a:gd name="T2" fmla="*/ 56 w 69"/>
                <a:gd name="T3" fmla="*/ 33 h 55"/>
                <a:gd name="T4" fmla="*/ 55 w 69"/>
                <a:gd name="T5" fmla="*/ 33 h 55"/>
                <a:gd name="T6" fmla="*/ 51 w 69"/>
                <a:gd name="T7" fmla="*/ 28 h 55"/>
                <a:gd name="T8" fmla="*/ 52 w 69"/>
                <a:gd name="T9" fmla="*/ 22 h 55"/>
                <a:gd name="T10" fmla="*/ 52 w 69"/>
                <a:gd name="T11" fmla="*/ 18 h 55"/>
                <a:gd name="T12" fmla="*/ 49 w 69"/>
                <a:gd name="T13" fmla="*/ 14 h 55"/>
                <a:gd name="T14" fmla="*/ 46 w 69"/>
                <a:gd name="T15" fmla="*/ 10 h 55"/>
                <a:gd name="T16" fmla="*/ 42 w 69"/>
                <a:gd name="T17" fmla="*/ 4 h 55"/>
                <a:gd name="T18" fmla="*/ 42 w 69"/>
                <a:gd name="T19" fmla="*/ 4 h 55"/>
                <a:gd name="T20" fmla="*/ 36 w 69"/>
                <a:gd name="T21" fmla="*/ 0 h 55"/>
                <a:gd name="T22" fmla="*/ 34 w 69"/>
                <a:gd name="T23" fmla="*/ 2 h 55"/>
                <a:gd name="T24" fmla="*/ 30 w 69"/>
                <a:gd name="T25" fmla="*/ 21 h 55"/>
                <a:gd name="T26" fmla="*/ 30 w 69"/>
                <a:gd name="T27" fmla="*/ 25 h 55"/>
                <a:gd name="T28" fmla="*/ 30 w 69"/>
                <a:gd name="T29" fmla="*/ 30 h 55"/>
                <a:gd name="T30" fmla="*/ 29 w 69"/>
                <a:gd name="T31" fmla="*/ 32 h 55"/>
                <a:gd name="T32" fmla="*/ 26 w 69"/>
                <a:gd name="T33" fmla="*/ 34 h 55"/>
                <a:gd name="T34" fmla="*/ 23 w 69"/>
                <a:gd name="T35" fmla="*/ 34 h 55"/>
                <a:gd name="T36" fmla="*/ 18 w 69"/>
                <a:gd name="T37" fmla="*/ 23 h 55"/>
                <a:gd name="T38" fmla="*/ 16 w 69"/>
                <a:gd name="T39" fmla="*/ 19 h 55"/>
                <a:gd name="T40" fmla="*/ 14 w 69"/>
                <a:gd name="T41" fmla="*/ 18 h 55"/>
                <a:gd name="T42" fmla="*/ 10 w 69"/>
                <a:gd name="T43" fmla="*/ 24 h 55"/>
                <a:gd name="T44" fmla="*/ 5 w 69"/>
                <a:gd name="T45" fmla="*/ 34 h 55"/>
                <a:gd name="T46" fmla="*/ 2 w 69"/>
                <a:gd name="T47" fmla="*/ 38 h 55"/>
                <a:gd name="T48" fmla="*/ 0 w 69"/>
                <a:gd name="T49" fmla="*/ 39 h 55"/>
                <a:gd name="T50" fmla="*/ 2 w 69"/>
                <a:gd name="T51" fmla="*/ 43 h 55"/>
                <a:gd name="T52" fmla="*/ 7 w 69"/>
                <a:gd name="T53" fmla="*/ 49 h 55"/>
                <a:gd name="T54" fmla="*/ 11 w 69"/>
                <a:gd name="T55" fmla="*/ 53 h 55"/>
                <a:gd name="T56" fmla="*/ 14 w 69"/>
                <a:gd name="T57" fmla="*/ 54 h 55"/>
                <a:gd name="T58" fmla="*/ 15 w 69"/>
                <a:gd name="T59" fmla="*/ 55 h 55"/>
                <a:gd name="T60" fmla="*/ 18 w 69"/>
                <a:gd name="T61" fmla="*/ 54 h 55"/>
                <a:gd name="T62" fmla="*/ 19 w 69"/>
                <a:gd name="T63" fmla="*/ 51 h 55"/>
                <a:gd name="T64" fmla="*/ 21 w 69"/>
                <a:gd name="T65" fmla="*/ 47 h 55"/>
                <a:gd name="T66" fmla="*/ 23 w 69"/>
                <a:gd name="T67" fmla="*/ 45 h 55"/>
                <a:gd name="T68" fmla="*/ 33 w 69"/>
                <a:gd name="T69" fmla="*/ 43 h 55"/>
                <a:gd name="T70" fmla="*/ 44 w 69"/>
                <a:gd name="T71" fmla="*/ 43 h 55"/>
                <a:gd name="T72" fmla="*/ 51 w 69"/>
                <a:gd name="T73" fmla="*/ 43 h 55"/>
                <a:gd name="T74" fmla="*/ 60 w 69"/>
                <a:gd name="T75" fmla="*/ 44 h 55"/>
                <a:gd name="T76" fmla="*/ 68 w 69"/>
                <a:gd name="T77" fmla="*/ 42 h 55"/>
                <a:gd name="T78" fmla="*/ 68 w 69"/>
                <a:gd name="T79" fmla="*/ 3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9" h="55">
                  <a:moveTo>
                    <a:pt x="67" y="35"/>
                  </a:moveTo>
                  <a:cubicBezTo>
                    <a:pt x="66" y="35"/>
                    <a:pt x="62" y="34"/>
                    <a:pt x="61" y="34"/>
                  </a:cubicBezTo>
                  <a:cubicBezTo>
                    <a:pt x="59" y="33"/>
                    <a:pt x="58" y="33"/>
                    <a:pt x="58" y="33"/>
                  </a:cubicBezTo>
                  <a:cubicBezTo>
                    <a:pt x="57" y="33"/>
                    <a:pt x="56" y="33"/>
                    <a:pt x="56" y="33"/>
                  </a:cubicBezTo>
                  <a:cubicBezTo>
                    <a:pt x="56" y="33"/>
                    <a:pt x="55" y="33"/>
                    <a:pt x="55" y="33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5" y="33"/>
                    <a:pt x="54" y="33"/>
                    <a:pt x="54" y="33"/>
                  </a:cubicBezTo>
                  <a:cubicBezTo>
                    <a:pt x="52" y="32"/>
                    <a:pt x="51" y="29"/>
                    <a:pt x="51" y="28"/>
                  </a:cubicBezTo>
                  <a:cubicBezTo>
                    <a:pt x="51" y="27"/>
                    <a:pt x="51" y="26"/>
                    <a:pt x="51" y="25"/>
                  </a:cubicBezTo>
                  <a:cubicBezTo>
                    <a:pt x="52" y="24"/>
                    <a:pt x="52" y="23"/>
                    <a:pt x="52" y="22"/>
                  </a:cubicBezTo>
                  <a:cubicBezTo>
                    <a:pt x="52" y="22"/>
                    <a:pt x="52" y="21"/>
                    <a:pt x="52" y="21"/>
                  </a:cubicBezTo>
                  <a:cubicBezTo>
                    <a:pt x="52" y="20"/>
                    <a:pt x="52" y="19"/>
                    <a:pt x="52" y="18"/>
                  </a:cubicBezTo>
                  <a:cubicBezTo>
                    <a:pt x="52" y="17"/>
                    <a:pt x="51" y="16"/>
                    <a:pt x="50" y="15"/>
                  </a:cubicBezTo>
                  <a:cubicBezTo>
                    <a:pt x="50" y="15"/>
                    <a:pt x="50" y="14"/>
                    <a:pt x="49" y="14"/>
                  </a:cubicBezTo>
                  <a:cubicBezTo>
                    <a:pt x="49" y="13"/>
                    <a:pt x="48" y="12"/>
                    <a:pt x="47" y="11"/>
                  </a:cubicBezTo>
                  <a:cubicBezTo>
                    <a:pt x="47" y="11"/>
                    <a:pt x="46" y="10"/>
                    <a:pt x="46" y="10"/>
                  </a:cubicBezTo>
                  <a:cubicBezTo>
                    <a:pt x="45" y="9"/>
                    <a:pt x="44" y="7"/>
                    <a:pt x="44" y="6"/>
                  </a:cubicBezTo>
                  <a:cubicBezTo>
                    <a:pt x="43" y="6"/>
                    <a:pt x="43" y="5"/>
                    <a:pt x="42" y="4"/>
                  </a:cubicBezTo>
                  <a:cubicBezTo>
                    <a:pt x="43" y="5"/>
                    <a:pt x="42" y="4"/>
                    <a:pt x="42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1" y="3"/>
                    <a:pt x="40" y="2"/>
                    <a:pt x="38" y="1"/>
                  </a:cubicBezTo>
                  <a:cubicBezTo>
                    <a:pt x="37" y="1"/>
                    <a:pt x="37" y="0"/>
                    <a:pt x="36" y="0"/>
                  </a:cubicBezTo>
                  <a:cubicBezTo>
                    <a:pt x="36" y="0"/>
                    <a:pt x="36" y="1"/>
                    <a:pt x="36" y="1"/>
                  </a:cubicBezTo>
                  <a:cubicBezTo>
                    <a:pt x="35" y="1"/>
                    <a:pt x="35" y="1"/>
                    <a:pt x="34" y="2"/>
                  </a:cubicBezTo>
                  <a:cubicBezTo>
                    <a:pt x="32" y="3"/>
                    <a:pt x="31" y="6"/>
                    <a:pt x="30" y="9"/>
                  </a:cubicBezTo>
                  <a:cubicBezTo>
                    <a:pt x="29" y="10"/>
                    <a:pt x="30" y="17"/>
                    <a:pt x="30" y="21"/>
                  </a:cubicBezTo>
                  <a:cubicBezTo>
                    <a:pt x="30" y="22"/>
                    <a:pt x="30" y="23"/>
                    <a:pt x="30" y="23"/>
                  </a:cubicBezTo>
                  <a:cubicBezTo>
                    <a:pt x="30" y="24"/>
                    <a:pt x="30" y="25"/>
                    <a:pt x="30" y="25"/>
                  </a:cubicBezTo>
                  <a:cubicBezTo>
                    <a:pt x="30" y="26"/>
                    <a:pt x="30" y="26"/>
                    <a:pt x="30" y="27"/>
                  </a:cubicBezTo>
                  <a:cubicBezTo>
                    <a:pt x="30" y="29"/>
                    <a:pt x="30" y="29"/>
                    <a:pt x="30" y="30"/>
                  </a:cubicBezTo>
                  <a:cubicBezTo>
                    <a:pt x="30" y="31"/>
                    <a:pt x="30" y="31"/>
                    <a:pt x="29" y="31"/>
                  </a:cubicBezTo>
                  <a:cubicBezTo>
                    <a:pt x="29" y="31"/>
                    <a:pt x="29" y="32"/>
                    <a:pt x="29" y="32"/>
                  </a:cubicBezTo>
                  <a:cubicBezTo>
                    <a:pt x="29" y="32"/>
                    <a:pt x="29" y="33"/>
                    <a:pt x="28" y="33"/>
                  </a:cubicBezTo>
                  <a:cubicBezTo>
                    <a:pt x="28" y="34"/>
                    <a:pt x="27" y="34"/>
                    <a:pt x="26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0" y="29"/>
                    <a:pt x="18" y="23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1"/>
                    <a:pt x="17" y="20"/>
                    <a:pt x="16" y="19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8"/>
                    <a:pt x="15" y="18"/>
                    <a:pt x="14" y="18"/>
                  </a:cubicBezTo>
                  <a:cubicBezTo>
                    <a:pt x="13" y="18"/>
                    <a:pt x="12" y="20"/>
                    <a:pt x="11" y="22"/>
                  </a:cubicBezTo>
                  <a:cubicBezTo>
                    <a:pt x="11" y="22"/>
                    <a:pt x="11" y="23"/>
                    <a:pt x="10" y="24"/>
                  </a:cubicBezTo>
                  <a:cubicBezTo>
                    <a:pt x="9" y="26"/>
                    <a:pt x="8" y="27"/>
                    <a:pt x="8" y="29"/>
                  </a:cubicBezTo>
                  <a:cubicBezTo>
                    <a:pt x="6" y="31"/>
                    <a:pt x="6" y="32"/>
                    <a:pt x="5" y="34"/>
                  </a:cubicBezTo>
                  <a:cubicBezTo>
                    <a:pt x="4" y="35"/>
                    <a:pt x="3" y="35"/>
                    <a:pt x="3" y="37"/>
                  </a:cubicBezTo>
                  <a:cubicBezTo>
                    <a:pt x="2" y="37"/>
                    <a:pt x="2" y="37"/>
                    <a:pt x="2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0" y="39"/>
                    <a:pt x="0" y="39"/>
                  </a:cubicBezTo>
                  <a:cubicBezTo>
                    <a:pt x="0" y="40"/>
                    <a:pt x="0" y="41"/>
                    <a:pt x="1" y="42"/>
                  </a:cubicBezTo>
                  <a:cubicBezTo>
                    <a:pt x="1" y="42"/>
                    <a:pt x="1" y="43"/>
                    <a:pt x="2" y="43"/>
                  </a:cubicBezTo>
                  <a:cubicBezTo>
                    <a:pt x="2" y="44"/>
                    <a:pt x="2" y="44"/>
                    <a:pt x="3" y="45"/>
                  </a:cubicBezTo>
                  <a:cubicBezTo>
                    <a:pt x="4" y="47"/>
                    <a:pt x="5" y="48"/>
                    <a:pt x="7" y="49"/>
                  </a:cubicBezTo>
                  <a:cubicBezTo>
                    <a:pt x="7" y="50"/>
                    <a:pt x="8" y="51"/>
                    <a:pt x="9" y="51"/>
                  </a:cubicBezTo>
                  <a:cubicBezTo>
                    <a:pt x="10" y="52"/>
                    <a:pt x="11" y="52"/>
                    <a:pt x="11" y="53"/>
                  </a:cubicBezTo>
                  <a:cubicBezTo>
                    <a:pt x="12" y="53"/>
                    <a:pt x="12" y="53"/>
                    <a:pt x="13" y="53"/>
                  </a:cubicBezTo>
                  <a:cubicBezTo>
                    <a:pt x="13" y="54"/>
                    <a:pt x="13" y="54"/>
                    <a:pt x="14" y="54"/>
                  </a:cubicBezTo>
                  <a:cubicBezTo>
                    <a:pt x="14" y="54"/>
                    <a:pt x="14" y="55"/>
                    <a:pt x="14" y="55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6" y="55"/>
                    <a:pt x="17" y="55"/>
                    <a:pt x="17" y="55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8" y="52"/>
                    <a:pt x="19" y="52"/>
                    <a:pt x="19" y="51"/>
                  </a:cubicBezTo>
                  <a:cubicBezTo>
                    <a:pt x="19" y="51"/>
                    <a:pt x="19" y="50"/>
                    <a:pt x="19" y="50"/>
                  </a:cubicBezTo>
                  <a:cubicBezTo>
                    <a:pt x="20" y="48"/>
                    <a:pt x="20" y="47"/>
                    <a:pt x="21" y="47"/>
                  </a:cubicBezTo>
                  <a:cubicBezTo>
                    <a:pt x="21" y="46"/>
                    <a:pt x="22" y="46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4" y="45"/>
                    <a:pt x="25" y="45"/>
                    <a:pt x="25" y="44"/>
                  </a:cubicBezTo>
                  <a:cubicBezTo>
                    <a:pt x="28" y="44"/>
                    <a:pt x="30" y="44"/>
                    <a:pt x="33" y="43"/>
                  </a:cubicBezTo>
                  <a:cubicBezTo>
                    <a:pt x="35" y="43"/>
                    <a:pt x="39" y="43"/>
                    <a:pt x="40" y="43"/>
                  </a:cubicBezTo>
                  <a:cubicBezTo>
                    <a:pt x="41" y="43"/>
                    <a:pt x="42" y="43"/>
                    <a:pt x="44" y="43"/>
                  </a:cubicBezTo>
                  <a:cubicBezTo>
                    <a:pt x="45" y="43"/>
                    <a:pt x="46" y="43"/>
                    <a:pt x="47" y="43"/>
                  </a:cubicBezTo>
                  <a:cubicBezTo>
                    <a:pt x="48" y="43"/>
                    <a:pt x="50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3" y="43"/>
                    <a:pt x="57" y="44"/>
                    <a:pt x="60" y="44"/>
                  </a:cubicBezTo>
                  <a:cubicBezTo>
                    <a:pt x="63" y="44"/>
                    <a:pt x="67" y="43"/>
                    <a:pt x="68" y="43"/>
                  </a:cubicBezTo>
                  <a:cubicBezTo>
                    <a:pt x="68" y="43"/>
                    <a:pt x="68" y="42"/>
                    <a:pt x="68" y="42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9"/>
                    <a:pt x="69" y="37"/>
                    <a:pt x="68" y="36"/>
                  </a:cubicBezTo>
                  <a:cubicBezTo>
                    <a:pt x="67" y="36"/>
                    <a:pt x="67" y="35"/>
                    <a:pt x="67" y="35"/>
                  </a:cubicBez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" name="iśḻîḑè"/>
            <p:cNvSpPr/>
            <p:nvPr/>
          </p:nvSpPr>
          <p:spPr bwMode="auto">
            <a:xfrm>
              <a:off x="6978650" y="3173413"/>
              <a:ext cx="158750" cy="331788"/>
            </a:xfrm>
            <a:custGeom>
              <a:avLst/>
              <a:gdLst>
                <a:gd name="T0" fmla="*/ 16 w 17"/>
                <a:gd name="T1" fmla="*/ 12 h 35"/>
                <a:gd name="T2" fmla="*/ 15 w 17"/>
                <a:gd name="T3" fmla="*/ 10 h 35"/>
                <a:gd name="T4" fmla="*/ 15 w 17"/>
                <a:gd name="T5" fmla="*/ 9 h 35"/>
                <a:gd name="T6" fmla="*/ 14 w 17"/>
                <a:gd name="T7" fmla="*/ 8 h 35"/>
                <a:gd name="T8" fmla="*/ 13 w 17"/>
                <a:gd name="T9" fmla="*/ 6 h 35"/>
                <a:gd name="T10" fmla="*/ 8 w 17"/>
                <a:gd name="T11" fmla="*/ 2 h 35"/>
                <a:gd name="T12" fmla="*/ 7 w 17"/>
                <a:gd name="T13" fmla="*/ 1 h 35"/>
                <a:gd name="T14" fmla="*/ 6 w 17"/>
                <a:gd name="T15" fmla="*/ 1 h 35"/>
                <a:gd name="T16" fmla="*/ 5 w 17"/>
                <a:gd name="T17" fmla="*/ 0 h 35"/>
                <a:gd name="T18" fmla="*/ 4 w 17"/>
                <a:gd name="T19" fmla="*/ 0 h 35"/>
                <a:gd name="T20" fmla="*/ 1 w 17"/>
                <a:gd name="T21" fmla="*/ 3 h 35"/>
                <a:gd name="T22" fmla="*/ 2 w 17"/>
                <a:gd name="T23" fmla="*/ 7 h 35"/>
                <a:gd name="T24" fmla="*/ 2 w 17"/>
                <a:gd name="T25" fmla="*/ 9 h 35"/>
                <a:gd name="T26" fmla="*/ 2 w 17"/>
                <a:gd name="T27" fmla="*/ 10 h 35"/>
                <a:gd name="T28" fmla="*/ 2 w 17"/>
                <a:gd name="T29" fmla="*/ 11 h 35"/>
                <a:gd name="T30" fmla="*/ 2 w 17"/>
                <a:gd name="T31" fmla="*/ 16 h 35"/>
                <a:gd name="T32" fmla="*/ 2 w 17"/>
                <a:gd name="T33" fmla="*/ 18 h 35"/>
                <a:gd name="T34" fmla="*/ 0 w 17"/>
                <a:gd name="T35" fmla="*/ 24 h 35"/>
                <a:gd name="T36" fmla="*/ 0 w 17"/>
                <a:gd name="T37" fmla="*/ 26 h 35"/>
                <a:gd name="T38" fmla="*/ 1 w 17"/>
                <a:gd name="T39" fmla="*/ 31 h 35"/>
                <a:gd name="T40" fmla="*/ 10 w 17"/>
                <a:gd name="T41" fmla="*/ 35 h 35"/>
                <a:gd name="T42" fmla="*/ 10 w 17"/>
                <a:gd name="T43" fmla="*/ 35 h 35"/>
                <a:gd name="T44" fmla="*/ 13 w 17"/>
                <a:gd name="T45" fmla="*/ 32 h 35"/>
                <a:gd name="T46" fmla="*/ 13 w 17"/>
                <a:gd name="T47" fmla="*/ 32 h 35"/>
                <a:gd name="T48" fmla="*/ 15 w 17"/>
                <a:gd name="T49" fmla="*/ 30 h 35"/>
                <a:gd name="T50" fmla="*/ 16 w 17"/>
                <a:gd name="T51" fmla="*/ 27 h 35"/>
                <a:gd name="T52" fmla="*/ 17 w 17"/>
                <a:gd name="T53" fmla="*/ 24 h 35"/>
                <a:gd name="T54" fmla="*/ 16 w 17"/>
                <a:gd name="T55" fmla="*/ 15 h 35"/>
                <a:gd name="T56" fmla="*/ 16 w 17"/>
                <a:gd name="T57" fmla="*/ 1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" h="35">
                  <a:moveTo>
                    <a:pt x="16" y="12"/>
                  </a:moveTo>
                  <a:cubicBezTo>
                    <a:pt x="16" y="11"/>
                    <a:pt x="16" y="11"/>
                    <a:pt x="15" y="10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4" y="9"/>
                    <a:pt x="14" y="8"/>
                  </a:cubicBezTo>
                  <a:cubicBezTo>
                    <a:pt x="14" y="8"/>
                    <a:pt x="13" y="7"/>
                    <a:pt x="13" y="6"/>
                  </a:cubicBezTo>
                  <a:cubicBezTo>
                    <a:pt x="12" y="4"/>
                    <a:pt x="11" y="3"/>
                    <a:pt x="8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1" y="3"/>
                  </a:cubicBezTo>
                  <a:cubicBezTo>
                    <a:pt x="1" y="4"/>
                    <a:pt x="1" y="5"/>
                    <a:pt x="2" y="7"/>
                  </a:cubicBezTo>
                  <a:cubicBezTo>
                    <a:pt x="2" y="7"/>
                    <a:pt x="2" y="8"/>
                    <a:pt x="2" y="9"/>
                  </a:cubicBezTo>
                  <a:cubicBezTo>
                    <a:pt x="2" y="9"/>
                    <a:pt x="2" y="9"/>
                    <a:pt x="2" y="10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3" y="12"/>
                    <a:pt x="3" y="13"/>
                    <a:pt x="2" y="16"/>
                  </a:cubicBezTo>
                  <a:cubicBezTo>
                    <a:pt x="2" y="16"/>
                    <a:pt x="2" y="17"/>
                    <a:pt x="2" y="18"/>
                  </a:cubicBezTo>
                  <a:cubicBezTo>
                    <a:pt x="2" y="19"/>
                    <a:pt x="1" y="21"/>
                    <a:pt x="0" y="24"/>
                  </a:cubicBezTo>
                  <a:cubicBezTo>
                    <a:pt x="0" y="25"/>
                    <a:pt x="0" y="26"/>
                    <a:pt x="0" y="26"/>
                  </a:cubicBezTo>
                  <a:cubicBezTo>
                    <a:pt x="0" y="28"/>
                    <a:pt x="0" y="30"/>
                    <a:pt x="1" y="31"/>
                  </a:cubicBezTo>
                  <a:cubicBezTo>
                    <a:pt x="2" y="31"/>
                    <a:pt x="8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2" y="34"/>
                    <a:pt x="13" y="34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4" y="31"/>
                    <a:pt x="14" y="31"/>
                    <a:pt x="15" y="30"/>
                  </a:cubicBezTo>
                  <a:cubicBezTo>
                    <a:pt x="15" y="29"/>
                    <a:pt x="15" y="28"/>
                    <a:pt x="16" y="27"/>
                  </a:cubicBezTo>
                  <a:cubicBezTo>
                    <a:pt x="16" y="26"/>
                    <a:pt x="17" y="25"/>
                    <a:pt x="17" y="24"/>
                  </a:cubicBezTo>
                  <a:cubicBezTo>
                    <a:pt x="17" y="21"/>
                    <a:pt x="16" y="16"/>
                    <a:pt x="16" y="15"/>
                  </a:cubicBezTo>
                  <a:cubicBezTo>
                    <a:pt x="16" y="14"/>
                    <a:pt x="16" y="13"/>
                    <a:pt x="16" y="12"/>
                  </a:cubicBez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" name="îṥḻídé"/>
            <p:cNvSpPr/>
            <p:nvPr/>
          </p:nvSpPr>
          <p:spPr bwMode="auto">
            <a:xfrm>
              <a:off x="8548688" y="3117851"/>
              <a:ext cx="168275" cy="282575"/>
            </a:xfrm>
            <a:custGeom>
              <a:avLst/>
              <a:gdLst>
                <a:gd name="T0" fmla="*/ 8 w 18"/>
                <a:gd name="T1" fmla="*/ 0 h 30"/>
                <a:gd name="T2" fmla="*/ 15 w 18"/>
                <a:gd name="T3" fmla="*/ 3 h 30"/>
                <a:gd name="T4" fmla="*/ 16 w 18"/>
                <a:gd name="T5" fmla="*/ 6 h 30"/>
                <a:gd name="T6" fmla="*/ 17 w 18"/>
                <a:gd name="T7" fmla="*/ 16 h 30"/>
                <a:gd name="T8" fmla="*/ 15 w 18"/>
                <a:gd name="T9" fmla="*/ 20 h 30"/>
                <a:gd name="T10" fmla="*/ 12 w 18"/>
                <a:gd name="T11" fmla="*/ 24 h 30"/>
                <a:gd name="T12" fmla="*/ 8 w 18"/>
                <a:gd name="T13" fmla="*/ 29 h 30"/>
                <a:gd name="T14" fmla="*/ 2 w 18"/>
                <a:gd name="T15" fmla="*/ 26 h 30"/>
                <a:gd name="T16" fmla="*/ 1 w 18"/>
                <a:gd name="T17" fmla="*/ 24 h 30"/>
                <a:gd name="T18" fmla="*/ 0 w 18"/>
                <a:gd name="T19" fmla="*/ 21 h 30"/>
                <a:gd name="T20" fmla="*/ 1 w 18"/>
                <a:gd name="T21" fmla="*/ 16 h 30"/>
                <a:gd name="T22" fmla="*/ 3 w 18"/>
                <a:gd name="T23" fmla="*/ 11 h 30"/>
                <a:gd name="T24" fmla="*/ 3 w 18"/>
                <a:gd name="T25" fmla="*/ 2 h 30"/>
                <a:gd name="T26" fmla="*/ 8 w 18"/>
                <a:gd name="T2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0">
                  <a:moveTo>
                    <a:pt x="8" y="0"/>
                  </a:moveTo>
                  <a:cubicBezTo>
                    <a:pt x="10" y="1"/>
                    <a:pt x="14" y="1"/>
                    <a:pt x="15" y="3"/>
                  </a:cubicBezTo>
                  <a:cubicBezTo>
                    <a:pt x="15" y="4"/>
                    <a:pt x="15" y="5"/>
                    <a:pt x="16" y="6"/>
                  </a:cubicBezTo>
                  <a:cubicBezTo>
                    <a:pt x="16" y="8"/>
                    <a:pt x="18" y="12"/>
                    <a:pt x="17" y="16"/>
                  </a:cubicBezTo>
                  <a:cubicBezTo>
                    <a:pt x="16" y="17"/>
                    <a:pt x="15" y="19"/>
                    <a:pt x="15" y="20"/>
                  </a:cubicBezTo>
                  <a:cubicBezTo>
                    <a:pt x="14" y="21"/>
                    <a:pt x="12" y="22"/>
                    <a:pt x="12" y="24"/>
                  </a:cubicBezTo>
                  <a:cubicBezTo>
                    <a:pt x="10" y="25"/>
                    <a:pt x="10" y="28"/>
                    <a:pt x="8" y="29"/>
                  </a:cubicBezTo>
                  <a:cubicBezTo>
                    <a:pt x="6" y="30"/>
                    <a:pt x="2" y="28"/>
                    <a:pt x="2" y="26"/>
                  </a:cubicBezTo>
                  <a:cubicBezTo>
                    <a:pt x="1" y="26"/>
                    <a:pt x="2" y="25"/>
                    <a:pt x="1" y="24"/>
                  </a:cubicBezTo>
                  <a:cubicBezTo>
                    <a:pt x="1" y="23"/>
                    <a:pt x="0" y="22"/>
                    <a:pt x="0" y="21"/>
                  </a:cubicBezTo>
                  <a:cubicBezTo>
                    <a:pt x="0" y="20"/>
                    <a:pt x="1" y="18"/>
                    <a:pt x="1" y="16"/>
                  </a:cubicBezTo>
                  <a:cubicBezTo>
                    <a:pt x="2" y="14"/>
                    <a:pt x="3" y="12"/>
                    <a:pt x="3" y="11"/>
                  </a:cubicBezTo>
                  <a:cubicBezTo>
                    <a:pt x="3" y="8"/>
                    <a:pt x="2" y="4"/>
                    <a:pt x="3" y="2"/>
                  </a:cubicBezTo>
                  <a:cubicBezTo>
                    <a:pt x="4" y="1"/>
                    <a:pt x="7" y="1"/>
                    <a:pt x="8" y="0"/>
                  </a:cubicBez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" name="îṧļiḋé"/>
            <p:cNvSpPr/>
            <p:nvPr/>
          </p:nvSpPr>
          <p:spPr bwMode="auto">
            <a:xfrm>
              <a:off x="8707438" y="2570163"/>
              <a:ext cx="747713" cy="1208088"/>
            </a:xfrm>
            <a:custGeom>
              <a:avLst/>
              <a:gdLst>
                <a:gd name="T0" fmla="*/ 33 w 80"/>
                <a:gd name="T1" fmla="*/ 118 h 128"/>
                <a:gd name="T2" fmla="*/ 36 w 80"/>
                <a:gd name="T3" fmla="*/ 108 h 128"/>
                <a:gd name="T4" fmla="*/ 29 w 80"/>
                <a:gd name="T5" fmla="*/ 110 h 128"/>
                <a:gd name="T6" fmla="*/ 23 w 80"/>
                <a:gd name="T7" fmla="*/ 117 h 128"/>
                <a:gd name="T8" fmla="*/ 46 w 80"/>
                <a:gd name="T9" fmla="*/ 52 h 128"/>
                <a:gd name="T10" fmla="*/ 41 w 80"/>
                <a:gd name="T11" fmla="*/ 44 h 128"/>
                <a:gd name="T12" fmla="*/ 48 w 80"/>
                <a:gd name="T13" fmla="*/ 40 h 128"/>
                <a:gd name="T14" fmla="*/ 51 w 80"/>
                <a:gd name="T15" fmla="*/ 36 h 128"/>
                <a:gd name="T16" fmla="*/ 49 w 80"/>
                <a:gd name="T17" fmla="*/ 7 h 128"/>
                <a:gd name="T18" fmla="*/ 45 w 80"/>
                <a:gd name="T19" fmla="*/ 13 h 128"/>
                <a:gd name="T20" fmla="*/ 35 w 80"/>
                <a:gd name="T21" fmla="*/ 21 h 128"/>
                <a:gd name="T22" fmla="*/ 40 w 80"/>
                <a:gd name="T23" fmla="*/ 28 h 128"/>
                <a:gd name="T24" fmla="*/ 51 w 80"/>
                <a:gd name="T25" fmla="*/ 34 h 128"/>
                <a:gd name="T26" fmla="*/ 49 w 80"/>
                <a:gd name="T27" fmla="*/ 24 h 128"/>
                <a:gd name="T28" fmla="*/ 38 w 80"/>
                <a:gd name="T29" fmla="*/ 22 h 128"/>
                <a:gd name="T30" fmla="*/ 57 w 80"/>
                <a:gd name="T31" fmla="*/ 16 h 128"/>
                <a:gd name="T32" fmla="*/ 62 w 80"/>
                <a:gd name="T33" fmla="*/ 28 h 128"/>
                <a:gd name="T34" fmla="*/ 56 w 80"/>
                <a:gd name="T35" fmla="*/ 47 h 128"/>
                <a:gd name="T36" fmla="*/ 60 w 80"/>
                <a:gd name="T37" fmla="*/ 52 h 128"/>
                <a:gd name="T38" fmla="*/ 79 w 80"/>
                <a:gd name="T39" fmla="*/ 56 h 128"/>
                <a:gd name="T40" fmla="*/ 70 w 80"/>
                <a:gd name="T41" fmla="*/ 67 h 128"/>
                <a:gd name="T42" fmla="*/ 52 w 80"/>
                <a:gd name="T43" fmla="*/ 81 h 128"/>
                <a:gd name="T44" fmla="*/ 42 w 80"/>
                <a:gd name="T45" fmla="*/ 92 h 128"/>
                <a:gd name="T46" fmla="*/ 59 w 80"/>
                <a:gd name="T47" fmla="*/ 99 h 128"/>
                <a:gd name="T48" fmla="*/ 72 w 80"/>
                <a:gd name="T49" fmla="*/ 111 h 128"/>
                <a:gd name="T50" fmla="*/ 63 w 80"/>
                <a:gd name="T51" fmla="*/ 110 h 128"/>
                <a:gd name="T52" fmla="*/ 50 w 80"/>
                <a:gd name="T53" fmla="*/ 111 h 128"/>
                <a:gd name="T54" fmla="*/ 28 w 80"/>
                <a:gd name="T55" fmla="*/ 127 h 128"/>
                <a:gd name="T56" fmla="*/ 20 w 80"/>
                <a:gd name="T57" fmla="*/ 123 h 128"/>
                <a:gd name="T58" fmla="*/ 19 w 80"/>
                <a:gd name="T59" fmla="*/ 108 h 128"/>
                <a:gd name="T60" fmla="*/ 25 w 80"/>
                <a:gd name="T61" fmla="*/ 105 h 128"/>
                <a:gd name="T62" fmla="*/ 32 w 80"/>
                <a:gd name="T63" fmla="*/ 98 h 128"/>
                <a:gd name="T64" fmla="*/ 32 w 80"/>
                <a:gd name="T65" fmla="*/ 91 h 128"/>
                <a:gd name="T66" fmla="*/ 25 w 80"/>
                <a:gd name="T67" fmla="*/ 86 h 128"/>
                <a:gd name="T68" fmla="*/ 17 w 80"/>
                <a:gd name="T69" fmla="*/ 84 h 128"/>
                <a:gd name="T70" fmla="*/ 36 w 80"/>
                <a:gd name="T71" fmla="*/ 73 h 128"/>
                <a:gd name="T72" fmla="*/ 45 w 80"/>
                <a:gd name="T73" fmla="*/ 71 h 128"/>
                <a:gd name="T74" fmla="*/ 55 w 80"/>
                <a:gd name="T75" fmla="*/ 65 h 128"/>
                <a:gd name="T76" fmla="*/ 37 w 80"/>
                <a:gd name="T77" fmla="*/ 62 h 128"/>
                <a:gd name="T78" fmla="*/ 20 w 80"/>
                <a:gd name="T79" fmla="*/ 66 h 128"/>
                <a:gd name="T80" fmla="*/ 5 w 80"/>
                <a:gd name="T81" fmla="*/ 68 h 128"/>
                <a:gd name="T82" fmla="*/ 7 w 80"/>
                <a:gd name="T83" fmla="*/ 61 h 128"/>
                <a:gd name="T84" fmla="*/ 1 w 80"/>
                <a:gd name="T85" fmla="*/ 42 h 128"/>
                <a:gd name="T86" fmla="*/ 1 w 80"/>
                <a:gd name="T87" fmla="*/ 36 h 128"/>
                <a:gd name="T88" fmla="*/ 3 w 80"/>
                <a:gd name="T89" fmla="*/ 30 h 128"/>
                <a:gd name="T90" fmla="*/ 11 w 80"/>
                <a:gd name="T91" fmla="*/ 39 h 128"/>
                <a:gd name="T92" fmla="*/ 12 w 80"/>
                <a:gd name="T93" fmla="*/ 47 h 128"/>
                <a:gd name="T94" fmla="*/ 13 w 80"/>
                <a:gd name="T95" fmla="*/ 54 h 128"/>
                <a:gd name="T96" fmla="*/ 15 w 80"/>
                <a:gd name="T97" fmla="*/ 47 h 128"/>
                <a:gd name="T98" fmla="*/ 11 w 80"/>
                <a:gd name="T99" fmla="*/ 31 h 128"/>
                <a:gd name="T100" fmla="*/ 17 w 80"/>
                <a:gd name="T101" fmla="*/ 21 h 128"/>
                <a:gd name="T102" fmla="*/ 24 w 80"/>
                <a:gd name="T103" fmla="*/ 55 h 128"/>
                <a:gd name="T104" fmla="*/ 25 w 80"/>
                <a:gd name="T105" fmla="*/ 45 h 128"/>
                <a:gd name="T106" fmla="*/ 24 w 80"/>
                <a:gd name="T107" fmla="*/ 36 h 128"/>
                <a:gd name="T108" fmla="*/ 30 w 80"/>
                <a:gd name="T109" fmla="*/ 36 h 128"/>
                <a:gd name="T110" fmla="*/ 30 w 80"/>
                <a:gd name="T111" fmla="*/ 47 h 128"/>
                <a:gd name="T112" fmla="*/ 30 w 80"/>
                <a:gd name="T113" fmla="*/ 53 h 128"/>
                <a:gd name="T114" fmla="*/ 34 w 80"/>
                <a:gd name="T115" fmla="*/ 36 h 128"/>
                <a:gd name="T116" fmla="*/ 26 w 80"/>
                <a:gd name="T117" fmla="*/ 26 h 128"/>
                <a:gd name="T118" fmla="*/ 27 w 80"/>
                <a:gd name="T119" fmla="*/ 9 h 128"/>
                <a:gd name="T120" fmla="*/ 36 w 80"/>
                <a:gd name="T121" fmla="*/ 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0" h="128">
                  <a:moveTo>
                    <a:pt x="23" y="117"/>
                  </a:moveTo>
                  <a:cubicBezTo>
                    <a:pt x="24" y="118"/>
                    <a:pt x="26" y="119"/>
                    <a:pt x="27" y="119"/>
                  </a:cubicBezTo>
                  <a:cubicBezTo>
                    <a:pt x="29" y="119"/>
                    <a:pt x="31" y="118"/>
                    <a:pt x="33" y="118"/>
                  </a:cubicBezTo>
                  <a:cubicBezTo>
                    <a:pt x="35" y="116"/>
                    <a:pt x="36" y="114"/>
                    <a:pt x="37" y="112"/>
                  </a:cubicBezTo>
                  <a:cubicBezTo>
                    <a:pt x="37" y="111"/>
                    <a:pt x="38" y="111"/>
                    <a:pt x="38" y="111"/>
                  </a:cubicBezTo>
                  <a:cubicBezTo>
                    <a:pt x="38" y="110"/>
                    <a:pt x="37" y="108"/>
                    <a:pt x="36" y="108"/>
                  </a:cubicBezTo>
                  <a:cubicBezTo>
                    <a:pt x="35" y="108"/>
                    <a:pt x="34" y="109"/>
                    <a:pt x="33" y="109"/>
                  </a:cubicBezTo>
                  <a:cubicBezTo>
                    <a:pt x="32" y="109"/>
                    <a:pt x="31" y="109"/>
                    <a:pt x="30" y="109"/>
                  </a:cubicBezTo>
                  <a:cubicBezTo>
                    <a:pt x="30" y="109"/>
                    <a:pt x="29" y="110"/>
                    <a:pt x="29" y="110"/>
                  </a:cubicBezTo>
                  <a:cubicBezTo>
                    <a:pt x="28" y="110"/>
                    <a:pt x="27" y="110"/>
                    <a:pt x="26" y="110"/>
                  </a:cubicBezTo>
                  <a:cubicBezTo>
                    <a:pt x="24" y="111"/>
                    <a:pt x="23" y="112"/>
                    <a:pt x="22" y="113"/>
                  </a:cubicBezTo>
                  <a:cubicBezTo>
                    <a:pt x="22" y="115"/>
                    <a:pt x="22" y="116"/>
                    <a:pt x="23" y="117"/>
                  </a:cubicBezTo>
                  <a:close/>
                  <a:moveTo>
                    <a:pt x="41" y="39"/>
                  </a:moveTo>
                  <a:cubicBezTo>
                    <a:pt x="39" y="44"/>
                    <a:pt x="37" y="48"/>
                    <a:pt x="38" y="53"/>
                  </a:cubicBezTo>
                  <a:cubicBezTo>
                    <a:pt x="41" y="53"/>
                    <a:pt x="43" y="52"/>
                    <a:pt x="46" y="52"/>
                  </a:cubicBezTo>
                  <a:cubicBezTo>
                    <a:pt x="46" y="51"/>
                    <a:pt x="46" y="51"/>
                    <a:pt x="46" y="50"/>
                  </a:cubicBezTo>
                  <a:cubicBezTo>
                    <a:pt x="45" y="49"/>
                    <a:pt x="44" y="49"/>
                    <a:pt x="42" y="49"/>
                  </a:cubicBezTo>
                  <a:cubicBezTo>
                    <a:pt x="42" y="47"/>
                    <a:pt x="41" y="45"/>
                    <a:pt x="41" y="44"/>
                  </a:cubicBezTo>
                  <a:cubicBezTo>
                    <a:pt x="42" y="42"/>
                    <a:pt x="45" y="40"/>
                    <a:pt x="44" y="38"/>
                  </a:cubicBezTo>
                  <a:cubicBezTo>
                    <a:pt x="43" y="36"/>
                    <a:pt x="41" y="38"/>
                    <a:pt x="41" y="39"/>
                  </a:cubicBezTo>
                  <a:close/>
                  <a:moveTo>
                    <a:pt x="48" y="40"/>
                  </a:moveTo>
                  <a:cubicBezTo>
                    <a:pt x="48" y="40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1" y="40"/>
                    <a:pt x="50" y="38"/>
                    <a:pt x="51" y="36"/>
                  </a:cubicBezTo>
                  <a:cubicBezTo>
                    <a:pt x="50" y="37"/>
                    <a:pt x="50" y="39"/>
                    <a:pt x="48" y="40"/>
                  </a:cubicBezTo>
                  <a:close/>
                  <a:moveTo>
                    <a:pt x="45" y="5"/>
                  </a:moveTo>
                  <a:cubicBezTo>
                    <a:pt x="46" y="5"/>
                    <a:pt x="47" y="7"/>
                    <a:pt x="49" y="7"/>
                  </a:cubicBezTo>
                  <a:cubicBezTo>
                    <a:pt x="49" y="8"/>
                    <a:pt x="50" y="9"/>
                    <a:pt x="51" y="10"/>
                  </a:cubicBezTo>
                  <a:cubicBezTo>
                    <a:pt x="50" y="12"/>
                    <a:pt x="48" y="11"/>
                    <a:pt x="46" y="12"/>
                  </a:cubicBezTo>
                  <a:cubicBezTo>
                    <a:pt x="45" y="12"/>
                    <a:pt x="45" y="13"/>
                    <a:pt x="45" y="13"/>
                  </a:cubicBezTo>
                  <a:cubicBezTo>
                    <a:pt x="42" y="14"/>
                    <a:pt x="39" y="15"/>
                    <a:pt x="37" y="16"/>
                  </a:cubicBezTo>
                  <a:cubicBezTo>
                    <a:pt x="36" y="17"/>
                    <a:pt x="36" y="17"/>
                    <a:pt x="36" y="19"/>
                  </a:cubicBezTo>
                  <a:cubicBezTo>
                    <a:pt x="35" y="20"/>
                    <a:pt x="35" y="20"/>
                    <a:pt x="35" y="21"/>
                  </a:cubicBezTo>
                  <a:cubicBezTo>
                    <a:pt x="35" y="23"/>
                    <a:pt x="33" y="26"/>
                    <a:pt x="35" y="27"/>
                  </a:cubicBezTo>
                  <a:cubicBezTo>
                    <a:pt x="37" y="27"/>
                    <a:pt x="38" y="28"/>
                    <a:pt x="39" y="28"/>
                  </a:cubicBezTo>
                  <a:cubicBezTo>
                    <a:pt x="39" y="28"/>
                    <a:pt x="39" y="28"/>
                    <a:pt x="40" y="28"/>
                  </a:cubicBezTo>
                  <a:cubicBezTo>
                    <a:pt x="41" y="29"/>
                    <a:pt x="41" y="32"/>
                    <a:pt x="42" y="31"/>
                  </a:cubicBezTo>
                  <a:cubicBezTo>
                    <a:pt x="44" y="31"/>
                    <a:pt x="45" y="30"/>
                    <a:pt x="46" y="30"/>
                  </a:cubicBezTo>
                  <a:cubicBezTo>
                    <a:pt x="49" y="30"/>
                    <a:pt x="50" y="32"/>
                    <a:pt x="51" y="34"/>
                  </a:cubicBezTo>
                  <a:cubicBezTo>
                    <a:pt x="52" y="30"/>
                    <a:pt x="51" y="26"/>
                    <a:pt x="52" y="23"/>
                  </a:cubicBezTo>
                  <a:cubicBezTo>
                    <a:pt x="52" y="22"/>
                    <a:pt x="52" y="22"/>
                    <a:pt x="51" y="22"/>
                  </a:cubicBezTo>
                  <a:cubicBezTo>
                    <a:pt x="50" y="22"/>
                    <a:pt x="49" y="23"/>
                    <a:pt x="49" y="24"/>
                  </a:cubicBezTo>
                  <a:cubicBezTo>
                    <a:pt x="48" y="26"/>
                    <a:pt x="47" y="26"/>
                    <a:pt x="46" y="27"/>
                  </a:cubicBezTo>
                  <a:cubicBezTo>
                    <a:pt x="43" y="27"/>
                    <a:pt x="41" y="27"/>
                    <a:pt x="40" y="26"/>
                  </a:cubicBezTo>
                  <a:cubicBezTo>
                    <a:pt x="38" y="26"/>
                    <a:pt x="36" y="24"/>
                    <a:pt x="38" y="22"/>
                  </a:cubicBezTo>
                  <a:cubicBezTo>
                    <a:pt x="39" y="21"/>
                    <a:pt x="40" y="20"/>
                    <a:pt x="41" y="18"/>
                  </a:cubicBezTo>
                  <a:cubicBezTo>
                    <a:pt x="45" y="16"/>
                    <a:pt x="49" y="14"/>
                    <a:pt x="54" y="15"/>
                  </a:cubicBezTo>
                  <a:cubicBezTo>
                    <a:pt x="55" y="15"/>
                    <a:pt x="56" y="16"/>
                    <a:pt x="57" y="16"/>
                  </a:cubicBezTo>
                  <a:cubicBezTo>
                    <a:pt x="59" y="17"/>
                    <a:pt x="60" y="20"/>
                    <a:pt x="61" y="22"/>
                  </a:cubicBezTo>
                  <a:cubicBezTo>
                    <a:pt x="62" y="23"/>
                    <a:pt x="63" y="23"/>
                    <a:pt x="63" y="24"/>
                  </a:cubicBezTo>
                  <a:cubicBezTo>
                    <a:pt x="64" y="26"/>
                    <a:pt x="62" y="27"/>
                    <a:pt x="62" y="28"/>
                  </a:cubicBezTo>
                  <a:cubicBezTo>
                    <a:pt x="61" y="30"/>
                    <a:pt x="60" y="32"/>
                    <a:pt x="59" y="34"/>
                  </a:cubicBezTo>
                  <a:cubicBezTo>
                    <a:pt x="58" y="37"/>
                    <a:pt x="58" y="41"/>
                    <a:pt x="58" y="44"/>
                  </a:cubicBezTo>
                  <a:cubicBezTo>
                    <a:pt x="57" y="45"/>
                    <a:pt x="57" y="46"/>
                    <a:pt x="56" y="47"/>
                  </a:cubicBezTo>
                  <a:cubicBezTo>
                    <a:pt x="56" y="48"/>
                    <a:pt x="56" y="49"/>
                    <a:pt x="56" y="50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55" y="53"/>
                    <a:pt x="58" y="52"/>
                    <a:pt x="60" y="52"/>
                  </a:cubicBezTo>
                  <a:cubicBezTo>
                    <a:pt x="62" y="51"/>
                    <a:pt x="64" y="49"/>
                    <a:pt x="66" y="50"/>
                  </a:cubicBezTo>
                  <a:cubicBezTo>
                    <a:pt x="69" y="50"/>
                    <a:pt x="72" y="52"/>
                    <a:pt x="74" y="54"/>
                  </a:cubicBezTo>
                  <a:cubicBezTo>
                    <a:pt x="76" y="55"/>
                    <a:pt x="77" y="55"/>
                    <a:pt x="79" y="56"/>
                  </a:cubicBezTo>
                  <a:cubicBezTo>
                    <a:pt x="77" y="58"/>
                    <a:pt x="80" y="59"/>
                    <a:pt x="78" y="61"/>
                  </a:cubicBezTo>
                  <a:cubicBezTo>
                    <a:pt x="78" y="61"/>
                    <a:pt x="78" y="61"/>
                    <a:pt x="77" y="61"/>
                  </a:cubicBezTo>
                  <a:cubicBezTo>
                    <a:pt x="75" y="63"/>
                    <a:pt x="73" y="65"/>
                    <a:pt x="70" y="67"/>
                  </a:cubicBezTo>
                  <a:cubicBezTo>
                    <a:pt x="65" y="70"/>
                    <a:pt x="57" y="72"/>
                    <a:pt x="52" y="75"/>
                  </a:cubicBezTo>
                  <a:cubicBezTo>
                    <a:pt x="51" y="75"/>
                    <a:pt x="51" y="75"/>
                    <a:pt x="51" y="75"/>
                  </a:cubicBezTo>
                  <a:cubicBezTo>
                    <a:pt x="52" y="77"/>
                    <a:pt x="54" y="79"/>
                    <a:pt x="52" y="81"/>
                  </a:cubicBezTo>
                  <a:cubicBezTo>
                    <a:pt x="50" y="82"/>
                    <a:pt x="48" y="83"/>
                    <a:pt x="46" y="85"/>
                  </a:cubicBezTo>
                  <a:cubicBezTo>
                    <a:pt x="45" y="85"/>
                    <a:pt x="44" y="87"/>
                    <a:pt x="44" y="88"/>
                  </a:cubicBezTo>
                  <a:cubicBezTo>
                    <a:pt x="43" y="89"/>
                    <a:pt x="42" y="92"/>
                    <a:pt x="42" y="92"/>
                  </a:cubicBezTo>
                  <a:cubicBezTo>
                    <a:pt x="42" y="94"/>
                    <a:pt x="45" y="96"/>
                    <a:pt x="47" y="97"/>
                  </a:cubicBezTo>
                  <a:cubicBezTo>
                    <a:pt x="48" y="97"/>
                    <a:pt x="49" y="99"/>
                    <a:pt x="50" y="99"/>
                  </a:cubicBezTo>
                  <a:cubicBezTo>
                    <a:pt x="52" y="99"/>
                    <a:pt x="56" y="99"/>
                    <a:pt x="59" y="99"/>
                  </a:cubicBezTo>
                  <a:cubicBezTo>
                    <a:pt x="62" y="99"/>
                    <a:pt x="66" y="98"/>
                    <a:pt x="67" y="100"/>
                  </a:cubicBezTo>
                  <a:cubicBezTo>
                    <a:pt x="68" y="101"/>
                    <a:pt x="69" y="103"/>
                    <a:pt x="70" y="104"/>
                  </a:cubicBezTo>
                  <a:cubicBezTo>
                    <a:pt x="70" y="106"/>
                    <a:pt x="74" y="109"/>
                    <a:pt x="72" y="111"/>
                  </a:cubicBezTo>
                  <a:cubicBezTo>
                    <a:pt x="71" y="112"/>
                    <a:pt x="70" y="113"/>
                    <a:pt x="68" y="113"/>
                  </a:cubicBezTo>
                  <a:cubicBezTo>
                    <a:pt x="67" y="113"/>
                    <a:pt x="67" y="112"/>
                    <a:pt x="66" y="111"/>
                  </a:cubicBezTo>
                  <a:cubicBezTo>
                    <a:pt x="65" y="111"/>
                    <a:pt x="65" y="110"/>
                    <a:pt x="63" y="110"/>
                  </a:cubicBezTo>
                  <a:cubicBezTo>
                    <a:pt x="63" y="110"/>
                    <a:pt x="62" y="110"/>
                    <a:pt x="61" y="110"/>
                  </a:cubicBezTo>
                  <a:cubicBezTo>
                    <a:pt x="59" y="109"/>
                    <a:pt x="56" y="110"/>
                    <a:pt x="53" y="110"/>
                  </a:cubicBezTo>
                  <a:cubicBezTo>
                    <a:pt x="52" y="110"/>
                    <a:pt x="51" y="110"/>
                    <a:pt x="50" y="111"/>
                  </a:cubicBezTo>
                  <a:cubicBezTo>
                    <a:pt x="49" y="113"/>
                    <a:pt x="47" y="118"/>
                    <a:pt x="47" y="118"/>
                  </a:cubicBezTo>
                  <a:cubicBezTo>
                    <a:pt x="44" y="122"/>
                    <a:pt x="40" y="123"/>
                    <a:pt x="36" y="125"/>
                  </a:cubicBezTo>
                  <a:cubicBezTo>
                    <a:pt x="36" y="126"/>
                    <a:pt x="29" y="128"/>
                    <a:pt x="28" y="127"/>
                  </a:cubicBezTo>
                  <a:cubicBezTo>
                    <a:pt x="27" y="127"/>
                    <a:pt x="26" y="126"/>
                    <a:pt x="25" y="126"/>
                  </a:cubicBezTo>
                  <a:cubicBezTo>
                    <a:pt x="25" y="126"/>
                    <a:pt x="22" y="125"/>
                    <a:pt x="22" y="125"/>
                  </a:cubicBezTo>
                  <a:cubicBezTo>
                    <a:pt x="21" y="124"/>
                    <a:pt x="21" y="124"/>
                    <a:pt x="20" y="123"/>
                  </a:cubicBezTo>
                  <a:cubicBezTo>
                    <a:pt x="19" y="123"/>
                    <a:pt x="19" y="122"/>
                    <a:pt x="18" y="122"/>
                  </a:cubicBezTo>
                  <a:cubicBezTo>
                    <a:pt x="17" y="117"/>
                    <a:pt x="18" y="115"/>
                    <a:pt x="18" y="111"/>
                  </a:cubicBezTo>
                  <a:cubicBezTo>
                    <a:pt x="18" y="110"/>
                    <a:pt x="18" y="108"/>
                    <a:pt x="19" y="108"/>
                  </a:cubicBezTo>
                  <a:cubicBezTo>
                    <a:pt x="19" y="107"/>
                    <a:pt x="20" y="107"/>
                    <a:pt x="21" y="106"/>
                  </a:cubicBezTo>
                  <a:cubicBezTo>
                    <a:pt x="22" y="106"/>
                    <a:pt x="22" y="106"/>
                    <a:pt x="22" y="105"/>
                  </a:cubicBezTo>
                  <a:cubicBezTo>
                    <a:pt x="23" y="105"/>
                    <a:pt x="24" y="105"/>
                    <a:pt x="25" y="105"/>
                  </a:cubicBezTo>
                  <a:cubicBezTo>
                    <a:pt x="27" y="104"/>
                    <a:pt x="28" y="103"/>
                    <a:pt x="30" y="103"/>
                  </a:cubicBezTo>
                  <a:cubicBezTo>
                    <a:pt x="31" y="102"/>
                    <a:pt x="34" y="101"/>
                    <a:pt x="34" y="100"/>
                  </a:cubicBezTo>
                  <a:cubicBezTo>
                    <a:pt x="34" y="99"/>
                    <a:pt x="32" y="99"/>
                    <a:pt x="32" y="98"/>
                  </a:cubicBezTo>
                  <a:cubicBezTo>
                    <a:pt x="32" y="97"/>
                    <a:pt x="32" y="97"/>
                    <a:pt x="32" y="96"/>
                  </a:cubicBezTo>
                  <a:cubicBezTo>
                    <a:pt x="31" y="95"/>
                    <a:pt x="29" y="94"/>
                    <a:pt x="30" y="93"/>
                  </a:cubicBezTo>
                  <a:cubicBezTo>
                    <a:pt x="30" y="92"/>
                    <a:pt x="31" y="91"/>
                    <a:pt x="32" y="91"/>
                  </a:cubicBezTo>
                  <a:cubicBezTo>
                    <a:pt x="34" y="89"/>
                    <a:pt x="34" y="86"/>
                    <a:pt x="35" y="84"/>
                  </a:cubicBezTo>
                  <a:cubicBezTo>
                    <a:pt x="34" y="81"/>
                    <a:pt x="30" y="83"/>
                    <a:pt x="29" y="84"/>
                  </a:cubicBezTo>
                  <a:cubicBezTo>
                    <a:pt x="27" y="85"/>
                    <a:pt x="27" y="85"/>
                    <a:pt x="25" y="86"/>
                  </a:cubicBezTo>
                  <a:cubicBezTo>
                    <a:pt x="24" y="87"/>
                    <a:pt x="23" y="88"/>
                    <a:pt x="22" y="89"/>
                  </a:cubicBezTo>
                  <a:cubicBezTo>
                    <a:pt x="20" y="90"/>
                    <a:pt x="19" y="91"/>
                    <a:pt x="18" y="89"/>
                  </a:cubicBezTo>
                  <a:cubicBezTo>
                    <a:pt x="18" y="87"/>
                    <a:pt x="17" y="85"/>
                    <a:pt x="17" y="84"/>
                  </a:cubicBezTo>
                  <a:cubicBezTo>
                    <a:pt x="18" y="81"/>
                    <a:pt x="20" y="81"/>
                    <a:pt x="22" y="79"/>
                  </a:cubicBezTo>
                  <a:cubicBezTo>
                    <a:pt x="25" y="76"/>
                    <a:pt x="28" y="75"/>
                    <a:pt x="31" y="74"/>
                  </a:cubicBezTo>
                  <a:cubicBezTo>
                    <a:pt x="32" y="73"/>
                    <a:pt x="34" y="72"/>
                    <a:pt x="36" y="73"/>
                  </a:cubicBezTo>
                  <a:cubicBezTo>
                    <a:pt x="38" y="73"/>
                    <a:pt x="39" y="72"/>
                    <a:pt x="41" y="72"/>
                  </a:cubicBezTo>
                  <a:cubicBezTo>
                    <a:pt x="42" y="72"/>
                    <a:pt x="43" y="72"/>
                    <a:pt x="44" y="72"/>
                  </a:cubicBezTo>
                  <a:cubicBezTo>
                    <a:pt x="44" y="72"/>
                    <a:pt x="45" y="71"/>
                    <a:pt x="45" y="71"/>
                  </a:cubicBezTo>
                  <a:cubicBezTo>
                    <a:pt x="46" y="71"/>
                    <a:pt x="46" y="71"/>
                    <a:pt x="47" y="71"/>
                  </a:cubicBezTo>
                  <a:cubicBezTo>
                    <a:pt x="48" y="70"/>
                    <a:pt x="49" y="69"/>
                    <a:pt x="50" y="68"/>
                  </a:cubicBezTo>
                  <a:cubicBezTo>
                    <a:pt x="52" y="67"/>
                    <a:pt x="54" y="66"/>
                    <a:pt x="55" y="65"/>
                  </a:cubicBezTo>
                  <a:cubicBezTo>
                    <a:pt x="57" y="64"/>
                    <a:pt x="60" y="63"/>
                    <a:pt x="57" y="61"/>
                  </a:cubicBezTo>
                  <a:cubicBezTo>
                    <a:pt x="53" y="60"/>
                    <a:pt x="45" y="61"/>
                    <a:pt x="42" y="61"/>
                  </a:cubicBezTo>
                  <a:cubicBezTo>
                    <a:pt x="41" y="61"/>
                    <a:pt x="39" y="62"/>
                    <a:pt x="37" y="62"/>
                  </a:cubicBezTo>
                  <a:cubicBezTo>
                    <a:pt x="36" y="62"/>
                    <a:pt x="35" y="63"/>
                    <a:pt x="34" y="63"/>
                  </a:cubicBezTo>
                  <a:cubicBezTo>
                    <a:pt x="33" y="63"/>
                    <a:pt x="27" y="63"/>
                    <a:pt x="25" y="64"/>
                  </a:cubicBezTo>
                  <a:cubicBezTo>
                    <a:pt x="24" y="64"/>
                    <a:pt x="20" y="66"/>
                    <a:pt x="20" y="66"/>
                  </a:cubicBezTo>
                  <a:cubicBezTo>
                    <a:pt x="19" y="66"/>
                    <a:pt x="16" y="67"/>
                    <a:pt x="16" y="67"/>
                  </a:cubicBezTo>
                  <a:cubicBezTo>
                    <a:pt x="14" y="68"/>
                    <a:pt x="12" y="70"/>
                    <a:pt x="11" y="70"/>
                  </a:cubicBezTo>
                  <a:cubicBezTo>
                    <a:pt x="8" y="70"/>
                    <a:pt x="7" y="69"/>
                    <a:pt x="5" y="68"/>
                  </a:cubicBezTo>
                  <a:cubicBezTo>
                    <a:pt x="4" y="67"/>
                    <a:pt x="4" y="66"/>
                    <a:pt x="2" y="66"/>
                  </a:cubicBezTo>
                  <a:cubicBezTo>
                    <a:pt x="2" y="66"/>
                    <a:pt x="1" y="65"/>
                    <a:pt x="1" y="65"/>
                  </a:cubicBezTo>
                  <a:cubicBezTo>
                    <a:pt x="0" y="62"/>
                    <a:pt x="4" y="62"/>
                    <a:pt x="7" y="61"/>
                  </a:cubicBezTo>
                  <a:cubicBezTo>
                    <a:pt x="7" y="56"/>
                    <a:pt x="6" y="54"/>
                    <a:pt x="5" y="48"/>
                  </a:cubicBezTo>
                  <a:cubicBezTo>
                    <a:pt x="4" y="47"/>
                    <a:pt x="4" y="46"/>
                    <a:pt x="3" y="44"/>
                  </a:cubicBezTo>
                  <a:cubicBezTo>
                    <a:pt x="2" y="43"/>
                    <a:pt x="2" y="43"/>
                    <a:pt x="1" y="42"/>
                  </a:cubicBezTo>
                  <a:cubicBezTo>
                    <a:pt x="1" y="42"/>
                    <a:pt x="1" y="41"/>
                    <a:pt x="1" y="41"/>
                  </a:cubicBezTo>
                  <a:cubicBezTo>
                    <a:pt x="1" y="40"/>
                    <a:pt x="1" y="39"/>
                    <a:pt x="1" y="38"/>
                  </a:cubicBezTo>
                  <a:cubicBezTo>
                    <a:pt x="1" y="38"/>
                    <a:pt x="1" y="37"/>
                    <a:pt x="1" y="36"/>
                  </a:cubicBezTo>
                  <a:cubicBezTo>
                    <a:pt x="0" y="35"/>
                    <a:pt x="0" y="34"/>
                    <a:pt x="0" y="33"/>
                  </a:cubicBezTo>
                  <a:cubicBezTo>
                    <a:pt x="1" y="32"/>
                    <a:pt x="1" y="32"/>
                    <a:pt x="2" y="32"/>
                  </a:cubicBezTo>
                  <a:cubicBezTo>
                    <a:pt x="2" y="31"/>
                    <a:pt x="2" y="30"/>
                    <a:pt x="3" y="30"/>
                  </a:cubicBezTo>
                  <a:cubicBezTo>
                    <a:pt x="4" y="29"/>
                    <a:pt x="4" y="29"/>
                    <a:pt x="5" y="29"/>
                  </a:cubicBezTo>
                  <a:cubicBezTo>
                    <a:pt x="7" y="30"/>
                    <a:pt x="10" y="32"/>
                    <a:pt x="11" y="34"/>
                  </a:cubicBezTo>
                  <a:cubicBezTo>
                    <a:pt x="10" y="35"/>
                    <a:pt x="11" y="37"/>
                    <a:pt x="11" y="39"/>
                  </a:cubicBezTo>
                  <a:cubicBezTo>
                    <a:pt x="11" y="40"/>
                    <a:pt x="11" y="41"/>
                    <a:pt x="11" y="42"/>
                  </a:cubicBezTo>
                  <a:cubicBezTo>
                    <a:pt x="11" y="42"/>
                    <a:pt x="11" y="43"/>
                    <a:pt x="11" y="43"/>
                  </a:cubicBezTo>
                  <a:cubicBezTo>
                    <a:pt x="11" y="45"/>
                    <a:pt x="11" y="46"/>
                    <a:pt x="12" y="47"/>
                  </a:cubicBezTo>
                  <a:cubicBezTo>
                    <a:pt x="12" y="48"/>
                    <a:pt x="13" y="49"/>
                    <a:pt x="13" y="50"/>
                  </a:cubicBezTo>
                  <a:cubicBezTo>
                    <a:pt x="13" y="50"/>
                    <a:pt x="13" y="51"/>
                    <a:pt x="13" y="51"/>
                  </a:cubicBezTo>
                  <a:cubicBezTo>
                    <a:pt x="13" y="52"/>
                    <a:pt x="13" y="53"/>
                    <a:pt x="13" y="54"/>
                  </a:cubicBezTo>
                  <a:cubicBezTo>
                    <a:pt x="13" y="55"/>
                    <a:pt x="13" y="57"/>
                    <a:pt x="14" y="59"/>
                  </a:cubicBezTo>
                  <a:cubicBezTo>
                    <a:pt x="15" y="59"/>
                    <a:pt x="16" y="58"/>
                    <a:pt x="17" y="58"/>
                  </a:cubicBezTo>
                  <a:cubicBezTo>
                    <a:pt x="17" y="54"/>
                    <a:pt x="15" y="50"/>
                    <a:pt x="15" y="47"/>
                  </a:cubicBezTo>
                  <a:cubicBezTo>
                    <a:pt x="15" y="44"/>
                    <a:pt x="15" y="42"/>
                    <a:pt x="14" y="40"/>
                  </a:cubicBezTo>
                  <a:cubicBezTo>
                    <a:pt x="14" y="37"/>
                    <a:pt x="13" y="34"/>
                    <a:pt x="13" y="31"/>
                  </a:cubicBezTo>
                  <a:cubicBezTo>
                    <a:pt x="13" y="31"/>
                    <a:pt x="12" y="31"/>
                    <a:pt x="11" y="31"/>
                  </a:cubicBezTo>
                  <a:cubicBezTo>
                    <a:pt x="11" y="30"/>
                    <a:pt x="12" y="28"/>
                    <a:pt x="13" y="26"/>
                  </a:cubicBezTo>
                  <a:cubicBezTo>
                    <a:pt x="13" y="25"/>
                    <a:pt x="12" y="24"/>
                    <a:pt x="13" y="23"/>
                  </a:cubicBezTo>
                  <a:cubicBezTo>
                    <a:pt x="14" y="21"/>
                    <a:pt x="16" y="20"/>
                    <a:pt x="17" y="21"/>
                  </a:cubicBezTo>
                  <a:cubicBezTo>
                    <a:pt x="20" y="22"/>
                    <a:pt x="22" y="27"/>
                    <a:pt x="22" y="30"/>
                  </a:cubicBezTo>
                  <a:cubicBezTo>
                    <a:pt x="22" y="30"/>
                    <a:pt x="22" y="30"/>
                    <a:pt x="21" y="31"/>
                  </a:cubicBezTo>
                  <a:cubicBezTo>
                    <a:pt x="22" y="39"/>
                    <a:pt x="21" y="48"/>
                    <a:pt x="24" y="55"/>
                  </a:cubicBezTo>
                  <a:cubicBezTo>
                    <a:pt x="24" y="55"/>
                    <a:pt x="24" y="54"/>
                    <a:pt x="24" y="53"/>
                  </a:cubicBezTo>
                  <a:cubicBezTo>
                    <a:pt x="25" y="52"/>
                    <a:pt x="24" y="49"/>
                    <a:pt x="24" y="47"/>
                  </a:cubicBezTo>
                  <a:cubicBezTo>
                    <a:pt x="25" y="47"/>
                    <a:pt x="25" y="46"/>
                    <a:pt x="25" y="45"/>
                  </a:cubicBezTo>
                  <a:cubicBezTo>
                    <a:pt x="25" y="45"/>
                    <a:pt x="24" y="45"/>
                    <a:pt x="24" y="44"/>
                  </a:cubicBezTo>
                  <a:cubicBezTo>
                    <a:pt x="24" y="43"/>
                    <a:pt x="24" y="42"/>
                    <a:pt x="24" y="41"/>
                  </a:cubicBezTo>
                  <a:cubicBezTo>
                    <a:pt x="24" y="39"/>
                    <a:pt x="24" y="37"/>
                    <a:pt x="24" y="36"/>
                  </a:cubicBezTo>
                  <a:cubicBezTo>
                    <a:pt x="25" y="35"/>
                    <a:pt x="27" y="34"/>
                    <a:pt x="28" y="34"/>
                  </a:cubicBezTo>
                  <a:cubicBezTo>
                    <a:pt x="28" y="34"/>
                    <a:pt x="29" y="35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1" y="36"/>
                    <a:pt x="31" y="37"/>
                    <a:pt x="32" y="37"/>
                  </a:cubicBezTo>
                  <a:cubicBezTo>
                    <a:pt x="33" y="39"/>
                    <a:pt x="31" y="40"/>
                    <a:pt x="30" y="41"/>
                  </a:cubicBezTo>
                  <a:cubicBezTo>
                    <a:pt x="30" y="43"/>
                    <a:pt x="30" y="45"/>
                    <a:pt x="30" y="47"/>
                  </a:cubicBezTo>
                  <a:cubicBezTo>
                    <a:pt x="29" y="48"/>
                    <a:pt x="30" y="48"/>
                    <a:pt x="30" y="49"/>
                  </a:cubicBezTo>
                  <a:cubicBezTo>
                    <a:pt x="29" y="51"/>
                    <a:pt x="30" y="53"/>
                    <a:pt x="30" y="54"/>
                  </a:cubicBezTo>
                  <a:cubicBezTo>
                    <a:pt x="30" y="54"/>
                    <a:pt x="30" y="53"/>
                    <a:pt x="30" y="53"/>
                  </a:cubicBezTo>
                  <a:cubicBezTo>
                    <a:pt x="31" y="52"/>
                    <a:pt x="31" y="51"/>
                    <a:pt x="31" y="49"/>
                  </a:cubicBezTo>
                  <a:cubicBezTo>
                    <a:pt x="32" y="48"/>
                    <a:pt x="32" y="47"/>
                    <a:pt x="32" y="46"/>
                  </a:cubicBezTo>
                  <a:cubicBezTo>
                    <a:pt x="32" y="42"/>
                    <a:pt x="35" y="39"/>
                    <a:pt x="34" y="36"/>
                  </a:cubicBezTo>
                  <a:cubicBezTo>
                    <a:pt x="34" y="34"/>
                    <a:pt x="31" y="32"/>
                    <a:pt x="28" y="33"/>
                  </a:cubicBezTo>
                  <a:cubicBezTo>
                    <a:pt x="27" y="33"/>
                    <a:pt x="27" y="30"/>
                    <a:pt x="25" y="30"/>
                  </a:cubicBezTo>
                  <a:cubicBezTo>
                    <a:pt x="24" y="28"/>
                    <a:pt x="24" y="27"/>
                    <a:pt x="26" y="26"/>
                  </a:cubicBezTo>
                  <a:cubicBezTo>
                    <a:pt x="27" y="24"/>
                    <a:pt x="27" y="21"/>
                    <a:pt x="27" y="17"/>
                  </a:cubicBezTo>
                  <a:cubicBezTo>
                    <a:pt x="27" y="16"/>
                    <a:pt x="26" y="15"/>
                    <a:pt x="26" y="14"/>
                  </a:cubicBezTo>
                  <a:cubicBezTo>
                    <a:pt x="26" y="12"/>
                    <a:pt x="27" y="10"/>
                    <a:pt x="27" y="9"/>
                  </a:cubicBezTo>
                  <a:cubicBezTo>
                    <a:pt x="27" y="7"/>
                    <a:pt x="26" y="6"/>
                    <a:pt x="25" y="5"/>
                  </a:cubicBezTo>
                  <a:cubicBezTo>
                    <a:pt x="25" y="3"/>
                    <a:pt x="26" y="1"/>
                    <a:pt x="28" y="0"/>
                  </a:cubicBezTo>
                  <a:cubicBezTo>
                    <a:pt x="31" y="1"/>
                    <a:pt x="33" y="3"/>
                    <a:pt x="36" y="4"/>
                  </a:cubicBezTo>
                  <a:cubicBezTo>
                    <a:pt x="37" y="5"/>
                    <a:pt x="37" y="6"/>
                    <a:pt x="37" y="6"/>
                  </a:cubicBezTo>
                  <a:cubicBezTo>
                    <a:pt x="40" y="6"/>
                    <a:pt x="43" y="5"/>
                    <a:pt x="45" y="5"/>
                  </a:cubicBez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" name="ísļîḓe"/>
            <p:cNvSpPr/>
            <p:nvPr/>
          </p:nvSpPr>
          <p:spPr bwMode="auto">
            <a:xfrm>
              <a:off x="7493000" y="2871788"/>
              <a:ext cx="793750" cy="717550"/>
            </a:xfrm>
            <a:custGeom>
              <a:avLst/>
              <a:gdLst>
                <a:gd name="T0" fmla="*/ 75 w 85"/>
                <a:gd name="T1" fmla="*/ 74 h 76"/>
                <a:gd name="T2" fmla="*/ 62 w 85"/>
                <a:gd name="T3" fmla="*/ 74 h 76"/>
                <a:gd name="T4" fmla="*/ 47 w 85"/>
                <a:gd name="T5" fmla="*/ 73 h 76"/>
                <a:gd name="T6" fmla="*/ 58 w 85"/>
                <a:gd name="T7" fmla="*/ 66 h 76"/>
                <a:gd name="T8" fmla="*/ 50 w 85"/>
                <a:gd name="T9" fmla="*/ 60 h 76"/>
                <a:gd name="T10" fmla="*/ 41 w 85"/>
                <a:gd name="T11" fmla="*/ 60 h 76"/>
                <a:gd name="T12" fmla="*/ 36 w 85"/>
                <a:gd name="T13" fmla="*/ 59 h 76"/>
                <a:gd name="T14" fmla="*/ 29 w 85"/>
                <a:gd name="T15" fmla="*/ 56 h 76"/>
                <a:gd name="T16" fmla="*/ 8 w 85"/>
                <a:gd name="T17" fmla="*/ 75 h 76"/>
                <a:gd name="T18" fmla="*/ 1 w 85"/>
                <a:gd name="T19" fmla="*/ 75 h 76"/>
                <a:gd name="T20" fmla="*/ 7 w 85"/>
                <a:gd name="T21" fmla="*/ 58 h 76"/>
                <a:gd name="T22" fmla="*/ 9 w 85"/>
                <a:gd name="T23" fmla="*/ 60 h 76"/>
                <a:gd name="T24" fmla="*/ 18 w 85"/>
                <a:gd name="T25" fmla="*/ 49 h 76"/>
                <a:gd name="T26" fmla="*/ 25 w 85"/>
                <a:gd name="T27" fmla="*/ 37 h 76"/>
                <a:gd name="T28" fmla="*/ 29 w 85"/>
                <a:gd name="T29" fmla="*/ 30 h 76"/>
                <a:gd name="T30" fmla="*/ 24 w 85"/>
                <a:gd name="T31" fmla="*/ 28 h 76"/>
                <a:gd name="T32" fmla="*/ 13 w 85"/>
                <a:gd name="T33" fmla="*/ 28 h 76"/>
                <a:gd name="T34" fmla="*/ 12 w 85"/>
                <a:gd name="T35" fmla="*/ 19 h 76"/>
                <a:gd name="T36" fmla="*/ 19 w 85"/>
                <a:gd name="T37" fmla="*/ 18 h 76"/>
                <a:gd name="T38" fmla="*/ 30 w 85"/>
                <a:gd name="T39" fmla="*/ 17 h 76"/>
                <a:gd name="T40" fmla="*/ 39 w 85"/>
                <a:gd name="T41" fmla="*/ 10 h 76"/>
                <a:gd name="T42" fmla="*/ 43 w 85"/>
                <a:gd name="T43" fmla="*/ 4 h 76"/>
                <a:gd name="T44" fmla="*/ 50 w 85"/>
                <a:gd name="T45" fmla="*/ 0 h 76"/>
                <a:gd name="T46" fmla="*/ 58 w 85"/>
                <a:gd name="T47" fmla="*/ 4 h 76"/>
                <a:gd name="T48" fmla="*/ 55 w 85"/>
                <a:gd name="T49" fmla="*/ 10 h 76"/>
                <a:gd name="T50" fmla="*/ 55 w 85"/>
                <a:gd name="T51" fmla="*/ 14 h 76"/>
                <a:gd name="T52" fmla="*/ 62 w 85"/>
                <a:gd name="T53" fmla="*/ 12 h 76"/>
                <a:gd name="T54" fmla="*/ 74 w 85"/>
                <a:gd name="T55" fmla="*/ 18 h 76"/>
                <a:gd name="T56" fmla="*/ 66 w 85"/>
                <a:gd name="T57" fmla="*/ 23 h 76"/>
                <a:gd name="T58" fmla="*/ 62 w 85"/>
                <a:gd name="T59" fmla="*/ 23 h 76"/>
                <a:gd name="T60" fmla="*/ 46 w 85"/>
                <a:gd name="T61" fmla="*/ 25 h 76"/>
                <a:gd name="T62" fmla="*/ 44 w 85"/>
                <a:gd name="T63" fmla="*/ 28 h 76"/>
                <a:gd name="T64" fmla="*/ 38 w 85"/>
                <a:gd name="T65" fmla="*/ 38 h 76"/>
                <a:gd name="T66" fmla="*/ 35 w 85"/>
                <a:gd name="T67" fmla="*/ 43 h 76"/>
                <a:gd name="T68" fmla="*/ 32 w 85"/>
                <a:gd name="T69" fmla="*/ 49 h 76"/>
                <a:gd name="T70" fmla="*/ 35 w 85"/>
                <a:gd name="T71" fmla="*/ 51 h 76"/>
                <a:gd name="T72" fmla="*/ 75 w 85"/>
                <a:gd name="T73" fmla="*/ 55 h 76"/>
                <a:gd name="T74" fmla="*/ 82 w 85"/>
                <a:gd name="T75" fmla="*/ 64 h 76"/>
                <a:gd name="T76" fmla="*/ 84 w 85"/>
                <a:gd name="T77" fmla="*/ 6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" h="76">
                  <a:moveTo>
                    <a:pt x="82" y="74"/>
                  </a:moveTo>
                  <a:cubicBezTo>
                    <a:pt x="80" y="74"/>
                    <a:pt x="78" y="74"/>
                    <a:pt x="75" y="74"/>
                  </a:cubicBezTo>
                  <a:cubicBezTo>
                    <a:pt x="73" y="74"/>
                    <a:pt x="66" y="74"/>
                    <a:pt x="64" y="74"/>
                  </a:cubicBezTo>
                  <a:cubicBezTo>
                    <a:pt x="63" y="74"/>
                    <a:pt x="63" y="74"/>
                    <a:pt x="62" y="74"/>
                  </a:cubicBezTo>
                  <a:cubicBezTo>
                    <a:pt x="61" y="75"/>
                    <a:pt x="55" y="75"/>
                    <a:pt x="53" y="75"/>
                  </a:cubicBezTo>
                  <a:cubicBezTo>
                    <a:pt x="52" y="74"/>
                    <a:pt x="47" y="74"/>
                    <a:pt x="47" y="73"/>
                  </a:cubicBezTo>
                  <a:cubicBezTo>
                    <a:pt x="47" y="73"/>
                    <a:pt x="47" y="73"/>
                    <a:pt x="47" y="72"/>
                  </a:cubicBezTo>
                  <a:cubicBezTo>
                    <a:pt x="51" y="71"/>
                    <a:pt x="54" y="68"/>
                    <a:pt x="58" y="66"/>
                  </a:cubicBezTo>
                  <a:cubicBezTo>
                    <a:pt x="59" y="64"/>
                    <a:pt x="60" y="64"/>
                    <a:pt x="58" y="62"/>
                  </a:cubicBezTo>
                  <a:cubicBezTo>
                    <a:pt x="56" y="61"/>
                    <a:pt x="54" y="60"/>
                    <a:pt x="50" y="60"/>
                  </a:cubicBezTo>
                  <a:cubicBezTo>
                    <a:pt x="49" y="60"/>
                    <a:pt x="47" y="60"/>
                    <a:pt x="46" y="60"/>
                  </a:cubicBezTo>
                  <a:cubicBezTo>
                    <a:pt x="45" y="60"/>
                    <a:pt x="44" y="60"/>
                    <a:pt x="41" y="60"/>
                  </a:cubicBezTo>
                  <a:cubicBezTo>
                    <a:pt x="40" y="60"/>
                    <a:pt x="39" y="59"/>
                    <a:pt x="37" y="59"/>
                  </a:cubicBezTo>
                  <a:cubicBezTo>
                    <a:pt x="37" y="59"/>
                    <a:pt x="36" y="59"/>
                    <a:pt x="36" y="59"/>
                  </a:cubicBezTo>
                  <a:cubicBezTo>
                    <a:pt x="35" y="59"/>
                    <a:pt x="34" y="58"/>
                    <a:pt x="33" y="58"/>
                  </a:cubicBezTo>
                  <a:cubicBezTo>
                    <a:pt x="32" y="58"/>
                    <a:pt x="30" y="56"/>
                    <a:pt x="29" y="56"/>
                  </a:cubicBezTo>
                  <a:cubicBezTo>
                    <a:pt x="27" y="59"/>
                    <a:pt x="25" y="63"/>
                    <a:pt x="22" y="66"/>
                  </a:cubicBezTo>
                  <a:cubicBezTo>
                    <a:pt x="16" y="70"/>
                    <a:pt x="15" y="74"/>
                    <a:pt x="8" y="75"/>
                  </a:cubicBezTo>
                  <a:cubicBezTo>
                    <a:pt x="8" y="76"/>
                    <a:pt x="7" y="76"/>
                    <a:pt x="6" y="76"/>
                  </a:cubicBezTo>
                  <a:cubicBezTo>
                    <a:pt x="4" y="76"/>
                    <a:pt x="3" y="75"/>
                    <a:pt x="1" y="75"/>
                  </a:cubicBezTo>
                  <a:cubicBezTo>
                    <a:pt x="0" y="70"/>
                    <a:pt x="0" y="62"/>
                    <a:pt x="0" y="62"/>
                  </a:cubicBezTo>
                  <a:cubicBezTo>
                    <a:pt x="0" y="62"/>
                    <a:pt x="4" y="59"/>
                    <a:pt x="7" y="58"/>
                  </a:cubicBezTo>
                  <a:cubicBezTo>
                    <a:pt x="8" y="57"/>
                    <a:pt x="8" y="57"/>
                    <a:pt x="9" y="58"/>
                  </a:cubicBezTo>
                  <a:cubicBezTo>
                    <a:pt x="9" y="58"/>
                    <a:pt x="8" y="60"/>
                    <a:pt x="9" y="60"/>
                  </a:cubicBezTo>
                  <a:cubicBezTo>
                    <a:pt x="11" y="61"/>
                    <a:pt x="11" y="59"/>
                    <a:pt x="12" y="58"/>
                  </a:cubicBezTo>
                  <a:cubicBezTo>
                    <a:pt x="15" y="55"/>
                    <a:pt x="16" y="52"/>
                    <a:pt x="18" y="49"/>
                  </a:cubicBezTo>
                  <a:cubicBezTo>
                    <a:pt x="19" y="48"/>
                    <a:pt x="20" y="46"/>
                    <a:pt x="21" y="45"/>
                  </a:cubicBezTo>
                  <a:cubicBezTo>
                    <a:pt x="22" y="42"/>
                    <a:pt x="23" y="40"/>
                    <a:pt x="25" y="37"/>
                  </a:cubicBezTo>
                  <a:cubicBezTo>
                    <a:pt x="26" y="35"/>
                    <a:pt x="27" y="33"/>
                    <a:pt x="28" y="31"/>
                  </a:cubicBezTo>
                  <a:cubicBezTo>
                    <a:pt x="29" y="31"/>
                    <a:pt x="29" y="31"/>
                    <a:pt x="29" y="30"/>
                  </a:cubicBezTo>
                  <a:cubicBezTo>
                    <a:pt x="30" y="29"/>
                    <a:pt x="31" y="27"/>
                    <a:pt x="29" y="28"/>
                  </a:cubicBezTo>
                  <a:cubicBezTo>
                    <a:pt x="27" y="28"/>
                    <a:pt x="26" y="28"/>
                    <a:pt x="24" y="28"/>
                  </a:cubicBezTo>
                  <a:cubicBezTo>
                    <a:pt x="23" y="28"/>
                    <a:pt x="22" y="28"/>
                    <a:pt x="21" y="28"/>
                  </a:cubicBezTo>
                  <a:cubicBezTo>
                    <a:pt x="19" y="28"/>
                    <a:pt x="15" y="29"/>
                    <a:pt x="13" y="28"/>
                  </a:cubicBezTo>
                  <a:cubicBezTo>
                    <a:pt x="11" y="28"/>
                    <a:pt x="11" y="25"/>
                    <a:pt x="11" y="23"/>
                  </a:cubicBezTo>
                  <a:cubicBezTo>
                    <a:pt x="10" y="22"/>
                    <a:pt x="11" y="19"/>
                    <a:pt x="12" y="19"/>
                  </a:cubicBezTo>
                  <a:cubicBezTo>
                    <a:pt x="13" y="19"/>
                    <a:pt x="14" y="19"/>
                    <a:pt x="15" y="19"/>
                  </a:cubicBezTo>
                  <a:cubicBezTo>
                    <a:pt x="16" y="18"/>
                    <a:pt x="18" y="19"/>
                    <a:pt x="19" y="18"/>
                  </a:cubicBezTo>
                  <a:cubicBezTo>
                    <a:pt x="20" y="18"/>
                    <a:pt x="22" y="19"/>
                    <a:pt x="24" y="18"/>
                  </a:cubicBezTo>
                  <a:cubicBezTo>
                    <a:pt x="26" y="18"/>
                    <a:pt x="27" y="18"/>
                    <a:pt x="30" y="17"/>
                  </a:cubicBezTo>
                  <a:cubicBezTo>
                    <a:pt x="31" y="17"/>
                    <a:pt x="33" y="17"/>
                    <a:pt x="35" y="17"/>
                  </a:cubicBezTo>
                  <a:cubicBezTo>
                    <a:pt x="35" y="16"/>
                    <a:pt x="38" y="12"/>
                    <a:pt x="39" y="10"/>
                  </a:cubicBezTo>
                  <a:cubicBezTo>
                    <a:pt x="40" y="9"/>
                    <a:pt x="40" y="8"/>
                    <a:pt x="41" y="7"/>
                  </a:cubicBezTo>
                  <a:cubicBezTo>
                    <a:pt x="42" y="6"/>
                    <a:pt x="42" y="5"/>
                    <a:pt x="43" y="4"/>
                  </a:cubicBezTo>
                  <a:cubicBezTo>
                    <a:pt x="43" y="3"/>
                    <a:pt x="44" y="2"/>
                    <a:pt x="45" y="0"/>
                  </a:cubicBezTo>
                  <a:cubicBezTo>
                    <a:pt x="46" y="0"/>
                    <a:pt x="48" y="0"/>
                    <a:pt x="50" y="0"/>
                  </a:cubicBezTo>
                  <a:cubicBezTo>
                    <a:pt x="51" y="0"/>
                    <a:pt x="52" y="0"/>
                    <a:pt x="53" y="0"/>
                  </a:cubicBezTo>
                  <a:cubicBezTo>
                    <a:pt x="55" y="1"/>
                    <a:pt x="57" y="2"/>
                    <a:pt x="58" y="4"/>
                  </a:cubicBezTo>
                  <a:cubicBezTo>
                    <a:pt x="59" y="5"/>
                    <a:pt x="58" y="7"/>
                    <a:pt x="57" y="8"/>
                  </a:cubicBezTo>
                  <a:cubicBezTo>
                    <a:pt x="56" y="8"/>
                    <a:pt x="55" y="9"/>
                    <a:pt x="55" y="10"/>
                  </a:cubicBezTo>
                  <a:cubicBezTo>
                    <a:pt x="55" y="10"/>
                    <a:pt x="52" y="13"/>
                    <a:pt x="52" y="13"/>
                  </a:cubicBezTo>
                  <a:cubicBezTo>
                    <a:pt x="52" y="15"/>
                    <a:pt x="54" y="14"/>
                    <a:pt x="55" y="14"/>
                  </a:cubicBezTo>
                  <a:cubicBezTo>
                    <a:pt x="56" y="13"/>
                    <a:pt x="57" y="10"/>
                    <a:pt x="59" y="10"/>
                  </a:cubicBezTo>
                  <a:cubicBezTo>
                    <a:pt x="60" y="10"/>
                    <a:pt x="62" y="11"/>
                    <a:pt x="62" y="12"/>
                  </a:cubicBezTo>
                  <a:cubicBezTo>
                    <a:pt x="63" y="15"/>
                    <a:pt x="71" y="15"/>
                    <a:pt x="72" y="15"/>
                  </a:cubicBezTo>
                  <a:cubicBezTo>
                    <a:pt x="73" y="16"/>
                    <a:pt x="74" y="17"/>
                    <a:pt x="74" y="18"/>
                  </a:cubicBezTo>
                  <a:cubicBezTo>
                    <a:pt x="74" y="19"/>
                    <a:pt x="72" y="21"/>
                    <a:pt x="72" y="22"/>
                  </a:cubicBezTo>
                  <a:cubicBezTo>
                    <a:pt x="72" y="23"/>
                    <a:pt x="69" y="23"/>
                    <a:pt x="66" y="23"/>
                  </a:cubicBezTo>
                  <a:cubicBezTo>
                    <a:pt x="66" y="23"/>
                    <a:pt x="65" y="23"/>
                    <a:pt x="65" y="23"/>
                  </a:cubicBezTo>
                  <a:cubicBezTo>
                    <a:pt x="64" y="23"/>
                    <a:pt x="63" y="23"/>
                    <a:pt x="62" y="23"/>
                  </a:cubicBezTo>
                  <a:cubicBezTo>
                    <a:pt x="59" y="24"/>
                    <a:pt x="52" y="24"/>
                    <a:pt x="51" y="24"/>
                  </a:cubicBezTo>
                  <a:cubicBezTo>
                    <a:pt x="50" y="24"/>
                    <a:pt x="47" y="25"/>
                    <a:pt x="46" y="25"/>
                  </a:cubicBezTo>
                  <a:cubicBezTo>
                    <a:pt x="46" y="25"/>
                    <a:pt x="46" y="25"/>
                    <a:pt x="46" y="26"/>
                  </a:cubicBezTo>
                  <a:cubicBezTo>
                    <a:pt x="45" y="27"/>
                    <a:pt x="45" y="27"/>
                    <a:pt x="44" y="28"/>
                  </a:cubicBezTo>
                  <a:cubicBezTo>
                    <a:pt x="43" y="30"/>
                    <a:pt x="41" y="33"/>
                    <a:pt x="40" y="36"/>
                  </a:cubicBezTo>
                  <a:cubicBezTo>
                    <a:pt x="39" y="37"/>
                    <a:pt x="38" y="37"/>
                    <a:pt x="38" y="38"/>
                  </a:cubicBezTo>
                  <a:cubicBezTo>
                    <a:pt x="37" y="38"/>
                    <a:pt x="37" y="39"/>
                    <a:pt x="37" y="40"/>
                  </a:cubicBezTo>
                  <a:cubicBezTo>
                    <a:pt x="36" y="41"/>
                    <a:pt x="36" y="42"/>
                    <a:pt x="35" y="43"/>
                  </a:cubicBezTo>
                  <a:cubicBezTo>
                    <a:pt x="35" y="44"/>
                    <a:pt x="34" y="44"/>
                    <a:pt x="34" y="46"/>
                  </a:cubicBezTo>
                  <a:cubicBezTo>
                    <a:pt x="33" y="47"/>
                    <a:pt x="32" y="48"/>
                    <a:pt x="32" y="49"/>
                  </a:cubicBezTo>
                  <a:cubicBezTo>
                    <a:pt x="32" y="50"/>
                    <a:pt x="31" y="50"/>
                    <a:pt x="32" y="51"/>
                  </a:cubicBezTo>
                  <a:cubicBezTo>
                    <a:pt x="33" y="51"/>
                    <a:pt x="34" y="51"/>
                    <a:pt x="35" y="51"/>
                  </a:cubicBezTo>
                  <a:cubicBezTo>
                    <a:pt x="36" y="51"/>
                    <a:pt x="43" y="52"/>
                    <a:pt x="45" y="52"/>
                  </a:cubicBezTo>
                  <a:cubicBezTo>
                    <a:pt x="48" y="52"/>
                    <a:pt x="71" y="54"/>
                    <a:pt x="75" y="55"/>
                  </a:cubicBezTo>
                  <a:cubicBezTo>
                    <a:pt x="75" y="55"/>
                    <a:pt x="75" y="56"/>
                    <a:pt x="76" y="56"/>
                  </a:cubicBezTo>
                  <a:cubicBezTo>
                    <a:pt x="79" y="58"/>
                    <a:pt x="80" y="61"/>
                    <a:pt x="82" y="64"/>
                  </a:cubicBezTo>
                  <a:cubicBezTo>
                    <a:pt x="83" y="65"/>
                    <a:pt x="84" y="65"/>
                    <a:pt x="84" y="66"/>
                  </a:cubicBezTo>
                  <a:cubicBezTo>
                    <a:pt x="84" y="67"/>
                    <a:pt x="84" y="67"/>
                    <a:pt x="84" y="68"/>
                  </a:cubicBezTo>
                  <a:cubicBezTo>
                    <a:pt x="85" y="71"/>
                    <a:pt x="83" y="74"/>
                    <a:pt x="82" y="74"/>
                  </a:cubicBez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" name="í$1îḓê"/>
            <p:cNvSpPr/>
            <p:nvPr/>
          </p:nvSpPr>
          <p:spPr bwMode="auto">
            <a:xfrm>
              <a:off x="7548563" y="3579813"/>
              <a:ext cx="19050" cy="9525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1"/>
                    <a:pt x="1" y="1"/>
                    <a:pt x="0" y="1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" name="isḷïďe"/>
            <p:cNvSpPr/>
            <p:nvPr/>
          </p:nvSpPr>
          <p:spPr bwMode="auto">
            <a:xfrm>
              <a:off x="5081588" y="3957638"/>
              <a:ext cx="177800" cy="255588"/>
            </a:xfrm>
            <a:custGeom>
              <a:avLst/>
              <a:gdLst>
                <a:gd name="T0" fmla="*/ 36 w 112"/>
                <a:gd name="T1" fmla="*/ 161 h 161"/>
                <a:gd name="T2" fmla="*/ 77 w 112"/>
                <a:gd name="T3" fmla="*/ 161 h 161"/>
                <a:gd name="T4" fmla="*/ 77 w 112"/>
                <a:gd name="T5" fmla="*/ 89 h 161"/>
                <a:gd name="T6" fmla="*/ 112 w 112"/>
                <a:gd name="T7" fmla="*/ 0 h 161"/>
                <a:gd name="T8" fmla="*/ 77 w 112"/>
                <a:gd name="T9" fmla="*/ 0 h 161"/>
                <a:gd name="T10" fmla="*/ 53 w 112"/>
                <a:gd name="T11" fmla="*/ 54 h 161"/>
                <a:gd name="T12" fmla="*/ 36 w 112"/>
                <a:gd name="T13" fmla="*/ 0 h 161"/>
                <a:gd name="T14" fmla="*/ 0 w 112"/>
                <a:gd name="T15" fmla="*/ 0 h 161"/>
                <a:gd name="T16" fmla="*/ 36 w 112"/>
                <a:gd name="T17" fmla="*/ 89 h 161"/>
                <a:gd name="T18" fmla="*/ 36 w 112"/>
                <a:gd name="T19" fmla="*/ 161 h 161"/>
                <a:gd name="T20" fmla="*/ 36 w 112"/>
                <a:gd name="T21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2" h="161">
                  <a:moveTo>
                    <a:pt x="36" y="161"/>
                  </a:moveTo>
                  <a:lnTo>
                    <a:pt x="77" y="161"/>
                  </a:lnTo>
                  <a:lnTo>
                    <a:pt x="77" y="89"/>
                  </a:lnTo>
                  <a:lnTo>
                    <a:pt x="112" y="0"/>
                  </a:lnTo>
                  <a:lnTo>
                    <a:pt x="77" y="0"/>
                  </a:lnTo>
                  <a:lnTo>
                    <a:pt x="53" y="54"/>
                  </a:lnTo>
                  <a:lnTo>
                    <a:pt x="36" y="0"/>
                  </a:lnTo>
                  <a:lnTo>
                    <a:pt x="0" y="0"/>
                  </a:lnTo>
                  <a:lnTo>
                    <a:pt x="36" y="89"/>
                  </a:lnTo>
                  <a:lnTo>
                    <a:pt x="36" y="161"/>
                  </a:lnTo>
                  <a:lnTo>
                    <a:pt x="36" y="161"/>
                  </a:ln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" name="ïṡľiḑe"/>
            <p:cNvSpPr/>
            <p:nvPr/>
          </p:nvSpPr>
          <p:spPr bwMode="auto">
            <a:xfrm>
              <a:off x="5353050" y="3957638"/>
              <a:ext cx="177800" cy="255588"/>
            </a:xfrm>
            <a:custGeom>
              <a:avLst/>
              <a:gdLst>
                <a:gd name="T0" fmla="*/ 0 w 112"/>
                <a:gd name="T1" fmla="*/ 161 h 161"/>
                <a:gd name="T2" fmla="*/ 35 w 112"/>
                <a:gd name="T3" fmla="*/ 161 h 161"/>
                <a:gd name="T4" fmla="*/ 41 w 112"/>
                <a:gd name="T5" fmla="*/ 131 h 161"/>
                <a:gd name="T6" fmla="*/ 71 w 112"/>
                <a:gd name="T7" fmla="*/ 131 h 161"/>
                <a:gd name="T8" fmla="*/ 76 w 112"/>
                <a:gd name="T9" fmla="*/ 161 h 161"/>
                <a:gd name="T10" fmla="*/ 112 w 112"/>
                <a:gd name="T11" fmla="*/ 161 h 161"/>
                <a:gd name="T12" fmla="*/ 76 w 112"/>
                <a:gd name="T13" fmla="*/ 0 h 161"/>
                <a:gd name="T14" fmla="*/ 35 w 112"/>
                <a:gd name="T15" fmla="*/ 0 h 161"/>
                <a:gd name="T16" fmla="*/ 0 w 112"/>
                <a:gd name="T17" fmla="*/ 161 h 161"/>
                <a:gd name="T18" fmla="*/ 0 w 112"/>
                <a:gd name="T19" fmla="*/ 161 h 161"/>
                <a:gd name="T20" fmla="*/ 47 w 112"/>
                <a:gd name="T21" fmla="*/ 101 h 161"/>
                <a:gd name="T22" fmla="*/ 53 w 112"/>
                <a:gd name="T23" fmla="*/ 30 h 161"/>
                <a:gd name="T24" fmla="*/ 65 w 112"/>
                <a:gd name="T25" fmla="*/ 101 h 161"/>
                <a:gd name="T26" fmla="*/ 47 w 112"/>
                <a:gd name="T27" fmla="*/ 101 h 161"/>
                <a:gd name="T28" fmla="*/ 47 w 112"/>
                <a:gd name="T29" fmla="*/ 10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2" h="161">
                  <a:moveTo>
                    <a:pt x="0" y="161"/>
                  </a:moveTo>
                  <a:lnTo>
                    <a:pt x="35" y="161"/>
                  </a:lnTo>
                  <a:lnTo>
                    <a:pt x="41" y="131"/>
                  </a:lnTo>
                  <a:lnTo>
                    <a:pt x="71" y="131"/>
                  </a:lnTo>
                  <a:lnTo>
                    <a:pt x="76" y="161"/>
                  </a:lnTo>
                  <a:lnTo>
                    <a:pt x="112" y="161"/>
                  </a:lnTo>
                  <a:lnTo>
                    <a:pt x="76" y="0"/>
                  </a:lnTo>
                  <a:lnTo>
                    <a:pt x="35" y="0"/>
                  </a:lnTo>
                  <a:lnTo>
                    <a:pt x="0" y="161"/>
                  </a:lnTo>
                  <a:lnTo>
                    <a:pt x="0" y="161"/>
                  </a:lnTo>
                  <a:close/>
                  <a:moveTo>
                    <a:pt x="47" y="101"/>
                  </a:moveTo>
                  <a:lnTo>
                    <a:pt x="53" y="30"/>
                  </a:lnTo>
                  <a:lnTo>
                    <a:pt x="65" y="101"/>
                  </a:lnTo>
                  <a:lnTo>
                    <a:pt x="47" y="101"/>
                  </a:lnTo>
                  <a:lnTo>
                    <a:pt x="47" y="101"/>
                  </a:ln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" name="iṣļíḓé"/>
            <p:cNvSpPr/>
            <p:nvPr/>
          </p:nvSpPr>
          <p:spPr bwMode="auto">
            <a:xfrm>
              <a:off x="5624513" y="3957638"/>
              <a:ext cx="158750" cy="255588"/>
            </a:xfrm>
            <a:custGeom>
              <a:avLst/>
              <a:gdLst>
                <a:gd name="T0" fmla="*/ 0 w 100"/>
                <a:gd name="T1" fmla="*/ 161 h 161"/>
                <a:gd name="T2" fmla="*/ 41 w 100"/>
                <a:gd name="T3" fmla="*/ 161 h 161"/>
                <a:gd name="T4" fmla="*/ 35 w 100"/>
                <a:gd name="T5" fmla="*/ 71 h 161"/>
                <a:gd name="T6" fmla="*/ 64 w 100"/>
                <a:gd name="T7" fmla="*/ 161 h 161"/>
                <a:gd name="T8" fmla="*/ 100 w 100"/>
                <a:gd name="T9" fmla="*/ 161 h 161"/>
                <a:gd name="T10" fmla="*/ 100 w 100"/>
                <a:gd name="T11" fmla="*/ 0 h 161"/>
                <a:gd name="T12" fmla="*/ 64 w 100"/>
                <a:gd name="T13" fmla="*/ 0 h 161"/>
                <a:gd name="T14" fmla="*/ 70 w 100"/>
                <a:gd name="T15" fmla="*/ 95 h 161"/>
                <a:gd name="T16" fmla="*/ 41 w 100"/>
                <a:gd name="T17" fmla="*/ 0 h 161"/>
                <a:gd name="T18" fmla="*/ 0 w 100"/>
                <a:gd name="T19" fmla="*/ 0 h 161"/>
                <a:gd name="T20" fmla="*/ 0 w 100"/>
                <a:gd name="T21" fmla="*/ 161 h 161"/>
                <a:gd name="T22" fmla="*/ 0 w 100"/>
                <a:gd name="T23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61">
                  <a:moveTo>
                    <a:pt x="0" y="161"/>
                  </a:moveTo>
                  <a:lnTo>
                    <a:pt x="41" y="161"/>
                  </a:lnTo>
                  <a:lnTo>
                    <a:pt x="35" y="71"/>
                  </a:lnTo>
                  <a:lnTo>
                    <a:pt x="64" y="161"/>
                  </a:lnTo>
                  <a:lnTo>
                    <a:pt x="100" y="161"/>
                  </a:lnTo>
                  <a:lnTo>
                    <a:pt x="100" y="0"/>
                  </a:lnTo>
                  <a:lnTo>
                    <a:pt x="64" y="0"/>
                  </a:lnTo>
                  <a:lnTo>
                    <a:pt x="70" y="95"/>
                  </a:lnTo>
                  <a:lnTo>
                    <a:pt x="41" y="0"/>
                  </a:lnTo>
                  <a:lnTo>
                    <a:pt x="0" y="0"/>
                  </a:lnTo>
                  <a:lnTo>
                    <a:pt x="0" y="161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" name="i$1íḓè"/>
            <p:cNvSpPr/>
            <p:nvPr/>
          </p:nvSpPr>
          <p:spPr bwMode="auto">
            <a:xfrm>
              <a:off x="5884863" y="3948113"/>
              <a:ext cx="150813" cy="274638"/>
            </a:xfrm>
            <a:custGeom>
              <a:avLst/>
              <a:gdLst>
                <a:gd name="T0" fmla="*/ 0 w 16"/>
                <a:gd name="T1" fmla="*/ 19 h 29"/>
                <a:gd name="T2" fmla="*/ 0 w 16"/>
                <a:gd name="T3" fmla="*/ 19 h 29"/>
                <a:gd name="T4" fmla="*/ 0 w 16"/>
                <a:gd name="T5" fmla="*/ 19 h 29"/>
                <a:gd name="T6" fmla="*/ 0 w 16"/>
                <a:gd name="T7" fmla="*/ 19 h 29"/>
                <a:gd name="T8" fmla="*/ 0 w 16"/>
                <a:gd name="T9" fmla="*/ 20 h 29"/>
                <a:gd name="T10" fmla="*/ 0 w 16"/>
                <a:gd name="T11" fmla="*/ 20 h 29"/>
                <a:gd name="T12" fmla="*/ 0 w 16"/>
                <a:gd name="T13" fmla="*/ 20 h 29"/>
                <a:gd name="T14" fmla="*/ 1 w 16"/>
                <a:gd name="T15" fmla="*/ 26 h 29"/>
                <a:gd name="T16" fmla="*/ 7 w 16"/>
                <a:gd name="T17" fmla="*/ 29 h 29"/>
                <a:gd name="T18" fmla="*/ 8 w 16"/>
                <a:gd name="T19" fmla="*/ 29 h 29"/>
                <a:gd name="T20" fmla="*/ 14 w 16"/>
                <a:gd name="T21" fmla="*/ 27 h 29"/>
                <a:gd name="T22" fmla="*/ 16 w 16"/>
                <a:gd name="T23" fmla="*/ 20 h 29"/>
                <a:gd name="T24" fmla="*/ 16 w 16"/>
                <a:gd name="T25" fmla="*/ 20 h 29"/>
                <a:gd name="T26" fmla="*/ 14 w 16"/>
                <a:gd name="T27" fmla="*/ 15 h 29"/>
                <a:gd name="T28" fmla="*/ 11 w 16"/>
                <a:gd name="T29" fmla="*/ 12 h 29"/>
                <a:gd name="T30" fmla="*/ 10 w 16"/>
                <a:gd name="T31" fmla="*/ 11 h 29"/>
                <a:gd name="T32" fmla="*/ 9 w 16"/>
                <a:gd name="T33" fmla="*/ 11 h 29"/>
                <a:gd name="T34" fmla="*/ 7 w 16"/>
                <a:gd name="T35" fmla="*/ 9 h 29"/>
                <a:gd name="T36" fmla="*/ 6 w 16"/>
                <a:gd name="T37" fmla="*/ 7 h 29"/>
                <a:gd name="T38" fmla="*/ 6 w 16"/>
                <a:gd name="T39" fmla="*/ 6 h 29"/>
                <a:gd name="T40" fmla="*/ 8 w 16"/>
                <a:gd name="T41" fmla="*/ 5 h 29"/>
                <a:gd name="T42" fmla="*/ 8 w 16"/>
                <a:gd name="T43" fmla="*/ 5 h 29"/>
                <a:gd name="T44" fmla="*/ 8 w 16"/>
                <a:gd name="T45" fmla="*/ 5 h 29"/>
                <a:gd name="T46" fmla="*/ 8 w 16"/>
                <a:gd name="T47" fmla="*/ 5 h 29"/>
                <a:gd name="T48" fmla="*/ 8 w 16"/>
                <a:gd name="T49" fmla="*/ 5 h 29"/>
                <a:gd name="T50" fmla="*/ 10 w 16"/>
                <a:gd name="T51" fmla="*/ 6 h 29"/>
                <a:gd name="T52" fmla="*/ 10 w 16"/>
                <a:gd name="T53" fmla="*/ 8 h 29"/>
                <a:gd name="T54" fmla="*/ 10 w 16"/>
                <a:gd name="T55" fmla="*/ 9 h 29"/>
                <a:gd name="T56" fmla="*/ 16 w 16"/>
                <a:gd name="T57" fmla="*/ 9 h 29"/>
                <a:gd name="T58" fmla="*/ 16 w 16"/>
                <a:gd name="T59" fmla="*/ 8 h 29"/>
                <a:gd name="T60" fmla="*/ 14 w 16"/>
                <a:gd name="T61" fmla="*/ 2 h 29"/>
                <a:gd name="T62" fmla="*/ 8 w 16"/>
                <a:gd name="T63" fmla="*/ 0 h 29"/>
                <a:gd name="T64" fmla="*/ 2 w 16"/>
                <a:gd name="T65" fmla="*/ 2 h 29"/>
                <a:gd name="T66" fmla="*/ 0 w 16"/>
                <a:gd name="T67" fmla="*/ 6 h 29"/>
                <a:gd name="T68" fmla="*/ 0 w 16"/>
                <a:gd name="T69" fmla="*/ 7 h 29"/>
                <a:gd name="T70" fmla="*/ 0 w 16"/>
                <a:gd name="T71" fmla="*/ 7 h 29"/>
                <a:gd name="T72" fmla="*/ 0 w 16"/>
                <a:gd name="T73" fmla="*/ 7 h 29"/>
                <a:gd name="T74" fmla="*/ 0 w 16"/>
                <a:gd name="T75" fmla="*/ 7 h 29"/>
                <a:gd name="T76" fmla="*/ 0 w 16"/>
                <a:gd name="T77" fmla="*/ 8 h 29"/>
                <a:gd name="T78" fmla="*/ 0 w 16"/>
                <a:gd name="T79" fmla="*/ 8 h 29"/>
                <a:gd name="T80" fmla="*/ 1 w 16"/>
                <a:gd name="T81" fmla="*/ 13 h 29"/>
                <a:gd name="T82" fmla="*/ 5 w 16"/>
                <a:gd name="T83" fmla="*/ 16 h 29"/>
                <a:gd name="T84" fmla="*/ 6 w 16"/>
                <a:gd name="T85" fmla="*/ 17 h 29"/>
                <a:gd name="T86" fmla="*/ 7 w 16"/>
                <a:gd name="T87" fmla="*/ 17 h 29"/>
                <a:gd name="T88" fmla="*/ 9 w 16"/>
                <a:gd name="T89" fmla="*/ 19 h 29"/>
                <a:gd name="T90" fmla="*/ 10 w 16"/>
                <a:gd name="T91" fmla="*/ 21 h 29"/>
                <a:gd name="T92" fmla="*/ 10 w 16"/>
                <a:gd name="T93" fmla="*/ 23 h 29"/>
                <a:gd name="T94" fmla="*/ 8 w 16"/>
                <a:gd name="T95" fmla="*/ 24 h 29"/>
                <a:gd name="T96" fmla="*/ 8 w 16"/>
                <a:gd name="T97" fmla="*/ 24 h 29"/>
                <a:gd name="T98" fmla="*/ 8 w 16"/>
                <a:gd name="T99" fmla="*/ 24 h 29"/>
                <a:gd name="T100" fmla="*/ 8 w 16"/>
                <a:gd name="T101" fmla="*/ 24 h 29"/>
                <a:gd name="T102" fmla="*/ 8 w 16"/>
                <a:gd name="T103" fmla="*/ 24 h 29"/>
                <a:gd name="T104" fmla="*/ 6 w 16"/>
                <a:gd name="T105" fmla="*/ 23 h 29"/>
                <a:gd name="T106" fmla="*/ 5 w 16"/>
                <a:gd name="T107" fmla="*/ 20 h 29"/>
                <a:gd name="T108" fmla="*/ 5 w 16"/>
                <a:gd name="T109" fmla="*/ 20 h 29"/>
                <a:gd name="T110" fmla="*/ 6 w 16"/>
                <a:gd name="T111" fmla="*/ 19 h 29"/>
                <a:gd name="T112" fmla="*/ 6 w 16"/>
                <a:gd name="T113" fmla="*/ 19 h 29"/>
                <a:gd name="T114" fmla="*/ 6 w 16"/>
                <a:gd name="T115" fmla="*/ 19 h 29"/>
                <a:gd name="T116" fmla="*/ 6 w 16"/>
                <a:gd name="T117" fmla="*/ 19 h 29"/>
                <a:gd name="T118" fmla="*/ 6 w 16"/>
                <a:gd name="T119" fmla="*/ 19 h 29"/>
                <a:gd name="T120" fmla="*/ 0 w 16"/>
                <a:gd name="T121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" h="29">
                  <a:moveTo>
                    <a:pt x="0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3"/>
                    <a:pt x="0" y="25"/>
                    <a:pt x="1" y="26"/>
                  </a:cubicBezTo>
                  <a:cubicBezTo>
                    <a:pt x="3" y="28"/>
                    <a:pt x="4" y="28"/>
                    <a:pt x="7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10" y="29"/>
                    <a:pt x="12" y="28"/>
                    <a:pt x="14" y="27"/>
                  </a:cubicBezTo>
                  <a:cubicBezTo>
                    <a:pt x="15" y="26"/>
                    <a:pt x="16" y="23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5" y="16"/>
                    <a:pt x="14" y="15"/>
                  </a:cubicBezTo>
                  <a:cubicBezTo>
                    <a:pt x="13" y="14"/>
                    <a:pt x="12" y="13"/>
                    <a:pt x="11" y="12"/>
                  </a:cubicBezTo>
                  <a:cubicBezTo>
                    <a:pt x="11" y="12"/>
                    <a:pt x="10" y="11"/>
                    <a:pt x="10" y="11"/>
                  </a:cubicBezTo>
                  <a:cubicBezTo>
                    <a:pt x="10" y="11"/>
                    <a:pt x="9" y="11"/>
                    <a:pt x="9" y="11"/>
                  </a:cubicBezTo>
                  <a:cubicBezTo>
                    <a:pt x="8" y="10"/>
                    <a:pt x="7" y="10"/>
                    <a:pt x="7" y="9"/>
                  </a:cubicBezTo>
                  <a:cubicBezTo>
                    <a:pt x="6" y="9"/>
                    <a:pt x="6" y="8"/>
                    <a:pt x="6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7" y="5"/>
                    <a:pt x="7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5"/>
                    <a:pt x="9" y="6"/>
                    <a:pt x="10" y="6"/>
                  </a:cubicBezTo>
                  <a:cubicBezTo>
                    <a:pt x="10" y="7"/>
                    <a:pt x="10" y="7"/>
                    <a:pt x="10" y="8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6"/>
                    <a:pt x="15" y="4"/>
                    <a:pt x="14" y="2"/>
                  </a:cubicBezTo>
                  <a:cubicBezTo>
                    <a:pt x="12" y="1"/>
                    <a:pt x="10" y="0"/>
                    <a:pt x="8" y="0"/>
                  </a:cubicBezTo>
                  <a:cubicBezTo>
                    <a:pt x="6" y="0"/>
                    <a:pt x="4" y="1"/>
                    <a:pt x="2" y="2"/>
                  </a:cubicBezTo>
                  <a:cubicBezTo>
                    <a:pt x="1" y="3"/>
                    <a:pt x="0" y="5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0"/>
                    <a:pt x="0" y="11"/>
                    <a:pt x="1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5" y="16"/>
                    <a:pt x="6" y="16"/>
                    <a:pt x="6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8" y="18"/>
                    <a:pt x="9" y="18"/>
                    <a:pt x="9" y="19"/>
                  </a:cubicBezTo>
                  <a:cubicBezTo>
                    <a:pt x="10" y="20"/>
                    <a:pt x="10" y="20"/>
                    <a:pt x="10" y="21"/>
                  </a:cubicBezTo>
                  <a:cubicBezTo>
                    <a:pt x="10" y="22"/>
                    <a:pt x="10" y="22"/>
                    <a:pt x="10" y="23"/>
                  </a:cubicBezTo>
                  <a:cubicBezTo>
                    <a:pt x="9" y="23"/>
                    <a:pt x="9" y="23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7" y="24"/>
                    <a:pt x="7" y="23"/>
                    <a:pt x="6" y="23"/>
                  </a:cubicBezTo>
                  <a:cubicBezTo>
                    <a:pt x="6" y="22"/>
                    <a:pt x="5" y="21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0" y="19"/>
                    <a:pt x="0" y="19"/>
                    <a:pt x="0" y="19"/>
                  </a:cubicBez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" name="ïṥľïḋè"/>
            <p:cNvSpPr/>
            <p:nvPr/>
          </p:nvSpPr>
          <p:spPr bwMode="auto">
            <a:xfrm>
              <a:off x="6127750" y="3957638"/>
              <a:ext cx="168275" cy="255588"/>
            </a:xfrm>
            <a:custGeom>
              <a:avLst/>
              <a:gdLst>
                <a:gd name="T0" fmla="*/ 0 w 106"/>
                <a:gd name="T1" fmla="*/ 161 h 161"/>
                <a:gd name="T2" fmla="*/ 42 w 106"/>
                <a:gd name="T3" fmla="*/ 161 h 161"/>
                <a:gd name="T4" fmla="*/ 42 w 106"/>
                <a:gd name="T5" fmla="*/ 95 h 161"/>
                <a:gd name="T6" fmla="*/ 65 w 106"/>
                <a:gd name="T7" fmla="*/ 95 h 161"/>
                <a:gd name="T8" fmla="*/ 65 w 106"/>
                <a:gd name="T9" fmla="*/ 161 h 161"/>
                <a:gd name="T10" fmla="*/ 106 w 106"/>
                <a:gd name="T11" fmla="*/ 161 h 161"/>
                <a:gd name="T12" fmla="*/ 106 w 106"/>
                <a:gd name="T13" fmla="*/ 0 h 161"/>
                <a:gd name="T14" fmla="*/ 65 w 106"/>
                <a:gd name="T15" fmla="*/ 0 h 161"/>
                <a:gd name="T16" fmla="*/ 65 w 106"/>
                <a:gd name="T17" fmla="*/ 60 h 161"/>
                <a:gd name="T18" fmla="*/ 42 w 106"/>
                <a:gd name="T19" fmla="*/ 60 h 161"/>
                <a:gd name="T20" fmla="*/ 42 w 106"/>
                <a:gd name="T21" fmla="*/ 0 h 161"/>
                <a:gd name="T22" fmla="*/ 0 w 106"/>
                <a:gd name="T23" fmla="*/ 0 h 161"/>
                <a:gd name="T24" fmla="*/ 0 w 106"/>
                <a:gd name="T25" fmla="*/ 161 h 161"/>
                <a:gd name="T26" fmla="*/ 0 w 106"/>
                <a:gd name="T27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" h="161">
                  <a:moveTo>
                    <a:pt x="0" y="161"/>
                  </a:moveTo>
                  <a:lnTo>
                    <a:pt x="42" y="161"/>
                  </a:lnTo>
                  <a:lnTo>
                    <a:pt x="42" y="95"/>
                  </a:lnTo>
                  <a:lnTo>
                    <a:pt x="65" y="95"/>
                  </a:lnTo>
                  <a:lnTo>
                    <a:pt x="65" y="161"/>
                  </a:lnTo>
                  <a:lnTo>
                    <a:pt x="106" y="161"/>
                  </a:lnTo>
                  <a:lnTo>
                    <a:pt x="106" y="0"/>
                  </a:lnTo>
                  <a:lnTo>
                    <a:pt x="65" y="0"/>
                  </a:lnTo>
                  <a:lnTo>
                    <a:pt x="65" y="60"/>
                  </a:lnTo>
                  <a:lnTo>
                    <a:pt x="42" y="60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161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" name="ísḷïḍê"/>
            <p:cNvSpPr/>
            <p:nvPr/>
          </p:nvSpPr>
          <p:spPr bwMode="auto">
            <a:xfrm>
              <a:off x="6389688" y="3957638"/>
              <a:ext cx="177800" cy="255588"/>
            </a:xfrm>
            <a:custGeom>
              <a:avLst/>
              <a:gdLst>
                <a:gd name="T0" fmla="*/ 0 w 112"/>
                <a:gd name="T1" fmla="*/ 161 h 161"/>
                <a:gd name="T2" fmla="*/ 36 w 112"/>
                <a:gd name="T3" fmla="*/ 161 h 161"/>
                <a:gd name="T4" fmla="*/ 41 w 112"/>
                <a:gd name="T5" fmla="*/ 131 h 161"/>
                <a:gd name="T6" fmla="*/ 71 w 112"/>
                <a:gd name="T7" fmla="*/ 131 h 161"/>
                <a:gd name="T8" fmla="*/ 77 w 112"/>
                <a:gd name="T9" fmla="*/ 161 h 161"/>
                <a:gd name="T10" fmla="*/ 112 w 112"/>
                <a:gd name="T11" fmla="*/ 161 h 161"/>
                <a:gd name="T12" fmla="*/ 77 w 112"/>
                <a:gd name="T13" fmla="*/ 0 h 161"/>
                <a:gd name="T14" fmla="*/ 36 w 112"/>
                <a:gd name="T15" fmla="*/ 0 h 161"/>
                <a:gd name="T16" fmla="*/ 0 w 112"/>
                <a:gd name="T17" fmla="*/ 161 h 161"/>
                <a:gd name="T18" fmla="*/ 0 w 112"/>
                <a:gd name="T19" fmla="*/ 161 h 161"/>
                <a:gd name="T20" fmla="*/ 47 w 112"/>
                <a:gd name="T21" fmla="*/ 101 h 161"/>
                <a:gd name="T22" fmla="*/ 53 w 112"/>
                <a:gd name="T23" fmla="*/ 30 h 161"/>
                <a:gd name="T24" fmla="*/ 65 w 112"/>
                <a:gd name="T25" fmla="*/ 101 h 161"/>
                <a:gd name="T26" fmla="*/ 47 w 112"/>
                <a:gd name="T27" fmla="*/ 101 h 161"/>
                <a:gd name="T28" fmla="*/ 47 w 112"/>
                <a:gd name="T29" fmla="*/ 10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2" h="161">
                  <a:moveTo>
                    <a:pt x="0" y="161"/>
                  </a:moveTo>
                  <a:lnTo>
                    <a:pt x="36" y="161"/>
                  </a:lnTo>
                  <a:lnTo>
                    <a:pt x="41" y="131"/>
                  </a:lnTo>
                  <a:lnTo>
                    <a:pt x="71" y="131"/>
                  </a:lnTo>
                  <a:lnTo>
                    <a:pt x="77" y="161"/>
                  </a:lnTo>
                  <a:lnTo>
                    <a:pt x="112" y="161"/>
                  </a:lnTo>
                  <a:lnTo>
                    <a:pt x="77" y="0"/>
                  </a:lnTo>
                  <a:lnTo>
                    <a:pt x="36" y="0"/>
                  </a:lnTo>
                  <a:lnTo>
                    <a:pt x="0" y="161"/>
                  </a:lnTo>
                  <a:lnTo>
                    <a:pt x="0" y="161"/>
                  </a:lnTo>
                  <a:close/>
                  <a:moveTo>
                    <a:pt x="47" y="101"/>
                  </a:moveTo>
                  <a:lnTo>
                    <a:pt x="53" y="30"/>
                  </a:lnTo>
                  <a:lnTo>
                    <a:pt x="65" y="101"/>
                  </a:lnTo>
                  <a:lnTo>
                    <a:pt x="47" y="101"/>
                  </a:lnTo>
                  <a:lnTo>
                    <a:pt x="47" y="101"/>
                  </a:ln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" name="ïṧḻídê"/>
            <p:cNvSpPr/>
            <p:nvPr/>
          </p:nvSpPr>
          <p:spPr bwMode="auto">
            <a:xfrm>
              <a:off x="6670675" y="3957638"/>
              <a:ext cx="158750" cy="255588"/>
            </a:xfrm>
            <a:custGeom>
              <a:avLst/>
              <a:gdLst>
                <a:gd name="T0" fmla="*/ 0 w 100"/>
                <a:gd name="T1" fmla="*/ 161 h 161"/>
                <a:gd name="T2" fmla="*/ 35 w 100"/>
                <a:gd name="T3" fmla="*/ 161 h 161"/>
                <a:gd name="T4" fmla="*/ 29 w 100"/>
                <a:gd name="T5" fmla="*/ 71 h 161"/>
                <a:gd name="T6" fmla="*/ 59 w 100"/>
                <a:gd name="T7" fmla="*/ 161 h 161"/>
                <a:gd name="T8" fmla="*/ 100 w 100"/>
                <a:gd name="T9" fmla="*/ 161 h 161"/>
                <a:gd name="T10" fmla="*/ 100 w 100"/>
                <a:gd name="T11" fmla="*/ 0 h 161"/>
                <a:gd name="T12" fmla="*/ 59 w 100"/>
                <a:gd name="T13" fmla="*/ 0 h 161"/>
                <a:gd name="T14" fmla="*/ 65 w 100"/>
                <a:gd name="T15" fmla="*/ 95 h 161"/>
                <a:gd name="T16" fmla="*/ 35 w 100"/>
                <a:gd name="T17" fmla="*/ 0 h 161"/>
                <a:gd name="T18" fmla="*/ 0 w 100"/>
                <a:gd name="T19" fmla="*/ 0 h 161"/>
                <a:gd name="T20" fmla="*/ 0 w 100"/>
                <a:gd name="T21" fmla="*/ 161 h 161"/>
                <a:gd name="T22" fmla="*/ 0 w 100"/>
                <a:gd name="T23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61">
                  <a:moveTo>
                    <a:pt x="0" y="161"/>
                  </a:moveTo>
                  <a:lnTo>
                    <a:pt x="35" y="161"/>
                  </a:lnTo>
                  <a:lnTo>
                    <a:pt x="29" y="71"/>
                  </a:lnTo>
                  <a:lnTo>
                    <a:pt x="59" y="161"/>
                  </a:lnTo>
                  <a:lnTo>
                    <a:pt x="100" y="161"/>
                  </a:lnTo>
                  <a:lnTo>
                    <a:pt x="100" y="0"/>
                  </a:lnTo>
                  <a:lnTo>
                    <a:pt x="59" y="0"/>
                  </a:lnTo>
                  <a:lnTo>
                    <a:pt x="65" y="95"/>
                  </a:lnTo>
                  <a:lnTo>
                    <a:pt x="35" y="0"/>
                  </a:lnTo>
                  <a:lnTo>
                    <a:pt x="0" y="0"/>
                  </a:lnTo>
                  <a:lnTo>
                    <a:pt x="0" y="161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" name="i$ļíḍe"/>
            <p:cNvSpPr/>
            <p:nvPr/>
          </p:nvSpPr>
          <p:spPr bwMode="auto">
            <a:xfrm>
              <a:off x="7118350" y="3957638"/>
              <a:ext cx="168275" cy="265113"/>
            </a:xfrm>
            <a:custGeom>
              <a:avLst/>
              <a:gdLst>
                <a:gd name="T0" fmla="*/ 0 w 18"/>
                <a:gd name="T1" fmla="*/ 0 h 28"/>
                <a:gd name="T2" fmla="*/ 0 w 18"/>
                <a:gd name="T3" fmla="*/ 20 h 28"/>
                <a:gd name="T4" fmla="*/ 3 w 18"/>
                <a:gd name="T5" fmla="*/ 26 h 28"/>
                <a:gd name="T6" fmla="*/ 10 w 18"/>
                <a:gd name="T7" fmla="*/ 28 h 28"/>
                <a:gd name="T8" fmla="*/ 16 w 18"/>
                <a:gd name="T9" fmla="*/ 26 h 28"/>
                <a:gd name="T10" fmla="*/ 18 w 18"/>
                <a:gd name="T11" fmla="*/ 19 h 28"/>
                <a:gd name="T12" fmla="*/ 18 w 18"/>
                <a:gd name="T13" fmla="*/ 0 h 28"/>
                <a:gd name="T14" fmla="*/ 11 w 18"/>
                <a:gd name="T15" fmla="*/ 0 h 28"/>
                <a:gd name="T16" fmla="*/ 11 w 18"/>
                <a:gd name="T17" fmla="*/ 20 h 28"/>
                <a:gd name="T18" fmla="*/ 11 w 18"/>
                <a:gd name="T19" fmla="*/ 22 h 28"/>
                <a:gd name="T20" fmla="*/ 9 w 18"/>
                <a:gd name="T21" fmla="*/ 23 h 28"/>
                <a:gd name="T22" fmla="*/ 9 w 18"/>
                <a:gd name="T23" fmla="*/ 23 h 28"/>
                <a:gd name="T24" fmla="*/ 9 w 18"/>
                <a:gd name="T25" fmla="*/ 23 h 28"/>
                <a:gd name="T26" fmla="*/ 9 w 18"/>
                <a:gd name="T27" fmla="*/ 23 h 28"/>
                <a:gd name="T28" fmla="*/ 9 w 18"/>
                <a:gd name="T29" fmla="*/ 23 h 28"/>
                <a:gd name="T30" fmla="*/ 8 w 18"/>
                <a:gd name="T31" fmla="*/ 22 h 28"/>
                <a:gd name="T32" fmla="*/ 7 w 18"/>
                <a:gd name="T33" fmla="*/ 21 h 28"/>
                <a:gd name="T34" fmla="*/ 7 w 18"/>
                <a:gd name="T35" fmla="*/ 0 h 28"/>
                <a:gd name="T36" fmla="*/ 0 w 18"/>
                <a:gd name="T3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28">
                  <a:moveTo>
                    <a:pt x="0" y="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3"/>
                    <a:pt x="1" y="25"/>
                    <a:pt x="3" y="26"/>
                  </a:cubicBezTo>
                  <a:cubicBezTo>
                    <a:pt x="4" y="27"/>
                    <a:pt x="7" y="28"/>
                    <a:pt x="10" y="28"/>
                  </a:cubicBezTo>
                  <a:cubicBezTo>
                    <a:pt x="12" y="28"/>
                    <a:pt x="14" y="27"/>
                    <a:pt x="16" y="26"/>
                  </a:cubicBezTo>
                  <a:cubicBezTo>
                    <a:pt x="17" y="25"/>
                    <a:pt x="18" y="22"/>
                    <a:pt x="18" y="19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1"/>
                    <a:pt x="11" y="22"/>
                    <a:pt x="11" y="22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8" y="23"/>
                    <a:pt x="8" y="23"/>
                    <a:pt x="8" y="22"/>
                  </a:cubicBezTo>
                  <a:cubicBezTo>
                    <a:pt x="7" y="22"/>
                    <a:pt x="7" y="21"/>
                    <a:pt x="7" y="2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" name="íšļíḍé"/>
            <p:cNvSpPr/>
            <p:nvPr/>
          </p:nvSpPr>
          <p:spPr bwMode="auto">
            <a:xfrm>
              <a:off x="7389813" y="3957638"/>
              <a:ext cx="158750" cy="255588"/>
            </a:xfrm>
            <a:custGeom>
              <a:avLst/>
              <a:gdLst>
                <a:gd name="T0" fmla="*/ 0 w 100"/>
                <a:gd name="T1" fmla="*/ 161 h 161"/>
                <a:gd name="T2" fmla="*/ 35 w 100"/>
                <a:gd name="T3" fmla="*/ 161 h 161"/>
                <a:gd name="T4" fmla="*/ 29 w 100"/>
                <a:gd name="T5" fmla="*/ 71 h 161"/>
                <a:gd name="T6" fmla="*/ 59 w 100"/>
                <a:gd name="T7" fmla="*/ 161 h 161"/>
                <a:gd name="T8" fmla="*/ 100 w 100"/>
                <a:gd name="T9" fmla="*/ 161 h 161"/>
                <a:gd name="T10" fmla="*/ 100 w 100"/>
                <a:gd name="T11" fmla="*/ 0 h 161"/>
                <a:gd name="T12" fmla="*/ 65 w 100"/>
                <a:gd name="T13" fmla="*/ 0 h 161"/>
                <a:gd name="T14" fmla="*/ 65 w 100"/>
                <a:gd name="T15" fmla="*/ 95 h 161"/>
                <a:gd name="T16" fmla="*/ 35 w 100"/>
                <a:gd name="T17" fmla="*/ 0 h 161"/>
                <a:gd name="T18" fmla="*/ 0 w 100"/>
                <a:gd name="T19" fmla="*/ 0 h 161"/>
                <a:gd name="T20" fmla="*/ 0 w 100"/>
                <a:gd name="T21" fmla="*/ 161 h 161"/>
                <a:gd name="T22" fmla="*/ 0 w 100"/>
                <a:gd name="T23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61">
                  <a:moveTo>
                    <a:pt x="0" y="161"/>
                  </a:moveTo>
                  <a:lnTo>
                    <a:pt x="35" y="161"/>
                  </a:lnTo>
                  <a:lnTo>
                    <a:pt x="29" y="71"/>
                  </a:lnTo>
                  <a:lnTo>
                    <a:pt x="59" y="161"/>
                  </a:lnTo>
                  <a:lnTo>
                    <a:pt x="100" y="161"/>
                  </a:lnTo>
                  <a:lnTo>
                    <a:pt x="100" y="0"/>
                  </a:lnTo>
                  <a:lnTo>
                    <a:pt x="65" y="0"/>
                  </a:lnTo>
                  <a:lnTo>
                    <a:pt x="65" y="95"/>
                  </a:lnTo>
                  <a:lnTo>
                    <a:pt x="35" y="0"/>
                  </a:lnTo>
                  <a:lnTo>
                    <a:pt x="0" y="0"/>
                  </a:lnTo>
                  <a:lnTo>
                    <a:pt x="0" y="161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" name="ïŝlíḋè"/>
            <p:cNvSpPr/>
            <p:nvPr/>
          </p:nvSpPr>
          <p:spPr bwMode="auto">
            <a:xfrm>
              <a:off x="7661275" y="3957638"/>
              <a:ext cx="55563" cy="255588"/>
            </a:xfrm>
            <a:custGeom>
              <a:avLst/>
              <a:gdLst>
                <a:gd name="T0" fmla="*/ 0 w 35"/>
                <a:gd name="T1" fmla="*/ 161 h 161"/>
                <a:gd name="T2" fmla="*/ 35 w 35"/>
                <a:gd name="T3" fmla="*/ 161 h 161"/>
                <a:gd name="T4" fmla="*/ 35 w 35"/>
                <a:gd name="T5" fmla="*/ 0 h 161"/>
                <a:gd name="T6" fmla="*/ 0 w 35"/>
                <a:gd name="T7" fmla="*/ 0 h 161"/>
                <a:gd name="T8" fmla="*/ 0 w 35"/>
                <a:gd name="T9" fmla="*/ 161 h 161"/>
                <a:gd name="T10" fmla="*/ 0 w 35"/>
                <a:gd name="T11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61">
                  <a:moveTo>
                    <a:pt x="0" y="161"/>
                  </a:moveTo>
                  <a:lnTo>
                    <a:pt x="35" y="161"/>
                  </a:lnTo>
                  <a:lnTo>
                    <a:pt x="35" y="0"/>
                  </a:lnTo>
                  <a:lnTo>
                    <a:pt x="0" y="0"/>
                  </a:lnTo>
                  <a:lnTo>
                    <a:pt x="0" y="161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" name="îS1iḓé"/>
            <p:cNvSpPr/>
            <p:nvPr/>
          </p:nvSpPr>
          <p:spPr bwMode="auto">
            <a:xfrm>
              <a:off x="7820025" y="3957638"/>
              <a:ext cx="176213" cy="255588"/>
            </a:xfrm>
            <a:custGeom>
              <a:avLst/>
              <a:gdLst>
                <a:gd name="T0" fmla="*/ 29 w 111"/>
                <a:gd name="T1" fmla="*/ 161 h 161"/>
                <a:gd name="T2" fmla="*/ 76 w 111"/>
                <a:gd name="T3" fmla="*/ 161 h 161"/>
                <a:gd name="T4" fmla="*/ 111 w 111"/>
                <a:gd name="T5" fmla="*/ 0 h 161"/>
                <a:gd name="T6" fmla="*/ 76 w 111"/>
                <a:gd name="T7" fmla="*/ 0 h 161"/>
                <a:gd name="T8" fmla="*/ 53 w 111"/>
                <a:gd name="T9" fmla="*/ 113 h 161"/>
                <a:gd name="T10" fmla="*/ 35 w 111"/>
                <a:gd name="T11" fmla="*/ 0 h 161"/>
                <a:gd name="T12" fmla="*/ 0 w 111"/>
                <a:gd name="T13" fmla="*/ 0 h 161"/>
                <a:gd name="T14" fmla="*/ 29 w 111"/>
                <a:gd name="T15" fmla="*/ 161 h 161"/>
                <a:gd name="T16" fmla="*/ 29 w 111"/>
                <a:gd name="T17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161">
                  <a:moveTo>
                    <a:pt x="29" y="161"/>
                  </a:moveTo>
                  <a:lnTo>
                    <a:pt x="76" y="161"/>
                  </a:lnTo>
                  <a:lnTo>
                    <a:pt x="111" y="0"/>
                  </a:lnTo>
                  <a:lnTo>
                    <a:pt x="76" y="0"/>
                  </a:lnTo>
                  <a:lnTo>
                    <a:pt x="53" y="113"/>
                  </a:lnTo>
                  <a:lnTo>
                    <a:pt x="35" y="0"/>
                  </a:lnTo>
                  <a:lnTo>
                    <a:pt x="0" y="0"/>
                  </a:lnTo>
                  <a:lnTo>
                    <a:pt x="29" y="161"/>
                  </a:lnTo>
                  <a:lnTo>
                    <a:pt x="29" y="161"/>
                  </a:ln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" name="i$1îḑê"/>
            <p:cNvSpPr/>
            <p:nvPr/>
          </p:nvSpPr>
          <p:spPr bwMode="auto">
            <a:xfrm>
              <a:off x="8099425" y="3957638"/>
              <a:ext cx="141288" cy="255588"/>
            </a:xfrm>
            <a:custGeom>
              <a:avLst/>
              <a:gdLst>
                <a:gd name="T0" fmla="*/ 0 w 89"/>
                <a:gd name="T1" fmla="*/ 161 h 161"/>
                <a:gd name="T2" fmla="*/ 89 w 89"/>
                <a:gd name="T3" fmla="*/ 161 h 161"/>
                <a:gd name="T4" fmla="*/ 89 w 89"/>
                <a:gd name="T5" fmla="*/ 131 h 161"/>
                <a:gd name="T6" fmla="*/ 36 w 89"/>
                <a:gd name="T7" fmla="*/ 131 h 161"/>
                <a:gd name="T8" fmla="*/ 36 w 89"/>
                <a:gd name="T9" fmla="*/ 95 h 161"/>
                <a:gd name="T10" fmla="*/ 83 w 89"/>
                <a:gd name="T11" fmla="*/ 95 h 161"/>
                <a:gd name="T12" fmla="*/ 83 w 89"/>
                <a:gd name="T13" fmla="*/ 60 h 161"/>
                <a:gd name="T14" fmla="*/ 36 w 89"/>
                <a:gd name="T15" fmla="*/ 60 h 161"/>
                <a:gd name="T16" fmla="*/ 36 w 89"/>
                <a:gd name="T17" fmla="*/ 30 h 161"/>
                <a:gd name="T18" fmla="*/ 89 w 89"/>
                <a:gd name="T19" fmla="*/ 30 h 161"/>
                <a:gd name="T20" fmla="*/ 89 w 89"/>
                <a:gd name="T21" fmla="*/ 0 h 161"/>
                <a:gd name="T22" fmla="*/ 0 w 89"/>
                <a:gd name="T23" fmla="*/ 0 h 161"/>
                <a:gd name="T24" fmla="*/ 0 w 89"/>
                <a:gd name="T25" fmla="*/ 161 h 161"/>
                <a:gd name="T26" fmla="*/ 0 w 89"/>
                <a:gd name="T27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9" h="161">
                  <a:moveTo>
                    <a:pt x="0" y="161"/>
                  </a:moveTo>
                  <a:lnTo>
                    <a:pt x="89" y="161"/>
                  </a:lnTo>
                  <a:lnTo>
                    <a:pt x="89" y="131"/>
                  </a:lnTo>
                  <a:lnTo>
                    <a:pt x="36" y="131"/>
                  </a:lnTo>
                  <a:lnTo>
                    <a:pt x="36" y="95"/>
                  </a:lnTo>
                  <a:lnTo>
                    <a:pt x="83" y="95"/>
                  </a:lnTo>
                  <a:lnTo>
                    <a:pt x="83" y="60"/>
                  </a:lnTo>
                  <a:lnTo>
                    <a:pt x="36" y="60"/>
                  </a:lnTo>
                  <a:lnTo>
                    <a:pt x="36" y="30"/>
                  </a:lnTo>
                  <a:lnTo>
                    <a:pt x="89" y="30"/>
                  </a:lnTo>
                  <a:lnTo>
                    <a:pt x="89" y="0"/>
                  </a:lnTo>
                  <a:lnTo>
                    <a:pt x="0" y="0"/>
                  </a:lnTo>
                  <a:lnTo>
                    <a:pt x="0" y="161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" name="ïŝ1ídé"/>
            <p:cNvSpPr/>
            <p:nvPr/>
          </p:nvSpPr>
          <p:spPr bwMode="auto">
            <a:xfrm>
              <a:off x="8342313" y="3957638"/>
              <a:ext cx="168275" cy="255588"/>
            </a:xfrm>
            <a:custGeom>
              <a:avLst/>
              <a:gdLst>
                <a:gd name="T0" fmla="*/ 0 w 18"/>
                <a:gd name="T1" fmla="*/ 27 h 27"/>
                <a:gd name="T2" fmla="*/ 6 w 18"/>
                <a:gd name="T3" fmla="*/ 27 h 27"/>
                <a:gd name="T4" fmla="*/ 6 w 18"/>
                <a:gd name="T5" fmla="*/ 17 h 27"/>
                <a:gd name="T6" fmla="*/ 8 w 18"/>
                <a:gd name="T7" fmla="*/ 17 h 27"/>
                <a:gd name="T8" fmla="*/ 10 w 18"/>
                <a:gd name="T9" fmla="*/ 17 h 27"/>
                <a:gd name="T10" fmla="*/ 10 w 18"/>
                <a:gd name="T11" fmla="*/ 19 h 27"/>
                <a:gd name="T12" fmla="*/ 10 w 18"/>
                <a:gd name="T13" fmla="*/ 25 h 27"/>
                <a:gd name="T14" fmla="*/ 10 w 18"/>
                <a:gd name="T15" fmla="*/ 27 h 27"/>
                <a:gd name="T16" fmla="*/ 12 w 18"/>
                <a:gd name="T17" fmla="*/ 27 h 27"/>
                <a:gd name="T18" fmla="*/ 18 w 18"/>
                <a:gd name="T19" fmla="*/ 27 h 27"/>
                <a:gd name="T20" fmla="*/ 18 w 18"/>
                <a:gd name="T21" fmla="*/ 26 h 27"/>
                <a:gd name="T22" fmla="*/ 17 w 18"/>
                <a:gd name="T23" fmla="*/ 26 h 27"/>
                <a:gd name="T24" fmla="*/ 17 w 18"/>
                <a:gd name="T25" fmla="*/ 24 h 27"/>
                <a:gd name="T26" fmla="*/ 16 w 18"/>
                <a:gd name="T27" fmla="*/ 17 h 27"/>
                <a:gd name="T28" fmla="*/ 16 w 18"/>
                <a:gd name="T29" fmla="*/ 15 h 27"/>
                <a:gd name="T30" fmla="*/ 13 w 18"/>
                <a:gd name="T31" fmla="*/ 14 h 27"/>
                <a:gd name="T32" fmla="*/ 16 w 18"/>
                <a:gd name="T33" fmla="*/ 11 h 27"/>
                <a:gd name="T34" fmla="*/ 17 w 18"/>
                <a:gd name="T35" fmla="*/ 7 h 27"/>
                <a:gd name="T36" fmla="*/ 14 w 18"/>
                <a:gd name="T37" fmla="*/ 2 h 27"/>
                <a:gd name="T38" fmla="*/ 9 w 18"/>
                <a:gd name="T39" fmla="*/ 0 h 27"/>
                <a:gd name="T40" fmla="*/ 0 w 18"/>
                <a:gd name="T41" fmla="*/ 0 h 27"/>
                <a:gd name="T42" fmla="*/ 0 w 18"/>
                <a:gd name="T43" fmla="*/ 27 h 27"/>
                <a:gd name="T44" fmla="*/ 6 w 18"/>
                <a:gd name="T45" fmla="*/ 12 h 27"/>
                <a:gd name="T46" fmla="*/ 6 w 18"/>
                <a:gd name="T47" fmla="*/ 5 h 27"/>
                <a:gd name="T48" fmla="*/ 9 w 18"/>
                <a:gd name="T49" fmla="*/ 5 h 27"/>
                <a:gd name="T50" fmla="*/ 10 w 18"/>
                <a:gd name="T51" fmla="*/ 8 h 27"/>
                <a:gd name="T52" fmla="*/ 10 w 18"/>
                <a:gd name="T53" fmla="*/ 8 h 27"/>
                <a:gd name="T54" fmla="*/ 9 w 18"/>
                <a:gd name="T55" fmla="*/ 11 h 27"/>
                <a:gd name="T56" fmla="*/ 8 w 18"/>
                <a:gd name="T57" fmla="*/ 12 h 27"/>
                <a:gd name="T58" fmla="*/ 6 w 18"/>
                <a:gd name="T59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" h="27">
                  <a:moveTo>
                    <a:pt x="0" y="27"/>
                  </a:moveTo>
                  <a:cubicBezTo>
                    <a:pt x="6" y="27"/>
                    <a:pt x="6" y="27"/>
                    <a:pt x="6" y="2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10" y="17"/>
                  </a:cubicBezTo>
                  <a:cubicBezTo>
                    <a:pt x="10" y="18"/>
                    <a:pt x="10" y="18"/>
                    <a:pt x="10" y="19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0" y="26"/>
                    <a:pt x="10" y="26"/>
                    <a:pt x="10" y="27"/>
                  </a:cubicBezTo>
                  <a:cubicBezTo>
                    <a:pt x="11" y="27"/>
                    <a:pt x="11" y="27"/>
                    <a:pt x="12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7" y="26"/>
                  </a:cubicBezTo>
                  <a:cubicBezTo>
                    <a:pt x="17" y="25"/>
                    <a:pt x="17" y="25"/>
                    <a:pt x="17" y="24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5"/>
                  </a:cubicBezTo>
                  <a:cubicBezTo>
                    <a:pt x="15" y="14"/>
                    <a:pt x="14" y="14"/>
                    <a:pt x="13" y="14"/>
                  </a:cubicBezTo>
                  <a:cubicBezTo>
                    <a:pt x="14" y="13"/>
                    <a:pt x="15" y="12"/>
                    <a:pt x="16" y="11"/>
                  </a:cubicBezTo>
                  <a:cubicBezTo>
                    <a:pt x="16" y="10"/>
                    <a:pt x="17" y="9"/>
                    <a:pt x="17" y="7"/>
                  </a:cubicBezTo>
                  <a:cubicBezTo>
                    <a:pt x="17" y="4"/>
                    <a:pt x="16" y="3"/>
                    <a:pt x="14" y="2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7"/>
                    <a:pt x="0" y="27"/>
                    <a:pt x="0" y="27"/>
                  </a:cubicBezTo>
                  <a:close/>
                  <a:moveTo>
                    <a:pt x="6" y="12"/>
                  </a:moveTo>
                  <a:cubicBezTo>
                    <a:pt x="6" y="5"/>
                    <a:pt x="6" y="5"/>
                    <a:pt x="6" y="5"/>
                  </a:cubicBezTo>
                  <a:cubicBezTo>
                    <a:pt x="7" y="5"/>
                    <a:pt x="8" y="5"/>
                    <a:pt x="9" y="5"/>
                  </a:cubicBezTo>
                  <a:cubicBezTo>
                    <a:pt x="9" y="5"/>
                    <a:pt x="10" y="6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10"/>
                    <a:pt x="10" y="10"/>
                    <a:pt x="9" y="11"/>
                  </a:cubicBezTo>
                  <a:cubicBezTo>
                    <a:pt x="9" y="12"/>
                    <a:pt x="8" y="12"/>
                    <a:pt x="8" y="12"/>
                  </a:cubicBezTo>
                  <a:cubicBezTo>
                    <a:pt x="6" y="12"/>
                    <a:pt x="6" y="12"/>
                    <a:pt x="6" y="12"/>
                  </a:cubicBez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" name="ïś1íḑè"/>
            <p:cNvSpPr/>
            <p:nvPr/>
          </p:nvSpPr>
          <p:spPr bwMode="auto">
            <a:xfrm>
              <a:off x="8594725" y="3948113"/>
              <a:ext cx="149225" cy="274638"/>
            </a:xfrm>
            <a:custGeom>
              <a:avLst/>
              <a:gdLst>
                <a:gd name="T0" fmla="*/ 0 w 16"/>
                <a:gd name="T1" fmla="*/ 19 h 29"/>
                <a:gd name="T2" fmla="*/ 0 w 16"/>
                <a:gd name="T3" fmla="*/ 19 h 29"/>
                <a:gd name="T4" fmla="*/ 0 w 16"/>
                <a:gd name="T5" fmla="*/ 19 h 29"/>
                <a:gd name="T6" fmla="*/ 0 w 16"/>
                <a:gd name="T7" fmla="*/ 19 h 29"/>
                <a:gd name="T8" fmla="*/ 0 w 16"/>
                <a:gd name="T9" fmla="*/ 20 h 29"/>
                <a:gd name="T10" fmla="*/ 0 w 16"/>
                <a:gd name="T11" fmla="*/ 20 h 29"/>
                <a:gd name="T12" fmla="*/ 0 w 16"/>
                <a:gd name="T13" fmla="*/ 20 h 29"/>
                <a:gd name="T14" fmla="*/ 2 w 16"/>
                <a:gd name="T15" fmla="*/ 26 h 29"/>
                <a:gd name="T16" fmla="*/ 7 w 16"/>
                <a:gd name="T17" fmla="*/ 29 h 29"/>
                <a:gd name="T18" fmla="*/ 8 w 16"/>
                <a:gd name="T19" fmla="*/ 29 h 29"/>
                <a:gd name="T20" fmla="*/ 14 w 16"/>
                <a:gd name="T21" fmla="*/ 27 h 29"/>
                <a:gd name="T22" fmla="*/ 16 w 16"/>
                <a:gd name="T23" fmla="*/ 20 h 29"/>
                <a:gd name="T24" fmla="*/ 16 w 16"/>
                <a:gd name="T25" fmla="*/ 20 h 29"/>
                <a:gd name="T26" fmla="*/ 15 w 16"/>
                <a:gd name="T27" fmla="*/ 15 h 29"/>
                <a:gd name="T28" fmla="*/ 11 w 16"/>
                <a:gd name="T29" fmla="*/ 12 h 29"/>
                <a:gd name="T30" fmla="*/ 10 w 16"/>
                <a:gd name="T31" fmla="*/ 11 h 29"/>
                <a:gd name="T32" fmla="*/ 9 w 16"/>
                <a:gd name="T33" fmla="*/ 11 h 29"/>
                <a:gd name="T34" fmla="*/ 7 w 16"/>
                <a:gd name="T35" fmla="*/ 9 h 29"/>
                <a:gd name="T36" fmla="*/ 6 w 16"/>
                <a:gd name="T37" fmla="*/ 7 h 29"/>
                <a:gd name="T38" fmla="*/ 7 w 16"/>
                <a:gd name="T39" fmla="*/ 6 h 29"/>
                <a:gd name="T40" fmla="*/ 8 w 16"/>
                <a:gd name="T41" fmla="*/ 5 h 29"/>
                <a:gd name="T42" fmla="*/ 8 w 16"/>
                <a:gd name="T43" fmla="*/ 5 h 29"/>
                <a:gd name="T44" fmla="*/ 8 w 16"/>
                <a:gd name="T45" fmla="*/ 5 h 29"/>
                <a:gd name="T46" fmla="*/ 8 w 16"/>
                <a:gd name="T47" fmla="*/ 5 h 29"/>
                <a:gd name="T48" fmla="*/ 9 w 16"/>
                <a:gd name="T49" fmla="*/ 5 h 29"/>
                <a:gd name="T50" fmla="*/ 10 w 16"/>
                <a:gd name="T51" fmla="*/ 6 h 29"/>
                <a:gd name="T52" fmla="*/ 10 w 16"/>
                <a:gd name="T53" fmla="*/ 8 h 29"/>
                <a:gd name="T54" fmla="*/ 10 w 16"/>
                <a:gd name="T55" fmla="*/ 9 h 29"/>
                <a:gd name="T56" fmla="*/ 16 w 16"/>
                <a:gd name="T57" fmla="*/ 9 h 29"/>
                <a:gd name="T58" fmla="*/ 16 w 16"/>
                <a:gd name="T59" fmla="*/ 8 h 29"/>
                <a:gd name="T60" fmla="*/ 14 w 16"/>
                <a:gd name="T61" fmla="*/ 2 h 29"/>
                <a:gd name="T62" fmla="*/ 8 w 16"/>
                <a:gd name="T63" fmla="*/ 0 h 29"/>
                <a:gd name="T64" fmla="*/ 3 w 16"/>
                <a:gd name="T65" fmla="*/ 2 h 29"/>
                <a:gd name="T66" fmla="*/ 0 w 16"/>
                <a:gd name="T67" fmla="*/ 6 h 29"/>
                <a:gd name="T68" fmla="*/ 0 w 16"/>
                <a:gd name="T69" fmla="*/ 7 h 29"/>
                <a:gd name="T70" fmla="*/ 0 w 16"/>
                <a:gd name="T71" fmla="*/ 7 h 29"/>
                <a:gd name="T72" fmla="*/ 0 w 16"/>
                <a:gd name="T73" fmla="*/ 7 h 29"/>
                <a:gd name="T74" fmla="*/ 0 w 16"/>
                <a:gd name="T75" fmla="*/ 7 h 29"/>
                <a:gd name="T76" fmla="*/ 0 w 16"/>
                <a:gd name="T77" fmla="*/ 8 h 29"/>
                <a:gd name="T78" fmla="*/ 0 w 16"/>
                <a:gd name="T79" fmla="*/ 8 h 29"/>
                <a:gd name="T80" fmla="*/ 2 w 16"/>
                <a:gd name="T81" fmla="*/ 13 h 29"/>
                <a:gd name="T82" fmla="*/ 5 w 16"/>
                <a:gd name="T83" fmla="*/ 16 h 29"/>
                <a:gd name="T84" fmla="*/ 6 w 16"/>
                <a:gd name="T85" fmla="*/ 17 h 29"/>
                <a:gd name="T86" fmla="*/ 8 w 16"/>
                <a:gd name="T87" fmla="*/ 17 h 29"/>
                <a:gd name="T88" fmla="*/ 10 w 16"/>
                <a:gd name="T89" fmla="*/ 19 h 29"/>
                <a:gd name="T90" fmla="*/ 10 w 16"/>
                <a:gd name="T91" fmla="*/ 21 h 29"/>
                <a:gd name="T92" fmla="*/ 10 w 16"/>
                <a:gd name="T93" fmla="*/ 23 h 29"/>
                <a:gd name="T94" fmla="*/ 8 w 16"/>
                <a:gd name="T95" fmla="*/ 24 h 29"/>
                <a:gd name="T96" fmla="*/ 8 w 16"/>
                <a:gd name="T97" fmla="*/ 24 h 29"/>
                <a:gd name="T98" fmla="*/ 8 w 16"/>
                <a:gd name="T99" fmla="*/ 24 h 29"/>
                <a:gd name="T100" fmla="*/ 8 w 16"/>
                <a:gd name="T101" fmla="*/ 24 h 29"/>
                <a:gd name="T102" fmla="*/ 8 w 16"/>
                <a:gd name="T103" fmla="*/ 24 h 29"/>
                <a:gd name="T104" fmla="*/ 6 w 16"/>
                <a:gd name="T105" fmla="*/ 23 h 29"/>
                <a:gd name="T106" fmla="*/ 6 w 16"/>
                <a:gd name="T107" fmla="*/ 20 h 29"/>
                <a:gd name="T108" fmla="*/ 6 w 16"/>
                <a:gd name="T109" fmla="*/ 20 h 29"/>
                <a:gd name="T110" fmla="*/ 6 w 16"/>
                <a:gd name="T111" fmla="*/ 19 h 29"/>
                <a:gd name="T112" fmla="*/ 6 w 16"/>
                <a:gd name="T113" fmla="*/ 19 h 29"/>
                <a:gd name="T114" fmla="*/ 6 w 16"/>
                <a:gd name="T115" fmla="*/ 19 h 29"/>
                <a:gd name="T116" fmla="*/ 6 w 16"/>
                <a:gd name="T117" fmla="*/ 19 h 29"/>
                <a:gd name="T118" fmla="*/ 6 w 16"/>
                <a:gd name="T119" fmla="*/ 19 h 29"/>
                <a:gd name="T120" fmla="*/ 0 w 16"/>
                <a:gd name="T121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" h="29">
                  <a:moveTo>
                    <a:pt x="0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3"/>
                    <a:pt x="0" y="25"/>
                    <a:pt x="2" y="26"/>
                  </a:cubicBezTo>
                  <a:cubicBezTo>
                    <a:pt x="3" y="28"/>
                    <a:pt x="5" y="28"/>
                    <a:pt x="7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10" y="29"/>
                    <a:pt x="12" y="28"/>
                    <a:pt x="14" y="27"/>
                  </a:cubicBezTo>
                  <a:cubicBezTo>
                    <a:pt x="15" y="26"/>
                    <a:pt x="16" y="23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5" y="15"/>
                  </a:cubicBezTo>
                  <a:cubicBezTo>
                    <a:pt x="14" y="14"/>
                    <a:pt x="12" y="13"/>
                    <a:pt x="11" y="12"/>
                  </a:cubicBezTo>
                  <a:cubicBezTo>
                    <a:pt x="11" y="12"/>
                    <a:pt x="10" y="11"/>
                    <a:pt x="10" y="11"/>
                  </a:cubicBezTo>
                  <a:cubicBezTo>
                    <a:pt x="10" y="11"/>
                    <a:pt x="9" y="11"/>
                    <a:pt x="9" y="11"/>
                  </a:cubicBezTo>
                  <a:cubicBezTo>
                    <a:pt x="8" y="10"/>
                    <a:pt x="7" y="10"/>
                    <a:pt x="7" y="9"/>
                  </a:cubicBezTo>
                  <a:cubicBezTo>
                    <a:pt x="6" y="9"/>
                    <a:pt x="6" y="8"/>
                    <a:pt x="6" y="7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7" y="5"/>
                    <a:pt x="7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9" y="5"/>
                  </a:cubicBezTo>
                  <a:cubicBezTo>
                    <a:pt x="9" y="5"/>
                    <a:pt x="9" y="6"/>
                    <a:pt x="10" y="6"/>
                  </a:cubicBezTo>
                  <a:cubicBezTo>
                    <a:pt x="10" y="7"/>
                    <a:pt x="10" y="7"/>
                    <a:pt x="10" y="8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6"/>
                    <a:pt x="15" y="4"/>
                    <a:pt x="14" y="2"/>
                  </a:cubicBezTo>
                  <a:cubicBezTo>
                    <a:pt x="12" y="1"/>
                    <a:pt x="10" y="0"/>
                    <a:pt x="8" y="0"/>
                  </a:cubicBezTo>
                  <a:cubicBezTo>
                    <a:pt x="6" y="0"/>
                    <a:pt x="4" y="1"/>
                    <a:pt x="3" y="2"/>
                  </a:cubicBezTo>
                  <a:cubicBezTo>
                    <a:pt x="1" y="3"/>
                    <a:pt x="0" y="5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6" y="16"/>
                    <a:pt x="6" y="16"/>
                    <a:pt x="6" y="17"/>
                  </a:cubicBezTo>
                  <a:cubicBezTo>
                    <a:pt x="7" y="17"/>
                    <a:pt x="7" y="17"/>
                    <a:pt x="8" y="17"/>
                  </a:cubicBezTo>
                  <a:cubicBezTo>
                    <a:pt x="8" y="18"/>
                    <a:pt x="9" y="18"/>
                    <a:pt x="10" y="19"/>
                  </a:cubicBezTo>
                  <a:cubicBezTo>
                    <a:pt x="10" y="20"/>
                    <a:pt x="10" y="20"/>
                    <a:pt x="10" y="21"/>
                  </a:cubicBezTo>
                  <a:cubicBezTo>
                    <a:pt x="10" y="22"/>
                    <a:pt x="10" y="22"/>
                    <a:pt x="10" y="23"/>
                  </a:cubicBezTo>
                  <a:cubicBezTo>
                    <a:pt x="9" y="23"/>
                    <a:pt x="9" y="23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7" y="24"/>
                    <a:pt x="7" y="23"/>
                    <a:pt x="6" y="23"/>
                  </a:cubicBezTo>
                  <a:cubicBezTo>
                    <a:pt x="6" y="22"/>
                    <a:pt x="6" y="21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0" y="19"/>
                    <a:pt x="0" y="19"/>
                    <a:pt x="0" y="19"/>
                  </a:cubicBez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4" name="ïsļidê"/>
            <p:cNvSpPr/>
            <p:nvPr/>
          </p:nvSpPr>
          <p:spPr bwMode="auto">
            <a:xfrm>
              <a:off x="8847138" y="3957638"/>
              <a:ext cx="65088" cy="255588"/>
            </a:xfrm>
            <a:custGeom>
              <a:avLst/>
              <a:gdLst>
                <a:gd name="T0" fmla="*/ 0 w 41"/>
                <a:gd name="T1" fmla="*/ 161 h 161"/>
                <a:gd name="T2" fmla="*/ 41 w 41"/>
                <a:gd name="T3" fmla="*/ 161 h 161"/>
                <a:gd name="T4" fmla="*/ 41 w 41"/>
                <a:gd name="T5" fmla="*/ 0 h 161"/>
                <a:gd name="T6" fmla="*/ 0 w 41"/>
                <a:gd name="T7" fmla="*/ 0 h 161"/>
                <a:gd name="T8" fmla="*/ 0 w 41"/>
                <a:gd name="T9" fmla="*/ 161 h 161"/>
                <a:gd name="T10" fmla="*/ 0 w 41"/>
                <a:gd name="T11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161">
                  <a:moveTo>
                    <a:pt x="0" y="161"/>
                  </a:moveTo>
                  <a:lnTo>
                    <a:pt x="41" y="161"/>
                  </a:lnTo>
                  <a:lnTo>
                    <a:pt x="41" y="0"/>
                  </a:lnTo>
                  <a:lnTo>
                    <a:pt x="0" y="0"/>
                  </a:lnTo>
                  <a:lnTo>
                    <a:pt x="0" y="161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5" name="îṡļíḓe"/>
            <p:cNvSpPr/>
            <p:nvPr/>
          </p:nvSpPr>
          <p:spPr bwMode="auto">
            <a:xfrm>
              <a:off x="9005888" y="3957638"/>
              <a:ext cx="158750" cy="255588"/>
            </a:xfrm>
            <a:custGeom>
              <a:avLst/>
              <a:gdLst>
                <a:gd name="T0" fmla="*/ 30 w 100"/>
                <a:gd name="T1" fmla="*/ 161 h 161"/>
                <a:gd name="T2" fmla="*/ 71 w 100"/>
                <a:gd name="T3" fmla="*/ 161 h 161"/>
                <a:gd name="T4" fmla="*/ 71 w 100"/>
                <a:gd name="T5" fmla="*/ 30 h 161"/>
                <a:gd name="T6" fmla="*/ 100 w 100"/>
                <a:gd name="T7" fmla="*/ 30 h 161"/>
                <a:gd name="T8" fmla="*/ 100 w 100"/>
                <a:gd name="T9" fmla="*/ 0 h 161"/>
                <a:gd name="T10" fmla="*/ 0 w 100"/>
                <a:gd name="T11" fmla="*/ 0 h 161"/>
                <a:gd name="T12" fmla="*/ 0 w 100"/>
                <a:gd name="T13" fmla="*/ 30 h 161"/>
                <a:gd name="T14" fmla="*/ 30 w 100"/>
                <a:gd name="T15" fmla="*/ 30 h 161"/>
                <a:gd name="T16" fmla="*/ 30 w 100"/>
                <a:gd name="T17" fmla="*/ 161 h 161"/>
                <a:gd name="T18" fmla="*/ 30 w 100"/>
                <a:gd name="T19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61">
                  <a:moveTo>
                    <a:pt x="30" y="161"/>
                  </a:moveTo>
                  <a:lnTo>
                    <a:pt x="71" y="161"/>
                  </a:lnTo>
                  <a:lnTo>
                    <a:pt x="71" y="30"/>
                  </a:lnTo>
                  <a:lnTo>
                    <a:pt x="100" y="30"/>
                  </a:lnTo>
                  <a:lnTo>
                    <a:pt x="100" y="0"/>
                  </a:lnTo>
                  <a:lnTo>
                    <a:pt x="0" y="0"/>
                  </a:lnTo>
                  <a:lnTo>
                    <a:pt x="0" y="30"/>
                  </a:lnTo>
                  <a:lnTo>
                    <a:pt x="30" y="30"/>
                  </a:lnTo>
                  <a:lnTo>
                    <a:pt x="30" y="161"/>
                  </a:lnTo>
                  <a:lnTo>
                    <a:pt x="30" y="161"/>
                  </a:ln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6" name="ïSľiḋè"/>
            <p:cNvSpPr/>
            <p:nvPr/>
          </p:nvSpPr>
          <p:spPr bwMode="auto">
            <a:xfrm>
              <a:off x="9248775" y="3957638"/>
              <a:ext cx="177800" cy="255588"/>
            </a:xfrm>
            <a:custGeom>
              <a:avLst/>
              <a:gdLst>
                <a:gd name="T0" fmla="*/ 35 w 112"/>
                <a:gd name="T1" fmla="*/ 161 h 161"/>
                <a:gd name="T2" fmla="*/ 77 w 112"/>
                <a:gd name="T3" fmla="*/ 161 h 161"/>
                <a:gd name="T4" fmla="*/ 77 w 112"/>
                <a:gd name="T5" fmla="*/ 89 h 161"/>
                <a:gd name="T6" fmla="*/ 112 w 112"/>
                <a:gd name="T7" fmla="*/ 0 h 161"/>
                <a:gd name="T8" fmla="*/ 77 w 112"/>
                <a:gd name="T9" fmla="*/ 0 h 161"/>
                <a:gd name="T10" fmla="*/ 59 w 112"/>
                <a:gd name="T11" fmla="*/ 54 h 161"/>
                <a:gd name="T12" fmla="*/ 35 w 112"/>
                <a:gd name="T13" fmla="*/ 0 h 161"/>
                <a:gd name="T14" fmla="*/ 0 w 112"/>
                <a:gd name="T15" fmla="*/ 0 h 161"/>
                <a:gd name="T16" fmla="*/ 35 w 112"/>
                <a:gd name="T17" fmla="*/ 89 h 161"/>
                <a:gd name="T18" fmla="*/ 35 w 112"/>
                <a:gd name="T19" fmla="*/ 161 h 161"/>
                <a:gd name="T20" fmla="*/ 35 w 112"/>
                <a:gd name="T21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2" h="161">
                  <a:moveTo>
                    <a:pt x="35" y="161"/>
                  </a:moveTo>
                  <a:lnTo>
                    <a:pt x="77" y="161"/>
                  </a:lnTo>
                  <a:lnTo>
                    <a:pt x="77" y="89"/>
                  </a:lnTo>
                  <a:lnTo>
                    <a:pt x="112" y="0"/>
                  </a:lnTo>
                  <a:lnTo>
                    <a:pt x="77" y="0"/>
                  </a:lnTo>
                  <a:lnTo>
                    <a:pt x="59" y="54"/>
                  </a:lnTo>
                  <a:lnTo>
                    <a:pt x="35" y="0"/>
                  </a:lnTo>
                  <a:lnTo>
                    <a:pt x="0" y="0"/>
                  </a:lnTo>
                  <a:lnTo>
                    <a:pt x="35" y="89"/>
                  </a:lnTo>
                  <a:lnTo>
                    <a:pt x="35" y="161"/>
                  </a:lnTo>
                  <a:lnTo>
                    <a:pt x="35" y="161"/>
                  </a:ln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7" name="iŝlîḍê"/>
            <p:cNvSpPr/>
            <p:nvPr/>
          </p:nvSpPr>
          <p:spPr bwMode="auto">
            <a:xfrm>
              <a:off x="3278188" y="3306763"/>
              <a:ext cx="84138" cy="188913"/>
            </a:xfrm>
            <a:custGeom>
              <a:avLst/>
              <a:gdLst>
                <a:gd name="T0" fmla="*/ 6 w 9"/>
                <a:gd name="T1" fmla="*/ 0 h 20"/>
                <a:gd name="T2" fmla="*/ 0 w 9"/>
                <a:gd name="T3" fmla="*/ 3 h 20"/>
                <a:gd name="T4" fmla="*/ 0 w 9"/>
                <a:gd name="T5" fmla="*/ 5 h 20"/>
                <a:gd name="T6" fmla="*/ 1 w 9"/>
                <a:gd name="T7" fmla="*/ 5 h 20"/>
                <a:gd name="T8" fmla="*/ 3 w 9"/>
                <a:gd name="T9" fmla="*/ 6 h 20"/>
                <a:gd name="T10" fmla="*/ 3 w 9"/>
                <a:gd name="T11" fmla="*/ 6 h 20"/>
                <a:gd name="T12" fmla="*/ 4 w 9"/>
                <a:gd name="T13" fmla="*/ 9 h 20"/>
                <a:gd name="T14" fmla="*/ 4 w 9"/>
                <a:gd name="T15" fmla="*/ 20 h 20"/>
                <a:gd name="T16" fmla="*/ 9 w 9"/>
                <a:gd name="T17" fmla="*/ 20 h 20"/>
                <a:gd name="T18" fmla="*/ 9 w 9"/>
                <a:gd name="T19" fmla="*/ 0 h 20"/>
                <a:gd name="T20" fmla="*/ 6 w 9"/>
                <a:gd name="T2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20">
                  <a:moveTo>
                    <a:pt x="6" y="0"/>
                  </a:moveTo>
                  <a:cubicBezTo>
                    <a:pt x="4" y="2"/>
                    <a:pt x="3" y="3"/>
                    <a:pt x="0" y="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5"/>
                    <a:pt x="2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7"/>
                    <a:pt x="4" y="8"/>
                    <a:pt x="4" y="9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8" name="îṥļîḓê"/>
            <p:cNvSpPr/>
            <p:nvPr/>
          </p:nvSpPr>
          <p:spPr bwMode="auto">
            <a:xfrm>
              <a:off x="3455988" y="3297238"/>
              <a:ext cx="112713" cy="207963"/>
            </a:xfrm>
            <a:custGeom>
              <a:avLst/>
              <a:gdLst>
                <a:gd name="T0" fmla="*/ 0 w 12"/>
                <a:gd name="T1" fmla="*/ 19 h 22"/>
                <a:gd name="T2" fmla="*/ 2 w 12"/>
                <a:gd name="T3" fmla="*/ 21 h 22"/>
                <a:gd name="T4" fmla="*/ 6 w 12"/>
                <a:gd name="T5" fmla="*/ 22 h 22"/>
                <a:gd name="T6" fmla="*/ 9 w 12"/>
                <a:gd name="T7" fmla="*/ 21 h 22"/>
                <a:gd name="T8" fmla="*/ 11 w 12"/>
                <a:gd name="T9" fmla="*/ 19 h 22"/>
                <a:gd name="T10" fmla="*/ 12 w 12"/>
                <a:gd name="T11" fmla="*/ 17 h 22"/>
                <a:gd name="T12" fmla="*/ 12 w 12"/>
                <a:gd name="T13" fmla="*/ 12 h 22"/>
                <a:gd name="T14" fmla="*/ 12 w 12"/>
                <a:gd name="T15" fmla="*/ 9 h 22"/>
                <a:gd name="T16" fmla="*/ 12 w 12"/>
                <a:gd name="T17" fmla="*/ 5 h 22"/>
                <a:gd name="T18" fmla="*/ 11 w 12"/>
                <a:gd name="T19" fmla="*/ 3 h 22"/>
                <a:gd name="T20" fmla="*/ 9 w 12"/>
                <a:gd name="T21" fmla="*/ 1 h 22"/>
                <a:gd name="T22" fmla="*/ 6 w 12"/>
                <a:gd name="T23" fmla="*/ 0 h 22"/>
                <a:gd name="T24" fmla="*/ 3 w 12"/>
                <a:gd name="T25" fmla="*/ 1 h 22"/>
                <a:gd name="T26" fmla="*/ 1 w 12"/>
                <a:gd name="T27" fmla="*/ 2 h 22"/>
                <a:gd name="T28" fmla="*/ 0 w 12"/>
                <a:gd name="T29" fmla="*/ 4 h 22"/>
                <a:gd name="T30" fmla="*/ 0 w 12"/>
                <a:gd name="T31" fmla="*/ 7 h 22"/>
                <a:gd name="T32" fmla="*/ 0 w 12"/>
                <a:gd name="T33" fmla="*/ 9 h 22"/>
                <a:gd name="T34" fmla="*/ 0 w 12"/>
                <a:gd name="T35" fmla="*/ 12 h 22"/>
                <a:gd name="T36" fmla="*/ 1 w 12"/>
                <a:gd name="T37" fmla="*/ 14 h 22"/>
                <a:gd name="T38" fmla="*/ 4 w 12"/>
                <a:gd name="T39" fmla="*/ 15 h 22"/>
                <a:gd name="T40" fmla="*/ 6 w 12"/>
                <a:gd name="T41" fmla="*/ 14 h 22"/>
                <a:gd name="T42" fmla="*/ 7 w 12"/>
                <a:gd name="T43" fmla="*/ 13 h 22"/>
                <a:gd name="T44" fmla="*/ 7 w 12"/>
                <a:gd name="T45" fmla="*/ 16 h 22"/>
                <a:gd name="T46" fmla="*/ 7 w 12"/>
                <a:gd name="T47" fmla="*/ 18 h 22"/>
                <a:gd name="T48" fmla="*/ 7 w 12"/>
                <a:gd name="T49" fmla="*/ 18 h 22"/>
                <a:gd name="T50" fmla="*/ 6 w 12"/>
                <a:gd name="T51" fmla="*/ 19 h 22"/>
                <a:gd name="T52" fmla="*/ 5 w 12"/>
                <a:gd name="T53" fmla="*/ 18 h 22"/>
                <a:gd name="T54" fmla="*/ 5 w 12"/>
                <a:gd name="T55" fmla="*/ 18 h 22"/>
                <a:gd name="T56" fmla="*/ 5 w 12"/>
                <a:gd name="T57" fmla="*/ 16 h 22"/>
                <a:gd name="T58" fmla="*/ 0 w 12"/>
                <a:gd name="T59" fmla="*/ 16 h 22"/>
                <a:gd name="T60" fmla="*/ 0 w 12"/>
                <a:gd name="T61" fmla="*/ 19 h 22"/>
                <a:gd name="T62" fmla="*/ 0 w 12"/>
                <a:gd name="T63" fmla="*/ 19 h 22"/>
                <a:gd name="T64" fmla="*/ 5 w 12"/>
                <a:gd name="T65" fmla="*/ 6 h 22"/>
                <a:gd name="T66" fmla="*/ 5 w 12"/>
                <a:gd name="T67" fmla="*/ 4 h 22"/>
                <a:gd name="T68" fmla="*/ 6 w 12"/>
                <a:gd name="T69" fmla="*/ 4 h 22"/>
                <a:gd name="T70" fmla="*/ 7 w 12"/>
                <a:gd name="T71" fmla="*/ 4 h 22"/>
                <a:gd name="T72" fmla="*/ 7 w 12"/>
                <a:gd name="T73" fmla="*/ 6 h 22"/>
                <a:gd name="T74" fmla="*/ 7 w 12"/>
                <a:gd name="T75" fmla="*/ 9 h 22"/>
                <a:gd name="T76" fmla="*/ 7 w 12"/>
                <a:gd name="T77" fmla="*/ 11 h 22"/>
                <a:gd name="T78" fmla="*/ 6 w 12"/>
                <a:gd name="T79" fmla="*/ 11 h 22"/>
                <a:gd name="T80" fmla="*/ 5 w 12"/>
                <a:gd name="T81" fmla="*/ 11 h 22"/>
                <a:gd name="T82" fmla="*/ 5 w 12"/>
                <a:gd name="T83" fmla="*/ 9 h 22"/>
                <a:gd name="T84" fmla="*/ 5 w 12"/>
                <a:gd name="T85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" h="22">
                  <a:moveTo>
                    <a:pt x="0" y="19"/>
                  </a:moveTo>
                  <a:cubicBezTo>
                    <a:pt x="1" y="20"/>
                    <a:pt x="1" y="20"/>
                    <a:pt x="2" y="21"/>
                  </a:cubicBezTo>
                  <a:cubicBezTo>
                    <a:pt x="3" y="21"/>
                    <a:pt x="4" y="22"/>
                    <a:pt x="6" y="22"/>
                  </a:cubicBezTo>
                  <a:cubicBezTo>
                    <a:pt x="7" y="22"/>
                    <a:pt x="8" y="21"/>
                    <a:pt x="9" y="21"/>
                  </a:cubicBezTo>
                  <a:cubicBezTo>
                    <a:pt x="10" y="21"/>
                    <a:pt x="11" y="20"/>
                    <a:pt x="11" y="19"/>
                  </a:cubicBezTo>
                  <a:cubicBezTo>
                    <a:pt x="12" y="19"/>
                    <a:pt x="12" y="18"/>
                    <a:pt x="12" y="17"/>
                  </a:cubicBezTo>
                  <a:cubicBezTo>
                    <a:pt x="12" y="16"/>
                    <a:pt x="12" y="15"/>
                    <a:pt x="12" y="12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7"/>
                    <a:pt x="12" y="6"/>
                    <a:pt x="12" y="5"/>
                  </a:cubicBezTo>
                  <a:cubicBezTo>
                    <a:pt x="12" y="4"/>
                    <a:pt x="12" y="3"/>
                    <a:pt x="11" y="3"/>
                  </a:cubicBezTo>
                  <a:cubicBezTo>
                    <a:pt x="11" y="2"/>
                    <a:pt x="10" y="1"/>
                    <a:pt x="9" y="1"/>
                  </a:cubicBezTo>
                  <a:cubicBezTo>
                    <a:pt x="8" y="1"/>
                    <a:pt x="7" y="0"/>
                    <a:pt x="6" y="0"/>
                  </a:cubicBezTo>
                  <a:cubicBezTo>
                    <a:pt x="5" y="0"/>
                    <a:pt x="4" y="1"/>
                    <a:pt x="3" y="1"/>
                  </a:cubicBezTo>
                  <a:cubicBezTo>
                    <a:pt x="2" y="1"/>
                    <a:pt x="1" y="2"/>
                    <a:pt x="1" y="2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0" y="13"/>
                    <a:pt x="1" y="13"/>
                    <a:pt x="1" y="14"/>
                  </a:cubicBezTo>
                  <a:cubicBezTo>
                    <a:pt x="2" y="14"/>
                    <a:pt x="3" y="15"/>
                    <a:pt x="4" y="15"/>
                  </a:cubicBezTo>
                  <a:cubicBezTo>
                    <a:pt x="5" y="15"/>
                    <a:pt x="5" y="14"/>
                    <a:pt x="6" y="14"/>
                  </a:cubicBezTo>
                  <a:cubicBezTo>
                    <a:pt x="6" y="14"/>
                    <a:pt x="7" y="13"/>
                    <a:pt x="7" y="13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7"/>
                    <a:pt x="7" y="17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8"/>
                    <a:pt x="6" y="19"/>
                    <a:pt x="6" y="19"/>
                  </a:cubicBezTo>
                  <a:cubicBezTo>
                    <a:pt x="6" y="19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7"/>
                    <a:pt x="5" y="17"/>
                    <a:pt x="5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8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lose/>
                  <a:moveTo>
                    <a:pt x="5" y="6"/>
                  </a:moveTo>
                  <a:cubicBezTo>
                    <a:pt x="5" y="5"/>
                    <a:pt x="5" y="4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7" y="4"/>
                    <a:pt x="7" y="4"/>
                  </a:cubicBezTo>
                  <a:cubicBezTo>
                    <a:pt x="7" y="4"/>
                    <a:pt x="7" y="5"/>
                    <a:pt x="7" y="6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10"/>
                    <a:pt x="7" y="11"/>
                    <a:pt x="7" y="11"/>
                  </a:cubicBezTo>
                  <a:cubicBezTo>
                    <a:pt x="7" y="11"/>
                    <a:pt x="6" y="11"/>
                    <a:pt x="6" y="11"/>
                  </a:cubicBezTo>
                  <a:cubicBezTo>
                    <a:pt x="6" y="11"/>
                    <a:pt x="5" y="11"/>
                    <a:pt x="5" y="11"/>
                  </a:cubicBezTo>
                  <a:cubicBezTo>
                    <a:pt x="5" y="11"/>
                    <a:pt x="5" y="10"/>
                    <a:pt x="5" y="9"/>
                  </a:cubicBezTo>
                  <a:cubicBezTo>
                    <a:pt x="5" y="6"/>
                    <a:pt x="5" y="6"/>
                    <a:pt x="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" name="íṡļîḍé"/>
            <p:cNvSpPr/>
            <p:nvPr/>
          </p:nvSpPr>
          <p:spPr bwMode="auto">
            <a:xfrm>
              <a:off x="3662363" y="3297238"/>
              <a:ext cx="101600" cy="198438"/>
            </a:xfrm>
            <a:custGeom>
              <a:avLst/>
              <a:gdLst>
                <a:gd name="T0" fmla="*/ 5 w 11"/>
                <a:gd name="T1" fmla="*/ 18 h 21"/>
                <a:gd name="T2" fmla="*/ 11 w 11"/>
                <a:gd name="T3" fmla="*/ 9 h 21"/>
                <a:gd name="T4" fmla="*/ 11 w 11"/>
                <a:gd name="T5" fmla="*/ 6 h 21"/>
                <a:gd name="T6" fmla="*/ 10 w 11"/>
                <a:gd name="T7" fmla="*/ 2 h 21"/>
                <a:gd name="T8" fmla="*/ 5 w 11"/>
                <a:gd name="T9" fmla="*/ 0 h 21"/>
                <a:gd name="T10" fmla="*/ 3 w 11"/>
                <a:gd name="T11" fmla="*/ 1 h 21"/>
                <a:gd name="T12" fmla="*/ 1 w 11"/>
                <a:gd name="T13" fmla="*/ 2 h 21"/>
                <a:gd name="T14" fmla="*/ 0 w 11"/>
                <a:gd name="T15" fmla="*/ 4 h 21"/>
                <a:gd name="T16" fmla="*/ 0 w 11"/>
                <a:gd name="T17" fmla="*/ 7 h 21"/>
                <a:gd name="T18" fmla="*/ 0 w 11"/>
                <a:gd name="T19" fmla="*/ 8 h 21"/>
                <a:gd name="T20" fmla="*/ 4 w 11"/>
                <a:gd name="T21" fmla="*/ 8 h 21"/>
                <a:gd name="T22" fmla="*/ 4 w 11"/>
                <a:gd name="T23" fmla="*/ 6 h 21"/>
                <a:gd name="T24" fmla="*/ 5 w 11"/>
                <a:gd name="T25" fmla="*/ 4 h 21"/>
                <a:gd name="T26" fmla="*/ 5 w 11"/>
                <a:gd name="T27" fmla="*/ 4 h 21"/>
                <a:gd name="T28" fmla="*/ 6 w 11"/>
                <a:gd name="T29" fmla="*/ 4 h 21"/>
                <a:gd name="T30" fmla="*/ 7 w 11"/>
                <a:gd name="T31" fmla="*/ 5 h 21"/>
                <a:gd name="T32" fmla="*/ 6 w 11"/>
                <a:gd name="T33" fmla="*/ 8 h 21"/>
                <a:gd name="T34" fmla="*/ 0 w 11"/>
                <a:gd name="T35" fmla="*/ 18 h 21"/>
                <a:gd name="T36" fmla="*/ 0 w 11"/>
                <a:gd name="T37" fmla="*/ 21 h 21"/>
                <a:gd name="T38" fmla="*/ 11 w 11"/>
                <a:gd name="T39" fmla="*/ 21 h 21"/>
                <a:gd name="T40" fmla="*/ 11 w 11"/>
                <a:gd name="T41" fmla="*/ 18 h 21"/>
                <a:gd name="T42" fmla="*/ 5 w 11"/>
                <a:gd name="T4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" h="21">
                  <a:moveTo>
                    <a:pt x="5" y="18"/>
                  </a:moveTo>
                  <a:cubicBezTo>
                    <a:pt x="8" y="14"/>
                    <a:pt x="10" y="11"/>
                    <a:pt x="11" y="9"/>
                  </a:cubicBezTo>
                  <a:cubicBezTo>
                    <a:pt x="11" y="8"/>
                    <a:pt x="11" y="7"/>
                    <a:pt x="11" y="6"/>
                  </a:cubicBezTo>
                  <a:cubicBezTo>
                    <a:pt x="11" y="4"/>
                    <a:pt x="11" y="3"/>
                    <a:pt x="10" y="2"/>
                  </a:cubicBezTo>
                  <a:cubicBezTo>
                    <a:pt x="9" y="1"/>
                    <a:pt x="7" y="0"/>
                    <a:pt x="5" y="0"/>
                  </a:cubicBezTo>
                  <a:cubicBezTo>
                    <a:pt x="4" y="0"/>
                    <a:pt x="3" y="1"/>
                    <a:pt x="3" y="1"/>
                  </a:cubicBezTo>
                  <a:cubicBezTo>
                    <a:pt x="2" y="1"/>
                    <a:pt x="1" y="2"/>
                    <a:pt x="1" y="2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4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4"/>
                    <a:pt x="7" y="5"/>
                    <a:pt x="7" y="5"/>
                  </a:cubicBezTo>
                  <a:cubicBezTo>
                    <a:pt x="7" y="6"/>
                    <a:pt x="6" y="7"/>
                    <a:pt x="6" y="8"/>
                  </a:cubicBezTo>
                  <a:cubicBezTo>
                    <a:pt x="5" y="10"/>
                    <a:pt x="3" y="13"/>
                    <a:pt x="0" y="18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5" y="18"/>
                    <a:pt x="5" y="18"/>
                    <a:pt x="5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" name="ïS1íďe"/>
            <p:cNvSpPr/>
            <p:nvPr/>
          </p:nvSpPr>
          <p:spPr bwMode="auto">
            <a:xfrm>
              <a:off x="3857625" y="3297238"/>
              <a:ext cx="112713" cy="207963"/>
            </a:xfrm>
            <a:custGeom>
              <a:avLst/>
              <a:gdLst>
                <a:gd name="T0" fmla="*/ 12 w 12"/>
                <a:gd name="T1" fmla="*/ 4 h 22"/>
                <a:gd name="T2" fmla="*/ 11 w 12"/>
                <a:gd name="T3" fmla="*/ 2 h 22"/>
                <a:gd name="T4" fmla="*/ 9 w 12"/>
                <a:gd name="T5" fmla="*/ 1 h 22"/>
                <a:gd name="T6" fmla="*/ 6 w 12"/>
                <a:gd name="T7" fmla="*/ 0 h 22"/>
                <a:gd name="T8" fmla="*/ 3 w 12"/>
                <a:gd name="T9" fmla="*/ 1 h 22"/>
                <a:gd name="T10" fmla="*/ 1 w 12"/>
                <a:gd name="T11" fmla="*/ 4 h 22"/>
                <a:gd name="T12" fmla="*/ 0 w 12"/>
                <a:gd name="T13" fmla="*/ 8 h 22"/>
                <a:gd name="T14" fmla="*/ 0 w 12"/>
                <a:gd name="T15" fmla="*/ 15 h 22"/>
                <a:gd name="T16" fmla="*/ 0 w 12"/>
                <a:gd name="T17" fmla="*/ 18 h 22"/>
                <a:gd name="T18" fmla="*/ 1 w 12"/>
                <a:gd name="T19" fmla="*/ 20 h 22"/>
                <a:gd name="T20" fmla="*/ 3 w 12"/>
                <a:gd name="T21" fmla="*/ 21 h 22"/>
                <a:gd name="T22" fmla="*/ 6 w 12"/>
                <a:gd name="T23" fmla="*/ 22 h 22"/>
                <a:gd name="T24" fmla="*/ 9 w 12"/>
                <a:gd name="T25" fmla="*/ 21 h 22"/>
                <a:gd name="T26" fmla="*/ 11 w 12"/>
                <a:gd name="T27" fmla="*/ 20 h 22"/>
                <a:gd name="T28" fmla="*/ 12 w 12"/>
                <a:gd name="T29" fmla="*/ 18 h 22"/>
                <a:gd name="T30" fmla="*/ 12 w 12"/>
                <a:gd name="T31" fmla="*/ 15 h 22"/>
                <a:gd name="T32" fmla="*/ 12 w 12"/>
                <a:gd name="T33" fmla="*/ 8 h 22"/>
                <a:gd name="T34" fmla="*/ 12 w 12"/>
                <a:gd name="T35" fmla="*/ 4 h 22"/>
                <a:gd name="T36" fmla="*/ 12 w 12"/>
                <a:gd name="T37" fmla="*/ 4 h 22"/>
                <a:gd name="T38" fmla="*/ 7 w 12"/>
                <a:gd name="T39" fmla="*/ 16 h 22"/>
                <a:gd name="T40" fmla="*/ 7 w 12"/>
                <a:gd name="T41" fmla="*/ 18 h 22"/>
                <a:gd name="T42" fmla="*/ 6 w 12"/>
                <a:gd name="T43" fmla="*/ 18 h 22"/>
                <a:gd name="T44" fmla="*/ 5 w 12"/>
                <a:gd name="T45" fmla="*/ 18 h 22"/>
                <a:gd name="T46" fmla="*/ 5 w 12"/>
                <a:gd name="T47" fmla="*/ 16 h 22"/>
                <a:gd name="T48" fmla="*/ 5 w 12"/>
                <a:gd name="T49" fmla="*/ 6 h 22"/>
                <a:gd name="T50" fmla="*/ 5 w 12"/>
                <a:gd name="T51" fmla="*/ 4 h 22"/>
                <a:gd name="T52" fmla="*/ 6 w 12"/>
                <a:gd name="T53" fmla="*/ 4 h 22"/>
                <a:gd name="T54" fmla="*/ 7 w 12"/>
                <a:gd name="T55" fmla="*/ 4 h 22"/>
                <a:gd name="T56" fmla="*/ 7 w 12"/>
                <a:gd name="T57" fmla="*/ 6 h 22"/>
                <a:gd name="T58" fmla="*/ 7 w 12"/>
                <a:gd name="T59" fmla="*/ 1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" h="22">
                  <a:moveTo>
                    <a:pt x="12" y="4"/>
                  </a:moveTo>
                  <a:cubicBezTo>
                    <a:pt x="12" y="4"/>
                    <a:pt x="11" y="3"/>
                    <a:pt x="11" y="2"/>
                  </a:cubicBezTo>
                  <a:cubicBezTo>
                    <a:pt x="11" y="2"/>
                    <a:pt x="10" y="1"/>
                    <a:pt x="9" y="1"/>
                  </a:cubicBezTo>
                  <a:cubicBezTo>
                    <a:pt x="8" y="1"/>
                    <a:pt x="7" y="0"/>
                    <a:pt x="6" y="0"/>
                  </a:cubicBezTo>
                  <a:cubicBezTo>
                    <a:pt x="5" y="0"/>
                    <a:pt x="4" y="1"/>
                    <a:pt x="3" y="1"/>
                  </a:cubicBezTo>
                  <a:cubicBezTo>
                    <a:pt x="2" y="2"/>
                    <a:pt x="1" y="3"/>
                    <a:pt x="1" y="4"/>
                  </a:cubicBezTo>
                  <a:cubicBezTo>
                    <a:pt x="0" y="5"/>
                    <a:pt x="0" y="6"/>
                    <a:pt x="0" y="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1" y="19"/>
                    <a:pt x="1" y="19"/>
                    <a:pt x="1" y="20"/>
                  </a:cubicBezTo>
                  <a:cubicBezTo>
                    <a:pt x="2" y="20"/>
                    <a:pt x="3" y="21"/>
                    <a:pt x="3" y="21"/>
                  </a:cubicBezTo>
                  <a:cubicBezTo>
                    <a:pt x="4" y="21"/>
                    <a:pt x="5" y="22"/>
                    <a:pt x="6" y="22"/>
                  </a:cubicBezTo>
                  <a:cubicBezTo>
                    <a:pt x="7" y="22"/>
                    <a:pt x="8" y="21"/>
                    <a:pt x="9" y="21"/>
                  </a:cubicBezTo>
                  <a:cubicBezTo>
                    <a:pt x="10" y="21"/>
                    <a:pt x="10" y="21"/>
                    <a:pt x="11" y="20"/>
                  </a:cubicBezTo>
                  <a:cubicBezTo>
                    <a:pt x="11" y="19"/>
                    <a:pt x="12" y="19"/>
                    <a:pt x="12" y="18"/>
                  </a:cubicBezTo>
                  <a:cubicBezTo>
                    <a:pt x="12" y="17"/>
                    <a:pt x="12" y="16"/>
                    <a:pt x="12" y="15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6"/>
                    <a:pt x="12" y="5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lose/>
                  <a:moveTo>
                    <a:pt x="7" y="16"/>
                  </a:moveTo>
                  <a:cubicBezTo>
                    <a:pt x="7" y="17"/>
                    <a:pt x="7" y="18"/>
                    <a:pt x="7" y="18"/>
                  </a:cubicBezTo>
                  <a:cubicBezTo>
                    <a:pt x="7" y="18"/>
                    <a:pt x="7" y="18"/>
                    <a:pt x="6" y="18"/>
                  </a:cubicBezTo>
                  <a:cubicBezTo>
                    <a:pt x="6" y="18"/>
                    <a:pt x="6" y="18"/>
                    <a:pt x="5" y="18"/>
                  </a:cubicBezTo>
                  <a:cubicBezTo>
                    <a:pt x="5" y="18"/>
                    <a:pt x="5" y="17"/>
                    <a:pt x="5" y="1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5"/>
                    <a:pt x="5" y="4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5"/>
                    <a:pt x="7" y="6"/>
                  </a:cubicBezTo>
                  <a:cubicBezTo>
                    <a:pt x="7" y="16"/>
                    <a:pt x="7" y="16"/>
                    <a:pt x="7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" name="íṩḻïḑe"/>
            <p:cNvSpPr/>
            <p:nvPr/>
          </p:nvSpPr>
          <p:spPr bwMode="auto">
            <a:xfrm>
              <a:off x="2755900" y="2503488"/>
              <a:ext cx="1820863" cy="1851025"/>
            </a:xfrm>
            <a:prstGeom prst="ellipse">
              <a:avLst/>
            </a:pr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" name="iṧḻïḋê"/>
            <p:cNvSpPr/>
            <p:nvPr/>
          </p:nvSpPr>
          <p:spPr bwMode="auto">
            <a:xfrm>
              <a:off x="2736850" y="2484438"/>
              <a:ext cx="1822450" cy="1889125"/>
            </a:xfrm>
            <a:custGeom>
              <a:avLst/>
              <a:gdLst>
                <a:gd name="T0" fmla="*/ 191 w 195"/>
                <a:gd name="T1" fmla="*/ 100 h 200"/>
                <a:gd name="T2" fmla="*/ 148 w 195"/>
                <a:gd name="T3" fmla="*/ 178 h 200"/>
                <a:gd name="T4" fmla="*/ 57 w 195"/>
                <a:gd name="T5" fmla="*/ 181 h 200"/>
                <a:gd name="T6" fmla="*/ 8 w 195"/>
                <a:gd name="T7" fmla="*/ 107 h 200"/>
                <a:gd name="T8" fmla="*/ 46 w 195"/>
                <a:gd name="T9" fmla="*/ 26 h 200"/>
                <a:gd name="T10" fmla="*/ 136 w 195"/>
                <a:gd name="T11" fmla="*/ 16 h 200"/>
                <a:gd name="T12" fmla="*/ 190 w 195"/>
                <a:gd name="T13" fmla="*/ 86 h 200"/>
                <a:gd name="T14" fmla="*/ 191 w 195"/>
                <a:gd name="T15" fmla="*/ 100 h 200"/>
                <a:gd name="T16" fmla="*/ 195 w 195"/>
                <a:gd name="T17" fmla="*/ 100 h 200"/>
                <a:gd name="T18" fmla="*/ 153 w 195"/>
                <a:gd name="T19" fmla="*/ 21 h 200"/>
                <a:gd name="T20" fmla="*/ 62 w 195"/>
                <a:gd name="T21" fmla="*/ 12 h 200"/>
                <a:gd name="T22" fmla="*/ 6 w 195"/>
                <a:gd name="T23" fmla="*/ 82 h 200"/>
                <a:gd name="T24" fmla="*/ 33 w 195"/>
                <a:gd name="T25" fmla="*/ 168 h 200"/>
                <a:gd name="T26" fmla="*/ 120 w 195"/>
                <a:gd name="T27" fmla="*/ 193 h 200"/>
                <a:gd name="T28" fmla="*/ 188 w 195"/>
                <a:gd name="T29" fmla="*/ 135 h 200"/>
                <a:gd name="T30" fmla="*/ 195 w 195"/>
                <a:gd name="T31" fmla="*/ 100 h 200"/>
                <a:gd name="T32" fmla="*/ 191 w 195"/>
                <a:gd name="T33" fmla="*/ 1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" h="200">
                  <a:moveTo>
                    <a:pt x="191" y="100"/>
                  </a:moveTo>
                  <a:cubicBezTo>
                    <a:pt x="191" y="132"/>
                    <a:pt x="174" y="161"/>
                    <a:pt x="148" y="178"/>
                  </a:cubicBezTo>
                  <a:cubicBezTo>
                    <a:pt x="120" y="195"/>
                    <a:pt x="85" y="196"/>
                    <a:pt x="57" y="181"/>
                  </a:cubicBezTo>
                  <a:cubicBezTo>
                    <a:pt x="29" y="167"/>
                    <a:pt x="11" y="138"/>
                    <a:pt x="8" y="107"/>
                  </a:cubicBezTo>
                  <a:cubicBezTo>
                    <a:pt x="6" y="75"/>
                    <a:pt x="21" y="44"/>
                    <a:pt x="46" y="26"/>
                  </a:cubicBezTo>
                  <a:cubicBezTo>
                    <a:pt x="72" y="7"/>
                    <a:pt x="107" y="3"/>
                    <a:pt x="136" y="16"/>
                  </a:cubicBezTo>
                  <a:cubicBezTo>
                    <a:pt x="165" y="29"/>
                    <a:pt x="185" y="56"/>
                    <a:pt x="190" y="86"/>
                  </a:cubicBezTo>
                  <a:cubicBezTo>
                    <a:pt x="191" y="91"/>
                    <a:pt x="191" y="95"/>
                    <a:pt x="191" y="100"/>
                  </a:cubicBezTo>
                  <a:cubicBezTo>
                    <a:pt x="191" y="102"/>
                    <a:pt x="195" y="102"/>
                    <a:pt x="195" y="100"/>
                  </a:cubicBezTo>
                  <a:cubicBezTo>
                    <a:pt x="195" y="68"/>
                    <a:pt x="179" y="39"/>
                    <a:pt x="153" y="21"/>
                  </a:cubicBezTo>
                  <a:cubicBezTo>
                    <a:pt x="126" y="3"/>
                    <a:pt x="91" y="0"/>
                    <a:pt x="62" y="12"/>
                  </a:cubicBezTo>
                  <a:cubicBezTo>
                    <a:pt x="33" y="25"/>
                    <a:pt x="12" y="51"/>
                    <a:pt x="6" y="82"/>
                  </a:cubicBezTo>
                  <a:cubicBezTo>
                    <a:pt x="0" y="113"/>
                    <a:pt x="10" y="146"/>
                    <a:pt x="33" y="168"/>
                  </a:cubicBezTo>
                  <a:cubicBezTo>
                    <a:pt x="56" y="190"/>
                    <a:pt x="89" y="200"/>
                    <a:pt x="120" y="193"/>
                  </a:cubicBezTo>
                  <a:cubicBezTo>
                    <a:pt x="151" y="186"/>
                    <a:pt x="176" y="164"/>
                    <a:pt x="188" y="135"/>
                  </a:cubicBezTo>
                  <a:cubicBezTo>
                    <a:pt x="193" y="124"/>
                    <a:pt x="195" y="112"/>
                    <a:pt x="195" y="100"/>
                  </a:cubicBezTo>
                  <a:cubicBezTo>
                    <a:pt x="195" y="98"/>
                    <a:pt x="191" y="98"/>
                    <a:pt x="191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" name="isļïḓè"/>
            <p:cNvSpPr/>
            <p:nvPr/>
          </p:nvSpPr>
          <p:spPr bwMode="auto">
            <a:xfrm>
              <a:off x="3025775" y="2795588"/>
              <a:ext cx="1271588" cy="1266825"/>
            </a:xfrm>
            <a:custGeom>
              <a:avLst/>
              <a:gdLst>
                <a:gd name="T0" fmla="*/ 132 w 136"/>
                <a:gd name="T1" fmla="*/ 67 h 134"/>
                <a:gd name="T2" fmla="*/ 116 w 136"/>
                <a:gd name="T3" fmla="*/ 110 h 134"/>
                <a:gd name="T4" fmla="*/ 75 w 136"/>
                <a:gd name="T5" fmla="*/ 131 h 134"/>
                <a:gd name="T6" fmla="*/ 69 w 136"/>
                <a:gd name="T7" fmla="*/ 131 h 134"/>
                <a:gd name="T8" fmla="*/ 31 w 136"/>
                <a:gd name="T9" fmla="*/ 118 h 134"/>
                <a:gd name="T10" fmla="*/ 6 w 136"/>
                <a:gd name="T11" fmla="*/ 80 h 134"/>
                <a:gd name="T12" fmla="*/ 13 w 136"/>
                <a:gd name="T13" fmla="*/ 34 h 134"/>
                <a:gd name="T14" fmla="*/ 49 w 136"/>
                <a:gd name="T15" fmla="*/ 6 h 134"/>
                <a:gd name="T16" fmla="*/ 68 w 136"/>
                <a:gd name="T17" fmla="*/ 3 h 134"/>
                <a:gd name="T18" fmla="*/ 95 w 136"/>
                <a:gd name="T19" fmla="*/ 9 h 134"/>
                <a:gd name="T20" fmla="*/ 127 w 136"/>
                <a:gd name="T21" fmla="*/ 41 h 134"/>
                <a:gd name="T22" fmla="*/ 132 w 136"/>
                <a:gd name="T23" fmla="*/ 67 h 134"/>
                <a:gd name="T24" fmla="*/ 135 w 136"/>
                <a:gd name="T25" fmla="*/ 67 h 134"/>
                <a:gd name="T26" fmla="*/ 136 w 136"/>
                <a:gd name="T27" fmla="*/ 67 h 134"/>
                <a:gd name="T28" fmla="*/ 120 w 136"/>
                <a:gd name="T29" fmla="*/ 24 h 134"/>
                <a:gd name="T30" fmla="*/ 81 w 136"/>
                <a:gd name="T31" fmla="*/ 1 h 134"/>
                <a:gd name="T32" fmla="*/ 69 w 136"/>
                <a:gd name="T33" fmla="*/ 0 h 134"/>
                <a:gd name="T34" fmla="*/ 35 w 136"/>
                <a:gd name="T35" fmla="*/ 9 h 134"/>
                <a:gd name="T36" fmla="*/ 6 w 136"/>
                <a:gd name="T37" fmla="*/ 43 h 134"/>
                <a:gd name="T38" fmla="*/ 5 w 136"/>
                <a:gd name="T39" fmla="*/ 89 h 134"/>
                <a:gd name="T40" fmla="*/ 34 w 136"/>
                <a:gd name="T41" fmla="*/ 124 h 134"/>
                <a:gd name="T42" fmla="*/ 69 w 136"/>
                <a:gd name="T43" fmla="*/ 134 h 134"/>
                <a:gd name="T44" fmla="*/ 79 w 136"/>
                <a:gd name="T45" fmla="*/ 133 h 134"/>
                <a:gd name="T46" fmla="*/ 119 w 136"/>
                <a:gd name="T47" fmla="*/ 111 h 134"/>
                <a:gd name="T48" fmla="*/ 136 w 136"/>
                <a:gd name="T49" fmla="*/ 67 h 134"/>
                <a:gd name="T50" fmla="*/ 135 w 136"/>
                <a:gd name="T51" fmla="*/ 67 h 134"/>
                <a:gd name="T52" fmla="*/ 136 w 136"/>
                <a:gd name="T53" fmla="*/ 67 h 134"/>
                <a:gd name="T54" fmla="*/ 135 w 136"/>
                <a:gd name="T55" fmla="*/ 67 h 134"/>
                <a:gd name="T56" fmla="*/ 136 w 136"/>
                <a:gd name="T57" fmla="*/ 67 h 134"/>
                <a:gd name="T58" fmla="*/ 135 w 136"/>
                <a:gd name="T59" fmla="*/ 67 h 134"/>
                <a:gd name="T60" fmla="*/ 136 w 136"/>
                <a:gd name="T61" fmla="*/ 67 h 134"/>
                <a:gd name="T62" fmla="*/ 135 w 136"/>
                <a:gd name="T63" fmla="*/ 6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6" h="134">
                  <a:moveTo>
                    <a:pt x="132" y="67"/>
                  </a:moveTo>
                  <a:cubicBezTo>
                    <a:pt x="132" y="83"/>
                    <a:pt x="126" y="98"/>
                    <a:pt x="116" y="110"/>
                  </a:cubicBezTo>
                  <a:cubicBezTo>
                    <a:pt x="106" y="121"/>
                    <a:pt x="91" y="129"/>
                    <a:pt x="75" y="131"/>
                  </a:cubicBezTo>
                  <a:cubicBezTo>
                    <a:pt x="73" y="131"/>
                    <a:pt x="71" y="131"/>
                    <a:pt x="69" y="131"/>
                  </a:cubicBezTo>
                  <a:cubicBezTo>
                    <a:pt x="55" y="131"/>
                    <a:pt x="42" y="126"/>
                    <a:pt x="31" y="118"/>
                  </a:cubicBezTo>
                  <a:cubicBezTo>
                    <a:pt x="18" y="110"/>
                    <a:pt x="9" y="96"/>
                    <a:pt x="6" y="80"/>
                  </a:cubicBezTo>
                  <a:cubicBezTo>
                    <a:pt x="3" y="65"/>
                    <a:pt x="5" y="48"/>
                    <a:pt x="13" y="34"/>
                  </a:cubicBezTo>
                  <a:cubicBezTo>
                    <a:pt x="21" y="21"/>
                    <a:pt x="34" y="11"/>
                    <a:pt x="49" y="6"/>
                  </a:cubicBezTo>
                  <a:cubicBezTo>
                    <a:pt x="55" y="4"/>
                    <a:pt x="62" y="3"/>
                    <a:pt x="68" y="3"/>
                  </a:cubicBezTo>
                  <a:cubicBezTo>
                    <a:pt x="78" y="3"/>
                    <a:pt x="87" y="5"/>
                    <a:pt x="95" y="9"/>
                  </a:cubicBezTo>
                  <a:cubicBezTo>
                    <a:pt x="109" y="15"/>
                    <a:pt x="120" y="27"/>
                    <a:pt x="127" y="41"/>
                  </a:cubicBezTo>
                  <a:cubicBezTo>
                    <a:pt x="130" y="49"/>
                    <a:pt x="132" y="58"/>
                    <a:pt x="132" y="67"/>
                  </a:cubicBezTo>
                  <a:close/>
                  <a:moveTo>
                    <a:pt x="135" y="67"/>
                  </a:moveTo>
                  <a:cubicBezTo>
                    <a:pt x="136" y="67"/>
                    <a:pt x="136" y="67"/>
                    <a:pt x="136" y="67"/>
                  </a:cubicBezTo>
                  <a:cubicBezTo>
                    <a:pt x="135" y="51"/>
                    <a:pt x="130" y="36"/>
                    <a:pt x="120" y="24"/>
                  </a:cubicBezTo>
                  <a:cubicBezTo>
                    <a:pt x="110" y="12"/>
                    <a:pt x="96" y="4"/>
                    <a:pt x="81" y="1"/>
                  </a:cubicBezTo>
                  <a:cubicBezTo>
                    <a:pt x="77" y="0"/>
                    <a:pt x="73" y="0"/>
                    <a:pt x="69" y="0"/>
                  </a:cubicBezTo>
                  <a:cubicBezTo>
                    <a:pt x="57" y="0"/>
                    <a:pt x="45" y="3"/>
                    <a:pt x="35" y="9"/>
                  </a:cubicBezTo>
                  <a:cubicBezTo>
                    <a:pt x="22" y="16"/>
                    <a:pt x="12" y="28"/>
                    <a:pt x="6" y="43"/>
                  </a:cubicBezTo>
                  <a:cubicBezTo>
                    <a:pt x="0" y="57"/>
                    <a:pt x="0" y="74"/>
                    <a:pt x="5" y="89"/>
                  </a:cubicBezTo>
                  <a:cubicBezTo>
                    <a:pt x="10" y="104"/>
                    <a:pt x="20" y="116"/>
                    <a:pt x="34" y="124"/>
                  </a:cubicBezTo>
                  <a:cubicBezTo>
                    <a:pt x="44" y="131"/>
                    <a:pt x="56" y="134"/>
                    <a:pt x="69" y="134"/>
                  </a:cubicBezTo>
                  <a:cubicBezTo>
                    <a:pt x="72" y="134"/>
                    <a:pt x="76" y="134"/>
                    <a:pt x="79" y="133"/>
                  </a:cubicBezTo>
                  <a:cubicBezTo>
                    <a:pt x="94" y="131"/>
                    <a:pt x="108" y="123"/>
                    <a:pt x="119" y="111"/>
                  </a:cubicBezTo>
                  <a:cubicBezTo>
                    <a:pt x="129" y="99"/>
                    <a:pt x="135" y="83"/>
                    <a:pt x="136" y="67"/>
                  </a:cubicBezTo>
                  <a:cubicBezTo>
                    <a:pt x="135" y="67"/>
                    <a:pt x="135" y="67"/>
                    <a:pt x="135" y="67"/>
                  </a:cubicBezTo>
                  <a:cubicBezTo>
                    <a:pt x="136" y="67"/>
                    <a:pt x="136" y="67"/>
                    <a:pt x="136" y="67"/>
                  </a:cubicBezTo>
                  <a:cubicBezTo>
                    <a:pt x="135" y="67"/>
                    <a:pt x="135" y="67"/>
                    <a:pt x="135" y="67"/>
                  </a:cubicBezTo>
                  <a:cubicBezTo>
                    <a:pt x="136" y="67"/>
                    <a:pt x="136" y="67"/>
                    <a:pt x="136" y="67"/>
                  </a:cubicBezTo>
                  <a:cubicBezTo>
                    <a:pt x="135" y="67"/>
                    <a:pt x="135" y="67"/>
                    <a:pt x="135" y="67"/>
                  </a:cubicBezTo>
                  <a:cubicBezTo>
                    <a:pt x="136" y="67"/>
                    <a:pt x="136" y="67"/>
                    <a:pt x="136" y="67"/>
                  </a:cubicBezTo>
                  <a:cubicBezTo>
                    <a:pt x="135" y="67"/>
                    <a:pt x="135" y="67"/>
                    <a:pt x="135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" name="iSḷîdè"/>
            <p:cNvSpPr/>
            <p:nvPr/>
          </p:nvSpPr>
          <p:spPr bwMode="auto">
            <a:xfrm>
              <a:off x="2905125" y="3684588"/>
              <a:ext cx="130175" cy="103188"/>
            </a:xfrm>
            <a:custGeom>
              <a:avLst/>
              <a:gdLst>
                <a:gd name="T0" fmla="*/ 82 w 82"/>
                <a:gd name="T1" fmla="*/ 17 h 65"/>
                <a:gd name="T2" fmla="*/ 76 w 82"/>
                <a:gd name="T3" fmla="*/ 0 h 65"/>
                <a:gd name="T4" fmla="*/ 47 w 82"/>
                <a:gd name="T5" fmla="*/ 11 h 65"/>
                <a:gd name="T6" fmla="*/ 0 w 82"/>
                <a:gd name="T7" fmla="*/ 11 h 65"/>
                <a:gd name="T8" fmla="*/ 6 w 82"/>
                <a:gd name="T9" fmla="*/ 29 h 65"/>
                <a:gd name="T10" fmla="*/ 35 w 82"/>
                <a:gd name="T11" fmla="*/ 29 h 65"/>
                <a:gd name="T12" fmla="*/ 12 w 82"/>
                <a:gd name="T13" fmla="*/ 47 h 65"/>
                <a:gd name="T14" fmla="*/ 23 w 82"/>
                <a:gd name="T15" fmla="*/ 65 h 65"/>
                <a:gd name="T16" fmla="*/ 53 w 82"/>
                <a:gd name="T17" fmla="*/ 29 h 65"/>
                <a:gd name="T18" fmla="*/ 82 w 82"/>
                <a:gd name="T19" fmla="*/ 17 h 65"/>
                <a:gd name="T20" fmla="*/ 82 w 82"/>
                <a:gd name="T21" fmla="*/ 1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" h="65">
                  <a:moveTo>
                    <a:pt x="82" y="17"/>
                  </a:moveTo>
                  <a:lnTo>
                    <a:pt x="76" y="0"/>
                  </a:lnTo>
                  <a:lnTo>
                    <a:pt x="47" y="11"/>
                  </a:lnTo>
                  <a:lnTo>
                    <a:pt x="0" y="11"/>
                  </a:lnTo>
                  <a:lnTo>
                    <a:pt x="6" y="29"/>
                  </a:lnTo>
                  <a:lnTo>
                    <a:pt x="35" y="29"/>
                  </a:lnTo>
                  <a:lnTo>
                    <a:pt x="12" y="47"/>
                  </a:lnTo>
                  <a:lnTo>
                    <a:pt x="23" y="65"/>
                  </a:lnTo>
                  <a:lnTo>
                    <a:pt x="53" y="29"/>
                  </a:lnTo>
                  <a:lnTo>
                    <a:pt x="82" y="17"/>
                  </a:lnTo>
                  <a:lnTo>
                    <a:pt x="82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" name="îsļïdè"/>
            <p:cNvSpPr/>
            <p:nvPr/>
          </p:nvSpPr>
          <p:spPr bwMode="auto">
            <a:xfrm>
              <a:off x="2867025" y="3476626"/>
              <a:ext cx="122238" cy="93663"/>
            </a:xfrm>
            <a:custGeom>
              <a:avLst/>
              <a:gdLst>
                <a:gd name="T0" fmla="*/ 77 w 77"/>
                <a:gd name="T1" fmla="*/ 59 h 59"/>
                <a:gd name="T2" fmla="*/ 77 w 77"/>
                <a:gd name="T3" fmla="*/ 41 h 59"/>
                <a:gd name="T4" fmla="*/ 59 w 77"/>
                <a:gd name="T5" fmla="*/ 41 h 59"/>
                <a:gd name="T6" fmla="*/ 59 w 77"/>
                <a:gd name="T7" fmla="*/ 24 h 59"/>
                <a:gd name="T8" fmla="*/ 71 w 77"/>
                <a:gd name="T9" fmla="*/ 24 h 59"/>
                <a:gd name="T10" fmla="*/ 71 w 77"/>
                <a:gd name="T11" fmla="*/ 0 h 59"/>
                <a:gd name="T12" fmla="*/ 0 w 77"/>
                <a:gd name="T13" fmla="*/ 29 h 59"/>
                <a:gd name="T14" fmla="*/ 0 w 77"/>
                <a:gd name="T15" fmla="*/ 53 h 59"/>
                <a:gd name="T16" fmla="*/ 77 w 77"/>
                <a:gd name="T17" fmla="*/ 59 h 59"/>
                <a:gd name="T18" fmla="*/ 77 w 77"/>
                <a:gd name="T19" fmla="*/ 59 h 59"/>
                <a:gd name="T20" fmla="*/ 47 w 77"/>
                <a:gd name="T21" fmla="*/ 41 h 59"/>
                <a:gd name="T22" fmla="*/ 12 w 77"/>
                <a:gd name="T23" fmla="*/ 41 h 59"/>
                <a:gd name="T24" fmla="*/ 47 w 77"/>
                <a:gd name="T25" fmla="*/ 29 h 59"/>
                <a:gd name="T26" fmla="*/ 47 w 77"/>
                <a:gd name="T27" fmla="*/ 41 h 59"/>
                <a:gd name="T28" fmla="*/ 47 w 77"/>
                <a:gd name="T29" fmla="*/ 4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7" h="59">
                  <a:moveTo>
                    <a:pt x="77" y="59"/>
                  </a:moveTo>
                  <a:lnTo>
                    <a:pt x="77" y="41"/>
                  </a:lnTo>
                  <a:lnTo>
                    <a:pt x="59" y="41"/>
                  </a:lnTo>
                  <a:lnTo>
                    <a:pt x="59" y="24"/>
                  </a:lnTo>
                  <a:lnTo>
                    <a:pt x="71" y="24"/>
                  </a:lnTo>
                  <a:lnTo>
                    <a:pt x="71" y="0"/>
                  </a:lnTo>
                  <a:lnTo>
                    <a:pt x="0" y="29"/>
                  </a:lnTo>
                  <a:lnTo>
                    <a:pt x="0" y="53"/>
                  </a:lnTo>
                  <a:lnTo>
                    <a:pt x="77" y="59"/>
                  </a:lnTo>
                  <a:lnTo>
                    <a:pt x="77" y="59"/>
                  </a:lnTo>
                  <a:close/>
                  <a:moveTo>
                    <a:pt x="47" y="41"/>
                  </a:moveTo>
                  <a:lnTo>
                    <a:pt x="12" y="41"/>
                  </a:lnTo>
                  <a:lnTo>
                    <a:pt x="47" y="29"/>
                  </a:lnTo>
                  <a:lnTo>
                    <a:pt x="47" y="41"/>
                  </a:lnTo>
                  <a:lnTo>
                    <a:pt x="47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" name="iŝḷiḋe"/>
            <p:cNvSpPr/>
            <p:nvPr/>
          </p:nvSpPr>
          <p:spPr bwMode="auto">
            <a:xfrm>
              <a:off x="2859088" y="3297238"/>
              <a:ext cx="130175" cy="84138"/>
            </a:xfrm>
            <a:custGeom>
              <a:avLst/>
              <a:gdLst>
                <a:gd name="T0" fmla="*/ 76 w 82"/>
                <a:gd name="T1" fmla="*/ 53 h 53"/>
                <a:gd name="T2" fmla="*/ 76 w 82"/>
                <a:gd name="T3" fmla="*/ 35 h 53"/>
                <a:gd name="T4" fmla="*/ 35 w 82"/>
                <a:gd name="T5" fmla="*/ 35 h 53"/>
                <a:gd name="T6" fmla="*/ 82 w 82"/>
                <a:gd name="T7" fmla="*/ 24 h 53"/>
                <a:gd name="T8" fmla="*/ 82 w 82"/>
                <a:gd name="T9" fmla="*/ 6 h 53"/>
                <a:gd name="T10" fmla="*/ 5 w 82"/>
                <a:gd name="T11" fmla="*/ 0 h 53"/>
                <a:gd name="T12" fmla="*/ 5 w 82"/>
                <a:gd name="T13" fmla="*/ 18 h 53"/>
                <a:gd name="T14" fmla="*/ 47 w 82"/>
                <a:gd name="T15" fmla="*/ 18 h 53"/>
                <a:gd name="T16" fmla="*/ 0 w 82"/>
                <a:gd name="T17" fmla="*/ 29 h 53"/>
                <a:gd name="T18" fmla="*/ 0 w 82"/>
                <a:gd name="T19" fmla="*/ 47 h 53"/>
                <a:gd name="T20" fmla="*/ 76 w 82"/>
                <a:gd name="T21" fmla="*/ 53 h 53"/>
                <a:gd name="T22" fmla="*/ 76 w 82"/>
                <a:gd name="T2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53">
                  <a:moveTo>
                    <a:pt x="76" y="53"/>
                  </a:moveTo>
                  <a:lnTo>
                    <a:pt x="76" y="35"/>
                  </a:lnTo>
                  <a:lnTo>
                    <a:pt x="35" y="35"/>
                  </a:lnTo>
                  <a:lnTo>
                    <a:pt x="82" y="24"/>
                  </a:lnTo>
                  <a:lnTo>
                    <a:pt x="82" y="6"/>
                  </a:lnTo>
                  <a:lnTo>
                    <a:pt x="5" y="0"/>
                  </a:lnTo>
                  <a:lnTo>
                    <a:pt x="5" y="18"/>
                  </a:lnTo>
                  <a:lnTo>
                    <a:pt x="47" y="18"/>
                  </a:lnTo>
                  <a:lnTo>
                    <a:pt x="0" y="29"/>
                  </a:lnTo>
                  <a:lnTo>
                    <a:pt x="0" y="47"/>
                  </a:lnTo>
                  <a:lnTo>
                    <a:pt x="76" y="53"/>
                  </a:lnTo>
                  <a:lnTo>
                    <a:pt x="76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" name="ïṣ1îḑê"/>
            <p:cNvSpPr/>
            <p:nvPr/>
          </p:nvSpPr>
          <p:spPr bwMode="auto">
            <a:xfrm>
              <a:off x="2905125" y="3108326"/>
              <a:ext cx="120650" cy="103188"/>
            </a:xfrm>
            <a:custGeom>
              <a:avLst/>
              <a:gdLst>
                <a:gd name="T0" fmla="*/ 7 w 13"/>
                <a:gd name="T1" fmla="*/ 10 h 11"/>
                <a:gd name="T2" fmla="*/ 7 w 13"/>
                <a:gd name="T3" fmla="*/ 10 h 11"/>
                <a:gd name="T4" fmla="*/ 7 w 13"/>
                <a:gd name="T5" fmla="*/ 10 h 11"/>
                <a:gd name="T6" fmla="*/ 7 w 13"/>
                <a:gd name="T7" fmla="*/ 10 h 11"/>
                <a:gd name="T8" fmla="*/ 7 w 13"/>
                <a:gd name="T9" fmla="*/ 10 h 11"/>
                <a:gd name="T10" fmla="*/ 8 w 13"/>
                <a:gd name="T11" fmla="*/ 10 h 11"/>
                <a:gd name="T12" fmla="*/ 8 w 13"/>
                <a:gd name="T13" fmla="*/ 10 h 11"/>
                <a:gd name="T14" fmla="*/ 11 w 13"/>
                <a:gd name="T15" fmla="*/ 10 h 11"/>
                <a:gd name="T16" fmla="*/ 13 w 13"/>
                <a:gd name="T17" fmla="*/ 8 h 11"/>
                <a:gd name="T18" fmla="*/ 13 w 13"/>
                <a:gd name="T19" fmla="*/ 8 h 11"/>
                <a:gd name="T20" fmla="*/ 13 w 13"/>
                <a:gd name="T21" fmla="*/ 5 h 11"/>
                <a:gd name="T22" fmla="*/ 11 w 13"/>
                <a:gd name="T23" fmla="*/ 3 h 11"/>
                <a:gd name="T24" fmla="*/ 10 w 13"/>
                <a:gd name="T25" fmla="*/ 2 h 11"/>
                <a:gd name="T26" fmla="*/ 8 w 13"/>
                <a:gd name="T27" fmla="*/ 2 h 11"/>
                <a:gd name="T28" fmla="*/ 6 w 13"/>
                <a:gd name="T29" fmla="*/ 3 h 11"/>
                <a:gd name="T30" fmla="*/ 6 w 13"/>
                <a:gd name="T31" fmla="*/ 4 h 11"/>
                <a:gd name="T32" fmla="*/ 5 w 13"/>
                <a:gd name="T33" fmla="*/ 4 h 11"/>
                <a:gd name="T34" fmla="*/ 4 w 13"/>
                <a:gd name="T35" fmla="*/ 5 h 11"/>
                <a:gd name="T36" fmla="*/ 3 w 13"/>
                <a:gd name="T37" fmla="*/ 5 h 11"/>
                <a:gd name="T38" fmla="*/ 2 w 13"/>
                <a:gd name="T39" fmla="*/ 4 h 11"/>
                <a:gd name="T40" fmla="*/ 2 w 13"/>
                <a:gd name="T41" fmla="*/ 4 h 11"/>
                <a:gd name="T42" fmla="*/ 2 w 13"/>
                <a:gd name="T43" fmla="*/ 4 h 11"/>
                <a:gd name="T44" fmla="*/ 2 w 13"/>
                <a:gd name="T45" fmla="*/ 4 h 11"/>
                <a:gd name="T46" fmla="*/ 2 w 13"/>
                <a:gd name="T47" fmla="*/ 4 h 11"/>
                <a:gd name="T48" fmla="*/ 2 w 13"/>
                <a:gd name="T49" fmla="*/ 3 h 11"/>
                <a:gd name="T50" fmla="*/ 3 w 13"/>
                <a:gd name="T51" fmla="*/ 3 h 11"/>
                <a:gd name="T52" fmla="*/ 4 w 13"/>
                <a:gd name="T53" fmla="*/ 3 h 11"/>
                <a:gd name="T54" fmla="*/ 5 w 13"/>
                <a:gd name="T55" fmla="*/ 3 h 11"/>
                <a:gd name="T56" fmla="*/ 6 w 13"/>
                <a:gd name="T57" fmla="*/ 1 h 11"/>
                <a:gd name="T58" fmla="*/ 5 w 13"/>
                <a:gd name="T59" fmla="*/ 1 h 11"/>
                <a:gd name="T60" fmla="*/ 2 w 13"/>
                <a:gd name="T61" fmla="*/ 1 h 11"/>
                <a:gd name="T62" fmla="*/ 0 w 13"/>
                <a:gd name="T63" fmla="*/ 3 h 11"/>
                <a:gd name="T64" fmla="*/ 0 w 13"/>
                <a:gd name="T65" fmla="*/ 6 h 11"/>
                <a:gd name="T66" fmla="*/ 2 w 13"/>
                <a:gd name="T67" fmla="*/ 7 h 11"/>
                <a:gd name="T68" fmla="*/ 2 w 13"/>
                <a:gd name="T69" fmla="*/ 8 h 11"/>
                <a:gd name="T70" fmla="*/ 2 w 13"/>
                <a:gd name="T71" fmla="*/ 8 h 11"/>
                <a:gd name="T72" fmla="*/ 2 w 13"/>
                <a:gd name="T73" fmla="*/ 8 h 11"/>
                <a:gd name="T74" fmla="*/ 2 w 13"/>
                <a:gd name="T75" fmla="*/ 8 h 11"/>
                <a:gd name="T76" fmla="*/ 2 w 13"/>
                <a:gd name="T77" fmla="*/ 8 h 11"/>
                <a:gd name="T78" fmla="*/ 2 w 13"/>
                <a:gd name="T79" fmla="*/ 8 h 11"/>
                <a:gd name="T80" fmla="*/ 5 w 13"/>
                <a:gd name="T81" fmla="*/ 8 h 11"/>
                <a:gd name="T82" fmla="*/ 7 w 13"/>
                <a:gd name="T83" fmla="*/ 7 h 11"/>
                <a:gd name="T84" fmla="*/ 7 w 13"/>
                <a:gd name="T85" fmla="*/ 6 h 11"/>
                <a:gd name="T86" fmla="*/ 8 w 13"/>
                <a:gd name="T87" fmla="*/ 6 h 11"/>
                <a:gd name="T88" fmla="*/ 9 w 13"/>
                <a:gd name="T89" fmla="*/ 5 h 11"/>
                <a:gd name="T90" fmla="*/ 10 w 13"/>
                <a:gd name="T91" fmla="*/ 5 h 11"/>
                <a:gd name="T92" fmla="*/ 11 w 13"/>
                <a:gd name="T93" fmla="*/ 6 h 11"/>
                <a:gd name="T94" fmla="*/ 11 w 13"/>
                <a:gd name="T95" fmla="*/ 7 h 11"/>
                <a:gd name="T96" fmla="*/ 11 w 13"/>
                <a:gd name="T97" fmla="*/ 7 h 11"/>
                <a:gd name="T98" fmla="*/ 11 w 13"/>
                <a:gd name="T99" fmla="*/ 7 h 11"/>
                <a:gd name="T100" fmla="*/ 11 w 13"/>
                <a:gd name="T101" fmla="*/ 7 h 11"/>
                <a:gd name="T102" fmla="*/ 11 w 13"/>
                <a:gd name="T103" fmla="*/ 7 h 11"/>
                <a:gd name="T104" fmla="*/ 10 w 13"/>
                <a:gd name="T105" fmla="*/ 7 h 11"/>
                <a:gd name="T106" fmla="*/ 9 w 13"/>
                <a:gd name="T107" fmla="*/ 7 h 11"/>
                <a:gd name="T108" fmla="*/ 9 w 13"/>
                <a:gd name="T109" fmla="*/ 7 h 11"/>
                <a:gd name="T110" fmla="*/ 8 w 13"/>
                <a:gd name="T111" fmla="*/ 7 h 11"/>
                <a:gd name="T112" fmla="*/ 8 w 13"/>
                <a:gd name="T113" fmla="*/ 7 h 11"/>
                <a:gd name="T114" fmla="*/ 8 w 13"/>
                <a:gd name="T115" fmla="*/ 7 h 11"/>
                <a:gd name="T116" fmla="*/ 8 w 13"/>
                <a:gd name="T117" fmla="*/ 7 h 11"/>
                <a:gd name="T118" fmla="*/ 8 w 13"/>
                <a:gd name="T119" fmla="*/ 7 h 11"/>
                <a:gd name="T120" fmla="*/ 7 w 13"/>
                <a:gd name="T12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" h="11">
                  <a:moveTo>
                    <a:pt x="7" y="10"/>
                  </a:move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10" y="11"/>
                    <a:pt x="11" y="10"/>
                  </a:cubicBezTo>
                  <a:cubicBezTo>
                    <a:pt x="12" y="10"/>
                    <a:pt x="12" y="9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3" y="4"/>
                    <a:pt x="12" y="3"/>
                    <a:pt x="11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9" y="2"/>
                    <a:pt x="8" y="2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4" y="5"/>
                    <a:pt x="4" y="5"/>
                  </a:cubicBezTo>
                  <a:cubicBezTo>
                    <a:pt x="4" y="5"/>
                    <a:pt x="3" y="5"/>
                    <a:pt x="3" y="5"/>
                  </a:cubicBezTo>
                  <a:cubicBezTo>
                    <a:pt x="3" y="5"/>
                    <a:pt x="2" y="5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1" y="1"/>
                    <a:pt x="1" y="2"/>
                    <a:pt x="0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" y="7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4" y="8"/>
                    <a:pt x="5" y="8"/>
                  </a:cubicBezTo>
                  <a:cubicBezTo>
                    <a:pt x="5" y="8"/>
                    <a:pt x="6" y="7"/>
                    <a:pt x="7" y="7"/>
                  </a:cubicBezTo>
                  <a:cubicBezTo>
                    <a:pt x="7" y="7"/>
                    <a:pt x="7" y="7"/>
                    <a:pt x="7" y="6"/>
                  </a:cubicBezTo>
                  <a:cubicBezTo>
                    <a:pt x="7" y="6"/>
                    <a:pt x="8" y="6"/>
                    <a:pt x="8" y="6"/>
                  </a:cubicBezTo>
                  <a:cubicBezTo>
                    <a:pt x="8" y="6"/>
                    <a:pt x="9" y="6"/>
                    <a:pt x="9" y="5"/>
                  </a:cubicBezTo>
                  <a:cubicBezTo>
                    <a:pt x="9" y="5"/>
                    <a:pt x="10" y="5"/>
                    <a:pt x="10" y="5"/>
                  </a:cubicBezTo>
                  <a:cubicBezTo>
                    <a:pt x="10" y="6"/>
                    <a:pt x="11" y="6"/>
                    <a:pt x="11" y="6"/>
                  </a:cubicBezTo>
                  <a:cubicBezTo>
                    <a:pt x="11" y="6"/>
                    <a:pt x="11" y="6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0" y="7"/>
                    <a:pt x="10" y="7"/>
                  </a:cubicBezTo>
                  <a:cubicBezTo>
                    <a:pt x="10" y="8"/>
                    <a:pt x="9" y="8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10"/>
                    <a:pt x="7" y="10"/>
                    <a:pt x="7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" name="ïṥ1îḍè"/>
            <p:cNvSpPr/>
            <p:nvPr/>
          </p:nvSpPr>
          <p:spPr bwMode="auto">
            <a:xfrm>
              <a:off x="2979738" y="2928938"/>
              <a:ext cx="149225" cy="131763"/>
            </a:xfrm>
            <a:custGeom>
              <a:avLst/>
              <a:gdLst>
                <a:gd name="T0" fmla="*/ 65 w 94"/>
                <a:gd name="T1" fmla="*/ 83 h 83"/>
                <a:gd name="T2" fmla="*/ 77 w 94"/>
                <a:gd name="T3" fmla="*/ 65 h 83"/>
                <a:gd name="T4" fmla="*/ 47 w 94"/>
                <a:gd name="T5" fmla="*/ 47 h 83"/>
                <a:gd name="T6" fmla="*/ 59 w 94"/>
                <a:gd name="T7" fmla="*/ 41 h 83"/>
                <a:gd name="T8" fmla="*/ 82 w 94"/>
                <a:gd name="T9" fmla="*/ 59 h 83"/>
                <a:gd name="T10" fmla="*/ 94 w 94"/>
                <a:gd name="T11" fmla="*/ 41 h 83"/>
                <a:gd name="T12" fmla="*/ 29 w 94"/>
                <a:gd name="T13" fmla="*/ 0 h 83"/>
                <a:gd name="T14" fmla="*/ 18 w 94"/>
                <a:gd name="T15" fmla="*/ 12 h 83"/>
                <a:gd name="T16" fmla="*/ 41 w 94"/>
                <a:gd name="T17" fmla="*/ 29 h 83"/>
                <a:gd name="T18" fmla="*/ 35 w 94"/>
                <a:gd name="T19" fmla="*/ 41 h 83"/>
                <a:gd name="T20" fmla="*/ 12 w 94"/>
                <a:gd name="T21" fmla="*/ 24 h 83"/>
                <a:gd name="T22" fmla="*/ 0 w 94"/>
                <a:gd name="T23" fmla="*/ 35 h 83"/>
                <a:gd name="T24" fmla="*/ 65 w 94"/>
                <a:gd name="T25" fmla="*/ 83 h 83"/>
                <a:gd name="T26" fmla="*/ 65 w 94"/>
                <a:gd name="T2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4" h="83">
                  <a:moveTo>
                    <a:pt x="65" y="83"/>
                  </a:moveTo>
                  <a:lnTo>
                    <a:pt x="77" y="65"/>
                  </a:lnTo>
                  <a:lnTo>
                    <a:pt x="47" y="47"/>
                  </a:lnTo>
                  <a:lnTo>
                    <a:pt x="59" y="41"/>
                  </a:lnTo>
                  <a:lnTo>
                    <a:pt x="82" y="59"/>
                  </a:lnTo>
                  <a:lnTo>
                    <a:pt x="94" y="41"/>
                  </a:lnTo>
                  <a:lnTo>
                    <a:pt x="29" y="0"/>
                  </a:lnTo>
                  <a:lnTo>
                    <a:pt x="18" y="12"/>
                  </a:lnTo>
                  <a:lnTo>
                    <a:pt x="41" y="29"/>
                  </a:lnTo>
                  <a:lnTo>
                    <a:pt x="35" y="41"/>
                  </a:lnTo>
                  <a:lnTo>
                    <a:pt x="12" y="24"/>
                  </a:lnTo>
                  <a:lnTo>
                    <a:pt x="0" y="35"/>
                  </a:lnTo>
                  <a:lnTo>
                    <a:pt x="65" y="83"/>
                  </a:lnTo>
                  <a:lnTo>
                    <a:pt x="65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" name="isľîḋê"/>
            <p:cNvSpPr/>
            <p:nvPr/>
          </p:nvSpPr>
          <p:spPr bwMode="auto">
            <a:xfrm>
              <a:off x="3128963" y="2795588"/>
              <a:ext cx="131763" cy="133350"/>
            </a:xfrm>
            <a:custGeom>
              <a:avLst/>
              <a:gdLst>
                <a:gd name="T0" fmla="*/ 35 w 83"/>
                <a:gd name="T1" fmla="*/ 84 h 84"/>
                <a:gd name="T2" fmla="*/ 53 w 83"/>
                <a:gd name="T3" fmla="*/ 72 h 84"/>
                <a:gd name="T4" fmla="*/ 47 w 83"/>
                <a:gd name="T5" fmla="*/ 60 h 84"/>
                <a:gd name="T6" fmla="*/ 53 w 83"/>
                <a:gd name="T7" fmla="*/ 48 h 84"/>
                <a:gd name="T8" fmla="*/ 65 w 83"/>
                <a:gd name="T9" fmla="*/ 60 h 84"/>
                <a:gd name="T10" fmla="*/ 83 w 83"/>
                <a:gd name="T11" fmla="*/ 48 h 84"/>
                <a:gd name="T12" fmla="*/ 18 w 83"/>
                <a:gd name="T13" fmla="*/ 0 h 84"/>
                <a:gd name="T14" fmla="*/ 0 w 83"/>
                <a:gd name="T15" fmla="*/ 12 h 84"/>
                <a:gd name="T16" fmla="*/ 35 w 83"/>
                <a:gd name="T17" fmla="*/ 84 h 84"/>
                <a:gd name="T18" fmla="*/ 35 w 83"/>
                <a:gd name="T19" fmla="*/ 84 h 84"/>
                <a:gd name="T20" fmla="*/ 35 w 83"/>
                <a:gd name="T21" fmla="*/ 48 h 84"/>
                <a:gd name="T22" fmla="*/ 18 w 83"/>
                <a:gd name="T23" fmla="*/ 18 h 84"/>
                <a:gd name="T24" fmla="*/ 41 w 83"/>
                <a:gd name="T25" fmla="*/ 36 h 84"/>
                <a:gd name="T26" fmla="*/ 35 w 83"/>
                <a:gd name="T27" fmla="*/ 48 h 84"/>
                <a:gd name="T28" fmla="*/ 35 w 83"/>
                <a:gd name="T29" fmla="*/ 4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3" h="84">
                  <a:moveTo>
                    <a:pt x="35" y="84"/>
                  </a:moveTo>
                  <a:lnTo>
                    <a:pt x="53" y="72"/>
                  </a:lnTo>
                  <a:lnTo>
                    <a:pt x="47" y="60"/>
                  </a:lnTo>
                  <a:lnTo>
                    <a:pt x="53" y="48"/>
                  </a:lnTo>
                  <a:lnTo>
                    <a:pt x="65" y="60"/>
                  </a:lnTo>
                  <a:lnTo>
                    <a:pt x="83" y="48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35" y="84"/>
                  </a:lnTo>
                  <a:lnTo>
                    <a:pt x="35" y="84"/>
                  </a:lnTo>
                  <a:close/>
                  <a:moveTo>
                    <a:pt x="35" y="48"/>
                  </a:moveTo>
                  <a:lnTo>
                    <a:pt x="18" y="18"/>
                  </a:lnTo>
                  <a:lnTo>
                    <a:pt x="41" y="36"/>
                  </a:lnTo>
                  <a:lnTo>
                    <a:pt x="35" y="48"/>
                  </a:lnTo>
                  <a:lnTo>
                    <a:pt x="35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" name="íšľîḋè"/>
            <p:cNvSpPr/>
            <p:nvPr/>
          </p:nvSpPr>
          <p:spPr bwMode="auto">
            <a:xfrm>
              <a:off x="3287713" y="2673351"/>
              <a:ext cx="122238" cy="141288"/>
            </a:xfrm>
            <a:custGeom>
              <a:avLst/>
              <a:gdLst>
                <a:gd name="T0" fmla="*/ 30 w 77"/>
                <a:gd name="T1" fmla="*/ 89 h 89"/>
                <a:gd name="T2" fmla="*/ 47 w 77"/>
                <a:gd name="T3" fmla="*/ 83 h 89"/>
                <a:gd name="T4" fmla="*/ 30 w 77"/>
                <a:gd name="T5" fmla="*/ 48 h 89"/>
                <a:gd name="T6" fmla="*/ 59 w 77"/>
                <a:gd name="T7" fmla="*/ 77 h 89"/>
                <a:gd name="T8" fmla="*/ 77 w 77"/>
                <a:gd name="T9" fmla="*/ 72 h 89"/>
                <a:gd name="T10" fmla="*/ 41 w 77"/>
                <a:gd name="T11" fmla="*/ 0 h 89"/>
                <a:gd name="T12" fmla="*/ 24 w 77"/>
                <a:gd name="T13" fmla="*/ 6 h 89"/>
                <a:gd name="T14" fmla="*/ 47 w 77"/>
                <a:gd name="T15" fmla="*/ 48 h 89"/>
                <a:gd name="T16" fmla="*/ 18 w 77"/>
                <a:gd name="T17" fmla="*/ 12 h 89"/>
                <a:gd name="T18" fmla="*/ 0 w 77"/>
                <a:gd name="T19" fmla="*/ 18 h 89"/>
                <a:gd name="T20" fmla="*/ 30 w 77"/>
                <a:gd name="T21" fmla="*/ 89 h 89"/>
                <a:gd name="T22" fmla="*/ 30 w 77"/>
                <a:gd name="T23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89">
                  <a:moveTo>
                    <a:pt x="30" y="89"/>
                  </a:moveTo>
                  <a:lnTo>
                    <a:pt x="47" y="83"/>
                  </a:lnTo>
                  <a:lnTo>
                    <a:pt x="30" y="48"/>
                  </a:lnTo>
                  <a:lnTo>
                    <a:pt x="59" y="77"/>
                  </a:lnTo>
                  <a:lnTo>
                    <a:pt x="77" y="72"/>
                  </a:lnTo>
                  <a:lnTo>
                    <a:pt x="41" y="0"/>
                  </a:lnTo>
                  <a:lnTo>
                    <a:pt x="24" y="6"/>
                  </a:lnTo>
                  <a:lnTo>
                    <a:pt x="47" y="48"/>
                  </a:lnTo>
                  <a:lnTo>
                    <a:pt x="18" y="12"/>
                  </a:lnTo>
                  <a:lnTo>
                    <a:pt x="0" y="18"/>
                  </a:lnTo>
                  <a:lnTo>
                    <a:pt x="30" y="89"/>
                  </a:lnTo>
                  <a:lnTo>
                    <a:pt x="30" y="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" name="íṡļîḓé"/>
            <p:cNvSpPr/>
            <p:nvPr/>
          </p:nvSpPr>
          <p:spPr bwMode="auto">
            <a:xfrm>
              <a:off x="3643313" y="2608263"/>
              <a:ext cx="84138" cy="131763"/>
            </a:xfrm>
            <a:custGeom>
              <a:avLst/>
              <a:gdLst>
                <a:gd name="T0" fmla="*/ 0 w 9"/>
                <a:gd name="T1" fmla="*/ 0 h 14"/>
                <a:gd name="T2" fmla="*/ 0 w 9"/>
                <a:gd name="T3" fmla="*/ 10 h 14"/>
                <a:gd name="T4" fmla="*/ 1 w 9"/>
                <a:gd name="T5" fmla="*/ 13 h 14"/>
                <a:gd name="T6" fmla="*/ 4 w 9"/>
                <a:gd name="T7" fmla="*/ 14 h 14"/>
                <a:gd name="T8" fmla="*/ 7 w 9"/>
                <a:gd name="T9" fmla="*/ 13 h 14"/>
                <a:gd name="T10" fmla="*/ 8 w 9"/>
                <a:gd name="T11" fmla="*/ 10 h 14"/>
                <a:gd name="T12" fmla="*/ 9 w 9"/>
                <a:gd name="T13" fmla="*/ 1 h 14"/>
                <a:gd name="T14" fmla="*/ 6 w 9"/>
                <a:gd name="T15" fmla="*/ 1 h 14"/>
                <a:gd name="T16" fmla="*/ 5 w 9"/>
                <a:gd name="T17" fmla="*/ 10 h 14"/>
                <a:gd name="T18" fmla="*/ 5 w 9"/>
                <a:gd name="T19" fmla="*/ 11 h 14"/>
                <a:gd name="T20" fmla="*/ 4 w 9"/>
                <a:gd name="T21" fmla="*/ 12 h 14"/>
                <a:gd name="T22" fmla="*/ 4 w 9"/>
                <a:gd name="T23" fmla="*/ 12 h 14"/>
                <a:gd name="T24" fmla="*/ 4 w 9"/>
                <a:gd name="T25" fmla="*/ 12 h 14"/>
                <a:gd name="T26" fmla="*/ 4 w 9"/>
                <a:gd name="T27" fmla="*/ 12 h 14"/>
                <a:gd name="T28" fmla="*/ 4 w 9"/>
                <a:gd name="T29" fmla="*/ 12 h 14"/>
                <a:gd name="T30" fmla="*/ 3 w 9"/>
                <a:gd name="T31" fmla="*/ 11 h 14"/>
                <a:gd name="T32" fmla="*/ 3 w 9"/>
                <a:gd name="T33" fmla="*/ 10 h 14"/>
                <a:gd name="T34" fmla="*/ 3 w 9"/>
                <a:gd name="T35" fmla="*/ 1 h 14"/>
                <a:gd name="T36" fmla="*/ 0 w 9"/>
                <a:gd name="T3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" h="14">
                  <a:moveTo>
                    <a:pt x="0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2"/>
                    <a:pt x="1" y="13"/>
                  </a:cubicBezTo>
                  <a:cubicBezTo>
                    <a:pt x="2" y="14"/>
                    <a:pt x="3" y="14"/>
                    <a:pt x="4" y="14"/>
                  </a:cubicBezTo>
                  <a:cubicBezTo>
                    <a:pt x="5" y="14"/>
                    <a:pt x="6" y="14"/>
                    <a:pt x="7" y="13"/>
                  </a:cubicBezTo>
                  <a:cubicBezTo>
                    <a:pt x="8" y="13"/>
                    <a:pt x="8" y="12"/>
                    <a:pt x="8" y="1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3" y="11"/>
                  </a:cubicBezTo>
                  <a:cubicBezTo>
                    <a:pt x="3" y="11"/>
                    <a:pt x="3" y="11"/>
                    <a:pt x="3" y="1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2" name="isḻîďe"/>
            <p:cNvSpPr/>
            <p:nvPr/>
          </p:nvSpPr>
          <p:spPr bwMode="auto">
            <a:xfrm>
              <a:off x="3821113" y="2635251"/>
              <a:ext cx="101600" cy="142875"/>
            </a:xfrm>
            <a:custGeom>
              <a:avLst/>
              <a:gdLst>
                <a:gd name="T0" fmla="*/ 0 w 64"/>
                <a:gd name="T1" fmla="*/ 72 h 90"/>
                <a:gd name="T2" fmla="*/ 11 w 64"/>
                <a:gd name="T3" fmla="*/ 78 h 90"/>
                <a:gd name="T4" fmla="*/ 23 w 64"/>
                <a:gd name="T5" fmla="*/ 36 h 90"/>
                <a:gd name="T6" fmla="*/ 23 w 64"/>
                <a:gd name="T7" fmla="*/ 84 h 90"/>
                <a:gd name="T8" fmla="*/ 47 w 64"/>
                <a:gd name="T9" fmla="*/ 90 h 90"/>
                <a:gd name="T10" fmla="*/ 64 w 64"/>
                <a:gd name="T11" fmla="*/ 12 h 90"/>
                <a:gd name="T12" fmla="*/ 47 w 64"/>
                <a:gd name="T13" fmla="*/ 6 h 90"/>
                <a:gd name="T14" fmla="*/ 41 w 64"/>
                <a:gd name="T15" fmla="*/ 54 h 90"/>
                <a:gd name="T16" fmla="*/ 35 w 64"/>
                <a:gd name="T17" fmla="*/ 6 h 90"/>
                <a:gd name="T18" fmla="*/ 17 w 64"/>
                <a:gd name="T19" fmla="*/ 0 h 90"/>
                <a:gd name="T20" fmla="*/ 0 w 64"/>
                <a:gd name="T21" fmla="*/ 72 h 90"/>
                <a:gd name="T22" fmla="*/ 0 w 64"/>
                <a:gd name="T23" fmla="*/ 7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90">
                  <a:moveTo>
                    <a:pt x="0" y="72"/>
                  </a:moveTo>
                  <a:lnTo>
                    <a:pt x="11" y="78"/>
                  </a:lnTo>
                  <a:lnTo>
                    <a:pt x="23" y="36"/>
                  </a:lnTo>
                  <a:lnTo>
                    <a:pt x="23" y="84"/>
                  </a:lnTo>
                  <a:lnTo>
                    <a:pt x="47" y="90"/>
                  </a:lnTo>
                  <a:lnTo>
                    <a:pt x="64" y="12"/>
                  </a:lnTo>
                  <a:lnTo>
                    <a:pt x="47" y="6"/>
                  </a:lnTo>
                  <a:lnTo>
                    <a:pt x="41" y="54"/>
                  </a:lnTo>
                  <a:lnTo>
                    <a:pt x="35" y="6"/>
                  </a:lnTo>
                  <a:lnTo>
                    <a:pt x="17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3" name="íṣļïḑé"/>
            <p:cNvSpPr/>
            <p:nvPr/>
          </p:nvSpPr>
          <p:spPr bwMode="auto">
            <a:xfrm>
              <a:off x="3979863" y="2711451"/>
              <a:ext cx="84138" cy="122238"/>
            </a:xfrm>
            <a:custGeom>
              <a:avLst/>
              <a:gdLst>
                <a:gd name="T0" fmla="*/ 0 w 53"/>
                <a:gd name="T1" fmla="*/ 65 h 77"/>
                <a:gd name="T2" fmla="*/ 17 w 53"/>
                <a:gd name="T3" fmla="*/ 77 h 77"/>
                <a:gd name="T4" fmla="*/ 53 w 53"/>
                <a:gd name="T5" fmla="*/ 6 h 77"/>
                <a:gd name="T6" fmla="*/ 41 w 53"/>
                <a:gd name="T7" fmla="*/ 0 h 77"/>
                <a:gd name="T8" fmla="*/ 0 w 53"/>
                <a:gd name="T9" fmla="*/ 65 h 77"/>
                <a:gd name="T10" fmla="*/ 0 w 53"/>
                <a:gd name="T11" fmla="*/ 6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77">
                  <a:moveTo>
                    <a:pt x="0" y="65"/>
                  </a:moveTo>
                  <a:lnTo>
                    <a:pt x="17" y="77"/>
                  </a:lnTo>
                  <a:lnTo>
                    <a:pt x="53" y="6"/>
                  </a:lnTo>
                  <a:lnTo>
                    <a:pt x="41" y="0"/>
                  </a:lnTo>
                  <a:lnTo>
                    <a:pt x="0" y="65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4" name="išḷíḓe"/>
            <p:cNvSpPr/>
            <p:nvPr/>
          </p:nvSpPr>
          <p:spPr bwMode="auto">
            <a:xfrm>
              <a:off x="4110038" y="2795588"/>
              <a:ext cx="122238" cy="133350"/>
            </a:xfrm>
            <a:custGeom>
              <a:avLst/>
              <a:gdLst>
                <a:gd name="T0" fmla="*/ 0 w 77"/>
                <a:gd name="T1" fmla="*/ 66 h 84"/>
                <a:gd name="T2" fmla="*/ 12 w 77"/>
                <a:gd name="T3" fmla="*/ 84 h 84"/>
                <a:gd name="T4" fmla="*/ 77 w 77"/>
                <a:gd name="T5" fmla="*/ 36 h 84"/>
                <a:gd name="T6" fmla="*/ 65 w 77"/>
                <a:gd name="T7" fmla="*/ 24 h 84"/>
                <a:gd name="T8" fmla="*/ 24 w 77"/>
                <a:gd name="T9" fmla="*/ 54 h 84"/>
                <a:gd name="T10" fmla="*/ 53 w 77"/>
                <a:gd name="T11" fmla="*/ 12 h 84"/>
                <a:gd name="T12" fmla="*/ 35 w 77"/>
                <a:gd name="T13" fmla="*/ 0 h 84"/>
                <a:gd name="T14" fmla="*/ 0 w 77"/>
                <a:gd name="T15" fmla="*/ 66 h 84"/>
                <a:gd name="T16" fmla="*/ 0 w 77"/>
                <a:gd name="T17" fmla="*/ 6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84">
                  <a:moveTo>
                    <a:pt x="0" y="66"/>
                  </a:moveTo>
                  <a:lnTo>
                    <a:pt x="12" y="84"/>
                  </a:lnTo>
                  <a:lnTo>
                    <a:pt x="77" y="36"/>
                  </a:lnTo>
                  <a:lnTo>
                    <a:pt x="65" y="24"/>
                  </a:lnTo>
                  <a:lnTo>
                    <a:pt x="24" y="54"/>
                  </a:lnTo>
                  <a:lnTo>
                    <a:pt x="53" y="12"/>
                  </a:lnTo>
                  <a:lnTo>
                    <a:pt x="35" y="0"/>
                  </a:lnTo>
                  <a:lnTo>
                    <a:pt x="0" y="66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5" name="ïṡľïḑè"/>
            <p:cNvSpPr/>
            <p:nvPr/>
          </p:nvSpPr>
          <p:spPr bwMode="auto">
            <a:xfrm>
              <a:off x="4213225" y="2947988"/>
              <a:ext cx="139700" cy="131763"/>
            </a:xfrm>
            <a:custGeom>
              <a:avLst/>
              <a:gdLst>
                <a:gd name="T0" fmla="*/ 0 w 88"/>
                <a:gd name="T1" fmla="*/ 47 h 83"/>
                <a:gd name="T2" fmla="*/ 23 w 88"/>
                <a:gd name="T3" fmla="*/ 83 h 83"/>
                <a:gd name="T4" fmla="*/ 35 w 88"/>
                <a:gd name="T5" fmla="*/ 71 h 83"/>
                <a:gd name="T6" fmla="*/ 23 w 88"/>
                <a:gd name="T7" fmla="*/ 53 h 83"/>
                <a:gd name="T8" fmla="*/ 35 w 88"/>
                <a:gd name="T9" fmla="*/ 41 h 83"/>
                <a:gd name="T10" fmla="*/ 47 w 88"/>
                <a:gd name="T11" fmla="*/ 59 h 83"/>
                <a:gd name="T12" fmla="*/ 65 w 88"/>
                <a:gd name="T13" fmla="*/ 53 h 83"/>
                <a:gd name="T14" fmla="*/ 53 w 88"/>
                <a:gd name="T15" fmla="*/ 35 h 83"/>
                <a:gd name="T16" fmla="*/ 65 w 88"/>
                <a:gd name="T17" fmla="*/ 23 h 83"/>
                <a:gd name="T18" fmla="*/ 76 w 88"/>
                <a:gd name="T19" fmla="*/ 47 h 83"/>
                <a:gd name="T20" fmla="*/ 88 w 88"/>
                <a:gd name="T21" fmla="*/ 35 h 83"/>
                <a:gd name="T22" fmla="*/ 65 w 88"/>
                <a:gd name="T23" fmla="*/ 0 h 83"/>
                <a:gd name="T24" fmla="*/ 0 w 88"/>
                <a:gd name="T25" fmla="*/ 47 h 83"/>
                <a:gd name="T26" fmla="*/ 0 w 88"/>
                <a:gd name="T27" fmla="*/ 47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" h="83">
                  <a:moveTo>
                    <a:pt x="0" y="47"/>
                  </a:moveTo>
                  <a:lnTo>
                    <a:pt x="23" y="83"/>
                  </a:lnTo>
                  <a:lnTo>
                    <a:pt x="35" y="71"/>
                  </a:lnTo>
                  <a:lnTo>
                    <a:pt x="23" y="53"/>
                  </a:lnTo>
                  <a:lnTo>
                    <a:pt x="35" y="41"/>
                  </a:lnTo>
                  <a:lnTo>
                    <a:pt x="47" y="59"/>
                  </a:lnTo>
                  <a:lnTo>
                    <a:pt x="65" y="53"/>
                  </a:lnTo>
                  <a:lnTo>
                    <a:pt x="53" y="35"/>
                  </a:lnTo>
                  <a:lnTo>
                    <a:pt x="65" y="23"/>
                  </a:lnTo>
                  <a:lnTo>
                    <a:pt x="76" y="47"/>
                  </a:lnTo>
                  <a:lnTo>
                    <a:pt x="88" y="35"/>
                  </a:lnTo>
                  <a:lnTo>
                    <a:pt x="65" y="0"/>
                  </a:lnTo>
                  <a:lnTo>
                    <a:pt x="0" y="47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6" name="îślîde"/>
            <p:cNvSpPr/>
            <p:nvPr/>
          </p:nvSpPr>
          <p:spPr bwMode="auto">
            <a:xfrm>
              <a:off x="4297363" y="3127376"/>
              <a:ext cx="130175" cy="112713"/>
            </a:xfrm>
            <a:custGeom>
              <a:avLst/>
              <a:gdLst>
                <a:gd name="T0" fmla="*/ 0 w 14"/>
                <a:gd name="T1" fmla="*/ 4 h 12"/>
                <a:gd name="T2" fmla="*/ 1 w 14"/>
                <a:gd name="T3" fmla="*/ 7 h 12"/>
                <a:gd name="T4" fmla="*/ 6 w 14"/>
                <a:gd name="T5" fmla="*/ 5 h 12"/>
                <a:gd name="T6" fmla="*/ 6 w 14"/>
                <a:gd name="T7" fmla="*/ 6 h 12"/>
                <a:gd name="T8" fmla="*/ 6 w 14"/>
                <a:gd name="T9" fmla="*/ 7 h 12"/>
                <a:gd name="T10" fmla="*/ 5 w 14"/>
                <a:gd name="T11" fmla="*/ 8 h 12"/>
                <a:gd name="T12" fmla="*/ 3 w 14"/>
                <a:gd name="T13" fmla="*/ 8 h 12"/>
                <a:gd name="T14" fmla="*/ 2 w 14"/>
                <a:gd name="T15" fmla="*/ 9 h 12"/>
                <a:gd name="T16" fmla="*/ 2 w 14"/>
                <a:gd name="T17" fmla="*/ 10 h 12"/>
                <a:gd name="T18" fmla="*/ 3 w 14"/>
                <a:gd name="T19" fmla="*/ 12 h 12"/>
                <a:gd name="T20" fmla="*/ 3 w 14"/>
                <a:gd name="T21" fmla="*/ 12 h 12"/>
                <a:gd name="T22" fmla="*/ 3 w 14"/>
                <a:gd name="T23" fmla="*/ 12 h 12"/>
                <a:gd name="T24" fmla="*/ 4 w 14"/>
                <a:gd name="T25" fmla="*/ 11 h 12"/>
                <a:gd name="T26" fmla="*/ 7 w 14"/>
                <a:gd name="T27" fmla="*/ 10 h 12"/>
                <a:gd name="T28" fmla="*/ 8 w 14"/>
                <a:gd name="T29" fmla="*/ 9 h 12"/>
                <a:gd name="T30" fmla="*/ 8 w 14"/>
                <a:gd name="T31" fmla="*/ 8 h 12"/>
                <a:gd name="T32" fmla="*/ 10 w 14"/>
                <a:gd name="T33" fmla="*/ 9 h 12"/>
                <a:gd name="T34" fmla="*/ 12 w 14"/>
                <a:gd name="T35" fmla="*/ 9 h 12"/>
                <a:gd name="T36" fmla="*/ 14 w 14"/>
                <a:gd name="T37" fmla="*/ 7 h 12"/>
                <a:gd name="T38" fmla="*/ 14 w 14"/>
                <a:gd name="T39" fmla="*/ 4 h 12"/>
                <a:gd name="T40" fmla="*/ 12 w 14"/>
                <a:gd name="T41" fmla="*/ 0 h 12"/>
                <a:gd name="T42" fmla="*/ 0 w 14"/>
                <a:gd name="T43" fmla="*/ 4 h 12"/>
                <a:gd name="T44" fmla="*/ 8 w 14"/>
                <a:gd name="T45" fmla="*/ 5 h 12"/>
                <a:gd name="T46" fmla="*/ 11 w 14"/>
                <a:gd name="T47" fmla="*/ 3 h 12"/>
                <a:gd name="T48" fmla="*/ 11 w 14"/>
                <a:gd name="T49" fmla="*/ 5 h 12"/>
                <a:gd name="T50" fmla="*/ 10 w 14"/>
                <a:gd name="T51" fmla="*/ 6 h 12"/>
                <a:gd name="T52" fmla="*/ 10 w 14"/>
                <a:gd name="T53" fmla="*/ 6 h 12"/>
                <a:gd name="T54" fmla="*/ 9 w 14"/>
                <a:gd name="T55" fmla="*/ 6 h 12"/>
                <a:gd name="T56" fmla="*/ 8 w 14"/>
                <a:gd name="T57" fmla="*/ 5 h 12"/>
                <a:gd name="T58" fmla="*/ 8 w 14"/>
                <a:gd name="T59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" h="12">
                  <a:moveTo>
                    <a:pt x="0" y="4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7"/>
                    <a:pt x="6" y="7"/>
                  </a:cubicBezTo>
                  <a:cubicBezTo>
                    <a:pt x="6" y="7"/>
                    <a:pt x="6" y="7"/>
                    <a:pt x="5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0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4" y="11"/>
                    <a:pt x="4" y="11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8" y="10"/>
                    <a:pt x="8" y="9"/>
                  </a:cubicBezTo>
                  <a:cubicBezTo>
                    <a:pt x="8" y="9"/>
                    <a:pt x="8" y="9"/>
                    <a:pt x="8" y="8"/>
                  </a:cubicBezTo>
                  <a:cubicBezTo>
                    <a:pt x="9" y="9"/>
                    <a:pt x="9" y="9"/>
                    <a:pt x="10" y="9"/>
                  </a:cubicBezTo>
                  <a:cubicBezTo>
                    <a:pt x="10" y="9"/>
                    <a:pt x="11" y="9"/>
                    <a:pt x="12" y="9"/>
                  </a:cubicBezTo>
                  <a:cubicBezTo>
                    <a:pt x="13" y="8"/>
                    <a:pt x="14" y="8"/>
                    <a:pt x="14" y="7"/>
                  </a:cubicBezTo>
                  <a:cubicBezTo>
                    <a:pt x="14" y="6"/>
                    <a:pt x="14" y="5"/>
                    <a:pt x="14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4"/>
                    <a:pt x="0" y="4"/>
                    <a:pt x="0" y="4"/>
                  </a:cubicBezTo>
                  <a:close/>
                  <a:moveTo>
                    <a:pt x="8" y="5"/>
                  </a:moveTo>
                  <a:cubicBezTo>
                    <a:pt x="11" y="3"/>
                    <a:pt x="11" y="3"/>
                    <a:pt x="11" y="3"/>
                  </a:cubicBezTo>
                  <a:cubicBezTo>
                    <a:pt x="11" y="4"/>
                    <a:pt x="11" y="4"/>
                    <a:pt x="11" y="5"/>
                  </a:cubicBezTo>
                  <a:cubicBezTo>
                    <a:pt x="11" y="5"/>
                    <a:pt x="11" y="5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8" y="6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7" name="i$ḷîḓè"/>
            <p:cNvSpPr/>
            <p:nvPr/>
          </p:nvSpPr>
          <p:spPr bwMode="auto">
            <a:xfrm>
              <a:off x="4343400" y="3325813"/>
              <a:ext cx="122238" cy="74613"/>
            </a:xfrm>
            <a:custGeom>
              <a:avLst/>
              <a:gdLst>
                <a:gd name="T0" fmla="*/ 4 w 13"/>
                <a:gd name="T1" fmla="*/ 0 h 8"/>
                <a:gd name="T2" fmla="*/ 4 w 13"/>
                <a:gd name="T3" fmla="*/ 0 h 8"/>
                <a:gd name="T4" fmla="*/ 4 w 13"/>
                <a:gd name="T5" fmla="*/ 0 h 8"/>
                <a:gd name="T6" fmla="*/ 4 w 13"/>
                <a:gd name="T7" fmla="*/ 0 h 8"/>
                <a:gd name="T8" fmla="*/ 4 w 13"/>
                <a:gd name="T9" fmla="*/ 0 h 8"/>
                <a:gd name="T10" fmla="*/ 4 w 13"/>
                <a:gd name="T11" fmla="*/ 0 h 8"/>
                <a:gd name="T12" fmla="*/ 3 w 13"/>
                <a:gd name="T13" fmla="*/ 0 h 8"/>
                <a:gd name="T14" fmla="*/ 1 w 13"/>
                <a:gd name="T15" fmla="*/ 1 h 8"/>
                <a:gd name="T16" fmla="*/ 0 w 13"/>
                <a:gd name="T17" fmla="*/ 4 h 8"/>
                <a:gd name="T18" fmla="*/ 0 w 13"/>
                <a:gd name="T19" fmla="*/ 4 h 8"/>
                <a:gd name="T20" fmla="*/ 1 w 13"/>
                <a:gd name="T21" fmla="*/ 7 h 8"/>
                <a:gd name="T22" fmla="*/ 4 w 13"/>
                <a:gd name="T23" fmla="*/ 8 h 8"/>
                <a:gd name="T24" fmla="*/ 4 w 13"/>
                <a:gd name="T25" fmla="*/ 8 h 8"/>
                <a:gd name="T26" fmla="*/ 7 w 13"/>
                <a:gd name="T27" fmla="*/ 7 h 8"/>
                <a:gd name="T28" fmla="*/ 8 w 13"/>
                <a:gd name="T29" fmla="*/ 5 h 8"/>
                <a:gd name="T30" fmla="*/ 8 w 13"/>
                <a:gd name="T31" fmla="*/ 5 h 8"/>
                <a:gd name="T32" fmla="*/ 8 w 13"/>
                <a:gd name="T33" fmla="*/ 4 h 8"/>
                <a:gd name="T34" fmla="*/ 9 w 13"/>
                <a:gd name="T35" fmla="*/ 3 h 8"/>
                <a:gd name="T36" fmla="*/ 10 w 13"/>
                <a:gd name="T37" fmla="*/ 3 h 8"/>
                <a:gd name="T38" fmla="*/ 11 w 13"/>
                <a:gd name="T39" fmla="*/ 3 h 8"/>
                <a:gd name="T40" fmla="*/ 11 w 13"/>
                <a:gd name="T41" fmla="*/ 4 h 8"/>
                <a:gd name="T42" fmla="*/ 11 w 13"/>
                <a:gd name="T43" fmla="*/ 4 h 8"/>
                <a:gd name="T44" fmla="*/ 11 w 13"/>
                <a:gd name="T45" fmla="*/ 4 h 8"/>
                <a:gd name="T46" fmla="*/ 11 w 13"/>
                <a:gd name="T47" fmla="*/ 4 h 8"/>
                <a:gd name="T48" fmla="*/ 11 w 13"/>
                <a:gd name="T49" fmla="*/ 4 h 8"/>
                <a:gd name="T50" fmla="*/ 11 w 13"/>
                <a:gd name="T51" fmla="*/ 5 h 8"/>
                <a:gd name="T52" fmla="*/ 10 w 13"/>
                <a:gd name="T53" fmla="*/ 5 h 8"/>
                <a:gd name="T54" fmla="*/ 9 w 13"/>
                <a:gd name="T55" fmla="*/ 5 h 8"/>
                <a:gd name="T56" fmla="*/ 9 w 13"/>
                <a:gd name="T57" fmla="*/ 8 h 8"/>
                <a:gd name="T58" fmla="*/ 10 w 13"/>
                <a:gd name="T59" fmla="*/ 8 h 8"/>
                <a:gd name="T60" fmla="*/ 13 w 13"/>
                <a:gd name="T61" fmla="*/ 6 h 8"/>
                <a:gd name="T62" fmla="*/ 13 w 13"/>
                <a:gd name="T63" fmla="*/ 3 h 8"/>
                <a:gd name="T64" fmla="*/ 12 w 13"/>
                <a:gd name="T65" fmla="*/ 1 h 8"/>
                <a:gd name="T66" fmla="*/ 10 w 13"/>
                <a:gd name="T67" fmla="*/ 0 h 8"/>
                <a:gd name="T68" fmla="*/ 10 w 13"/>
                <a:gd name="T69" fmla="*/ 0 h 8"/>
                <a:gd name="T70" fmla="*/ 10 w 13"/>
                <a:gd name="T71" fmla="*/ 0 h 8"/>
                <a:gd name="T72" fmla="*/ 10 w 13"/>
                <a:gd name="T73" fmla="*/ 0 h 8"/>
                <a:gd name="T74" fmla="*/ 10 w 13"/>
                <a:gd name="T75" fmla="*/ 0 h 8"/>
                <a:gd name="T76" fmla="*/ 9 w 13"/>
                <a:gd name="T77" fmla="*/ 0 h 8"/>
                <a:gd name="T78" fmla="*/ 9 w 13"/>
                <a:gd name="T79" fmla="*/ 0 h 8"/>
                <a:gd name="T80" fmla="*/ 7 w 13"/>
                <a:gd name="T81" fmla="*/ 1 h 8"/>
                <a:gd name="T82" fmla="*/ 6 w 13"/>
                <a:gd name="T83" fmla="*/ 3 h 8"/>
                <a:gd name="T84" fmla="*/ 5 w 13"/>
                <a:gd name="T85" fmla="*/ 3 h 8"/>
                <a:gd name="T86" fmla="*/ 5 w 13"/>
                <a:gd name="T87" fmla="*/ 4 h 8"/>
                <a:gd name="T88" fmla="*/ 4 w 13"/>
                <a:gd name="T89" fmla="*/ 5 h 8"/>
                <a:gd name="T90" fmla="*/ 3 w 13"/>
                <a:gd name="T91" fmla="*/ 5 h 8"/>
                <a:gd name="T92" fmla="*/ 3 w 13"/>
                <a:gd name="T93" fmla="*/ 5 h 8"/>
                <a:gd name="T94" fmla="*/ 2 w 13"/>
                <a:gd name="T95" fmla="*/ 5 h 8"/>
                <a:gd name="T96" fmla="*/ 2 w 13"/>
                <a:gd name="T97" fmla="*/ 4 h 8"/>
                <a:gd name="T98" fmla="*/ 2 w 13"/>
                <a:gd name="T99" fmla="*/ 4 h 8"/>
                <a:gd name="T100" fmla="*/ 2 w 13"/>
                <a:gd name="T101" fmla="*/ 4 h 8"/>
                <a:gd name="T102" fmla="*/ 2 w 13"/>
                <a:gd name="T103" fmla="*/ 4 h 8"/>
                <a:gd name="T104" fmla="*/ 2 w 13"/>
                <a:gd name="T105" fmla="*/ 4 h 8"/>
                <a:gd name="T106" fmla="*/ 4 w 13"/>
                <a:gd name="T107" fmla="*/ 3 h 8"/>
                <a:gd name="T108" fmla="*/ 4 w 13"/>
                <a:gd name="T109" fmla="*/ 3 h 8"/>
                <a:gd name="T110" fmla="*/ 4 w 13"/>
                <a:gd name="T111" fmla="*/ 3 h 8"/>
                <a:gd name="T112" fmla="*/ 4 w 13"/>
                <a:gd name="T113" fmla="*/ 3 h 8"/>
                <a:gd name="T114" fmla="*/ 4 w 13"/>
                <a:gd name="T115" fmla="*/ 3 h 8"/>
                <a:gd name="T116" fmla="*/ 4 w 13"/>
                <a:gd name="T117" fmla="*/ 3 h 8"/>
                <a:gd name="T118" fmla="*/ 4 w 13"/>
                <a:gd name="T119" fmla="*/ 3 h 8"/>
                <a:gd name="T120" fmla="*/ 4 w 13"/>
                <a:gd name="T12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" h="8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6"/>
                    <a:pt x="1" y="7"/>
                  </a:cubicBezTo>
                  <a:cubicBezTo>
                    <a:pt x="1" y="8"/>
                    <a:pt x="2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5" y="8"/>
                    <a:pt x="6" y="8"/>
                    <a:pt x="7" y="7"/>
                  </a:cubicBezTo>
                  <a:cubicBezTo>
                    <a:pt x="7" y="7"/>
                    <a:pt x="8" y="6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4"/>
                    <a:pt x="8" y="4"/>
                  </a:cubicBezTo>
                  <a:cubicBezTo>
                    <a:pt x="9" y="4"/>
                    <a:pt x="9" y="4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3"/>
                    <a:pt x="11" y="3"/>
                    <a:pt x="11" y="3"/>
                  </a:cubicBezTo>
                  <a:cubicBezTo>
                    <a:pt x="11" y="3"/>
                    <a:pt x="11" y="3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2" y="7"/>
                    <a:pt x="13" y="6"/>
                  </a:cubicBezTo>
                  <a:cubicBezTo>
                    <a:pt x="13" y="5"/>
                    <a:pt x="13" y="4"/>
                    <a:pt x="13" y="3"/>
                  </a:cubicBezTo>
                  <a:cubicBezTo>
                    <a:pt x="13" y="2"/>
                    <a:pt x="13" y="2"/>
                    <a:pt x="12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0"/>
                    <a:pt x="7" y="1"/>
                  </a:cubicBezTo>
                  <a:cubicBezTo>
                    <a:pt x="7" y="1"/>
                    <a:pt x="6" y="2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5"/>
                    <a:pt x="4" y="5"/>
                  </a:cubicBezTo>
                  <a:cubicBezTo>
                    <a:pt x="4" y="5"/>
                    <a:pt x="4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8" name="íṩ1íḋé"/>
            <p:cNvSpPr/>
            <p:nvPr/>
          </p:nvSpPr>
          <p:spPr bwMode="auto">
            <a:xfrm>
              <a:off x="4333875" y="3505201"/>
              <a:ext cx="131763" cy="46038"/>
            </a:xfrm>
            <a:custGeom>
              <a:avLst/>
              <a:gdLst>
                <a:gd name="T0" fmla="*/ 6 w 83"/>
                <a:gd name="T1" fmla="*/ 0 h 29"/>
                <a:gd name="T2" fmla="*/ 0 w 83"/>
                <a:gd name="T3" fmla="*/ 17 h 29"/>
                <a:gd name="T4" fmla="*/ 77 w 83"/>
                <a:gd name="T5" fmla="*/ 29 h 29"/>
                <a:gd name="T6" fmla="*/ 83 w 83"/>
                <a:gd name="T7" fmla="*/ 11 h 29"/>
                <a:gd name="T8" fmla="*/ 6 w 83"/>
                <a:gd name="T9" fmla="*/ 0 h 29"/>
                <a:gd name="T10" fmla="*/ 6 w 83"/>
                <a:gd name="T1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29">
                  <a:moveTo>
                    <a:pt x="6" y="0"/>
                  </a:moveTo>
                  <a:lnTo>
                    <a:pt x="0" y="17"/>
                  </a:lnTo>
                  <a:lnTo>
                    <a:pt x="77" y="29"/>
                  </a:lnTo>
                  <a:lnTo>
                    <a:pt x="83" y="11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9" name="íṥlïḍè"/>
            <p:cNvSpPr/>
            <p:nvPr/>
          </p:nvSpPr>
          <p:spPr bwMode="auto">
            <a:xfrm>
              <a:off x="4297363" y="3646488"/>
              <a:ext cx="130175" cy="93663"/>
            </a:xfrm>
            <a:custGeom>
              <a:avLst/>
              <a:gdLst>
                <a:gd name="T0" fmla="*/ 6 w 82"/>
                <a:gd name="T1" fmla="*/ 0 h 59"/>
                <a:gd name="T2" fmla="*/ 0 w 82"/>
                <a:gd name="T3" fmla="*/ 18 h 59"/>
                <a:gd name="T4" fmla="*/ 59 w 82"/>
                <a:gd name="T5" fmla="*/ 41 h 59"/>
                <a:gd name="T6" fmla="*/ 53 w 82"/>
                <a:gd name="T7" fmla="*/ 53 h 59"/>
                <a:gd name="T8" fmla="*/ 70 w 82"/>
                <a:gd name="T9" fmla="*/ 59 h 59"/>
                <a:gd name="T10" fmla="*/ 82 w 82"/>
                <a:gd name="T11" fmla="*/ 18 h 59"/>
                <a:gd name="T12" fmla="*/ 70 w 82"/>
                <a:gd name="T13" fmla="*/ 12 h 59"/>
                <a:gd name="T14" fmla="*/ 65 w 82"/>
                <a:gd name="T15" fmla="*/ 24 h 59"/>
                <a:gd name="T16" fmla="*/ 6 w 82"/>
                <a:gd name="T17" fmla="*/ 0 h 59"/>
                <a:gd name="T18" fmla="*/ 6 w 82"/>
                <a:gd name="T1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59">
                  <a:moveTo>
                    <a:pt x="6" y="0"/>
                  </a:moveTo>
                  <a:lnTo>
                    <a:pt x="0" y="18"/>
                  </a:lnTo>
                  <a:lnTo>
                    <a:pt x="59" y="41"/>
                  </a:lnTo>
                  <a:lnTo>
                    <a:pt x="53" y="53"/>
                  </a:lnTo>
                  <a:lnTo>
                    <a:pt x="70" y="59"/>
                  </a:lnTo>
                  <a:lnTo>
                    <a:pt x="82" y="18"/>
                  </a:lnTo>
                  <a:lnTo>
                    <a:pt x="70" y="12"/>
                  </a:lnTo>
                  <a:lnTo>
                    <a:pt x="65" y="24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0" name="îSļîḓè"/>
            <p:cNvSpPr/>
            <p:nvPr/>
          </p:nvSpPr>
          <p:spPr bwMode="auto">
            <a:xfrm>
              <a:off x="4222750" y="3806826"/>
              <a:ext cx="130175" cy="112713"/>
            </a:xfrm>
            <a:custGeom>
              <a:avLst/>
              <a:gdLst>
                <a:gd name="T0" fmla="*/ 6 w 82"/>
                <a:gd name="T1" fmla="*/ 0 h 71"/>
                <a:gd name="T2" fmla="*/ 0 w 82"/>
                <a:gd name="T3" fmla="*/ 12 h 71"/>
                <a:gd name="T4" fmla="*/ 23 w 82"/>
                <a:gd name="T5" fmla="*/ 36 h 71"/>
                <a:gd name="T6" fmla="*/ 53 w 82"/>
                <a:gd name="T7" fmla="*/ 71 h 71"/>
                <a:gd name="T8" fmla="*/ 59 w 82"/>
                <a:gd name="T9" fmla="*/ 59 h 71"/>
                <a:gd name="T10" fmla="*/ 47 w 82"/>
                <a:gd name="T11" fmla="*/ 36 h 71"/>
                <a:gd name="T12" fmla="*/ 70 w 82"/>
                <a:gd name="T13" fmla="*/ 42 h 71"/>
                <a:gd name="T14" fmla="*/ 82 w 82"/>
                <a:gd name="T15" fmla="*/ 24 h 71"/>
                <a:gd name="T16" fmla="*/ 35 w 82"/>
                <a:gd name="T17" fmla="*/ 18 h 71"/>
                <a:gd name="T18" fmla="*/ 6 w 82"/>
                <a:gd name="T19" fmla="*/ 0 h 71"/>
                <a:gd name="T20" fmla="*/ 6 w 82"/>
                <a:gd name="T21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" h="71">
                  <a:moveTo>
                    <a:pt x="6" y="0"/>
                  </a:moveTo>
                  <a:lnTo>
                    <a:pt x="0" y="12"/>
                  </a:lnTo>
                  <a:lnTo>
                    <a:pt x="23" y="36"/>
                  </a:lnTo>
                  <a:lnTo>
                    <a:pt x="53" y="71"/>
                  </a:lnTo>
                  <a:lnTo>
                    <a:pt x="59" y="59"/>
                  </a:lnTo>
                  <a:lnTo>
                    <a:pt x="47" y="36"/>
                  </a:lnTo>
                  <a:lnTo>
                    <a:pt x="70" y="42"/>
                  </a:lnTo>
                  <a:lnTo>
                    <a:pt x="82" y="24"/>
                  </a:lnTo>
                  <a:lnTo>
                    <a:pt x="35" y="18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1" name="iSľîďé"/>
            <p:cNvSpPr/>
            <p:nvPr/>
          </p:nvSpPr>
          <p:spPr bwMode="auto">
            <a:xfrm>
              <a:off x="3073400" y="3883026"/>
              <a:ext cx="46038" cy="46038"/>
            </a:xfrm>
            <a:custGeom>
              <a:avLst/>
              <a:gdLst>
                <a:gd name="T0" fmla="*/ 6 w 29"/>
                <a:gd name="T1" fmla="*/ 29 h 29"/>
                <a:gd name="T2" fmla="*/ 0 w 29"/>
                <a:gd name="T3" fmla="*/ 17 h 29"/>
                <a:gd name="T4" fmla="*/ 6 w 29"/>
                <a:gd name="T5" fmla="*/ 0 h 29"/>
                <a:gd name="T6" fmla="*/ 18 w 29"/>
                <a:gd name="T7" fmla="*/ 0 h 29"/>
                <a:gd name="T8" fmla="*/ 29 w 29"/>
                <a:gd name="T9" fmla="*/ 17 h 29"/>
                <a:gd name="T10" fmla="*/ 18 w 29"/>
                <a:gd name="T11" fmla="*/ 29 h 29"/>
                <a:gd name="T12" fmla="*/ 6 w 29"/>
                <a:gd name="T13" fmla="*/ 29 h 29"/>
                <a:gd name="T14" fmla="*/ 6 w 29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29">
                  <a:moveTo>
                    <a:pt x="6" y="29"/>
                  </a:moveTo>
                  <a:lnTo>
                    <a:pt x="0" y="17"/>
                  </a:lnTo>
                  <a:lnTo>
                    <a:pt x="6" y="0"/>
                  </a:lnTo>
                  <a:lnTo>
                    <a:pt x="18" y="0"/>
                  </a:lnTo>
                  <a:lnTo>
                    <a:pt x="29" y="17"/>
                  </a:lnTo>
                  <a:lnTo>
                    <a:pt x="18" y="29"/>
                  </a:lnTo>
                  <a:lnTo>
                    <a:pt x="6" y="29"/>
                  </a:lnTo>
                  <a:lnTo>
                    <a:pt x="6" y="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2" name="îŝļíḑè"/>
            <p:cNvSpPr/>
            <p:nvPr/>
          </p:nvSpPr>
          <p:spPr bwMode="auto">
            <a:xfrm>
              <a:off x="4213225" y="3883026"/>
              <a:ext cx="46038" cy="46038"/>
            </a:xfrm>
            <a:custGeom>
              <a:avLst/>
              <a:gdLst>
                <a:gd name="T0" fmla="*/ 6 w 29"/>
                <a:gd name="T1" fmla="*/ 29 h 29"/>
                <a:gd name="T2" fmla="*/ 0 w 29"/>
                <a:gd name="T3" fmla="*/ 17 h 29"/>
                <a:gd name="T4" fmla="*/ 6 w 29"/>
                <a:gd name="T5" fmla="*/ 0 h 29"/>
                <a:gd name="T6" fmla="*/ 23 w 29"/>
                <a:gd name="T7" fmla="*/ 0 h 29"/>
                <a:gd name="T8" fmla="*/ 29 w 29"/>
                <a:gd name="T9" fmla="*/ 17 h 29"/>
                <a:gd name="T10" fmla="*/ 23 w 29"/>
                <a:gd name="T11" fmla="*/ 29 h 29"/>
                <a:gd name="T12" fmla="*/ 6 w 29"/>
                <a:gd name="T13" fmla="*/ 29 h 29"/>
                <a:gd name="T14" fmla="*/ 6 w 29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29">
                  <a:moveTo>
                    <a:pt x="6" y="29"/>
                  </a:moveTo>
                  <a:lnTo>
                    <a:pt x="0" y="17"/>
                  </a:lnTo>
                  <a:lnTo>
                    <a:pt x="6" y="0"/>
                  </a:lnTo>
                  <a:lnTo>
                    <a:pt x="23" y="0"/>
                  </a:lnTo>
                  <a:lnTo>
                    <a:pt x="29" y="17"/>
                  </a:lnTo>
                  <a:lnTo>
                    <a:pt x="23" y="29"/>
                  </a:lnTo>
                  <a:lnTo>
                    <a:pt x="6" y="29"/>
                  </a:lnTo>
                  <a:lnTo>
                    <a:pt x="6" y="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3" name="îṥlíďe"/>
            <p:cNvSpPr/>
            <p:nvPr/>
          </p:nvSpPr>
          <p:spPr bwMode="auto">
            <a:xfrm>
              <a:off x="3494088" y="3816351"/>
              <a:ext cx="46038" cy="112713"/>
            </a:xfrm>
            <a:custGeom>
              <a:avLst/>
              <a:gdLst>
                <a:gd name="T0" fmla="*/ 5 w 5"/>
                <a:gd name="T1" fmla="*/ 0 h 12"/>
                <a:gd name="T2" fmla="*/ 5 w 5"/>
                <a:gd name="T3" fmla="*/ 12 h 12"/>
                <a:gd name="T4" fmla="*/ 2 w 5"/>
                <a:gd name="T5" fmla="*/ 12 h 12"/>
                <a:gd name="T6" fmla="*/ 2 w 5"/>
                <a:gd name="T7" fmla="*/ 5 h 12"/>
                <a:gd name="T8" fmla="*/ 2 w 5"/>
                <a:gd name="T9" fmla="*/ 4 h 12"/>
                <a:gd name="T10" fmla="*/ 1 w 5"/>
                <a:gd name="T11" fmla="*/ 3 h 12"/>
                <a:gd name="T12" fmla="*/ 0 w 5"/>
                <a:gd name="T13" fmla="*/ 3 h 12"/>
                <a:gd name="T14" fmla="*/ 0 w 5"/>
                <a:gd name="T15" fmla="*/ 3 h 12"/>
                <a:gd name="T16" fmla="*/ 0 w 5"/>
                <a:gd name="T17" fmla="*/ 2 h 12"/>
                <a:gd name="T18" fmla="*/ 3 w 5"/>
                <a:gd name="T19" fmla="*/ 0 h 12"/>
                <a:gd name="T20" fmla="*/ 5 w 5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cubicBezTo>
                    <a:pt x="5" y="12"/>
                    <a:pt x="5" y="12"/>
                    <a:pt x="5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3"/>
                    <a:pt x="1" y="3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2" y="1"/>
                    <a:pt x="3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4" name="ïṣlïḑe"/>
            <p:cNvSpPr/>
            <p:nvPr/>
          </p:nvSpPr>
          <p:spPr bwMode="auto">
            <a:xfrm>
              <a:off x="3578225" y="3816351"/>
              <a:ext cx="65088" cy="112713"/>
            </a:xfrm>
            <a:custGeom>
              <a:avLst/>
              <a:gdLst>
                <a:gd name="T0" fmla="*/ 3 w 7"/>
                <a:gd name="T1" fmla="*/ 5 h 12"/>
                <a:gd name="T2" fmla="*/ 3 w 7"/>
                <a:gd name="T3" fmla="*/ 6 h 12"/>
                <a:gd name="T4" fmla="*/ 4 w 7"/>
                <a:gd name="T5" fmla="*/ 6 h 12"/>
                <a:gd name="T6" fmla="*/ 4 w 7"/>
                <a:gd name="T7" fmla="*/ 6 h 12"/>
                <a:gd name="T8" fmla="*/ 4 w 7"/>
                <a:gd name="T9" fmla="*/ 5 h 12"/>
                <a:gd name="T10" fmla="*/ 4 w 7"/>
                <a:gd name="T11" fmla="*/ 3 h 12"/>
                <a:gd name="T12" fmla="*/ 4 w 7"/>
                <a:gd name="T13" fmla="*/ 2 h 12"/>
                <a:gd name="T14" fmla="*/ 4 w 7"/>
                <a:gd name="T15" fmla="*/ 1 h 12"/>
                <a:gd name="T16" fmla="*/ 3 w 7"/>
                <a:gd name="T17" fmla="*/ 2 h 12"/>
                <a:gd name="T18" fmla="*/ 3 w 7"/>
                <a:gd name="T19" fmla="*/ 3 h 12"/>
                <a:gd name="T20" fmla="*/ 3 w 7"/>
                <a:gd name="T21" fmla="*/ 5 h 12"/>
                <a:gd name="T22" fmla="*/ 0 w 7"/>
                <a:gd name="T23" fmla="*/ 9 h 12"/>
                <a:gd name="T24" fmla="*/ 3 w 7"/>
                <a:gd name="T25" fmla="*/ 9 h 12"/>
                <a:gd name="T26" fmla="*/ 3 w 7"/>
                <a:gd name="T27" fmla="*/ 10 h 12"/>
                <a:gd name="T28" fmla="*/ 3 w 7"/>
                <a:gd name="T29" fmla="*/ 10 h 12"/>
                <a:gd name="T30" fmla="*/ 4 w 7"/>
                <a:gd name="T31" fmla="*/ 10 h 12"/>
                <a:gd name="T32" fmla="*/ 4 w 7"/>
                <a:gd name="T33" fmla="*/ 10 h 12"/>
                <a:gd name="T34" fmla="*/ 4 w 7"/>
                <a:gd name="T35" fmla="*/ 10 h 12"/>
                <a:gd name="T36" fmla="*/ 4 w 7"/>
                <a:gd name="T37" fmla="*/ 9 h 12"/>
                <a:gd name="T38" fmla="*/ 4 w 7"/>
                <a:gd name="T39" fmla="*/ 7 h 12"/>
                <a:gd name="T40" fmla="*/ 4 w 7"/>
                <a:gd name="T41" fmla="*/ 8 h 12"/>
                <a:gd name="T42" fmla="*/ 3 w 7"/>
                <a:gd name="T43" fmla="*/ 8 h 12"/>
                <a:gd name="T44" fmla="*/ 1 w 7"/>
                <a:gd name="T45" fmla="*/ 7 h 12"/>
                <a:gd name="T46" fmla="*/ 0 w 7"/>
                <a:gd name="T47" fmla="*/ 6 h 12"/>
                <a:gd name="T48" fmla="*/ 0 w 7"/>
                <a:gd name="T49" fmla="*/ 5 h 12"/>
                <a:gd name="T50" fmla="*/ 0 w 7"/>
                <a:gd name="T51" fmla="*/ 4 h 12"/>
                <a:gd name="T52" fmla="*/ 0 w 7"/>
                <a:gd name="T53" fmla="*/ 2 h 12"/>
                <a:gd name="T54" fmla="*/ 1 w 7"/>
                <a:gd name="T55" fmla="*/ 1 h 12"/>
                <a:gd name="T56" fmla="*/ 2 w 7"/>
                <a:gd name="T57" fmla="*/ 0 h 12"/>
                <a:gd name="T58" fmla="*/ 4 w 7"/>
                <a:gd name="T59" fmla="*/ 0 h 12"/>
                <a:gd name="T60" fmla="*/ 6 w 7"/>
                <a:gd name="T61" fmla="*/ 0 h 12"/>
                <a:gd name="T62" fmla="*/ 7 w 7"/>
                <a:gd name="T63" fmla="*/ 1 h 12"/>
                <a:gd name="T64" fmla="*/ 7 w 7"/>
                <a:gd name="T65" fmla="*/ 2 h 12"/>
                <a:gd name="T66" fmla="*/ 7 w 7"/>
                <a:gd name="T67" fmla="*/ 5 h 12"/>
                <a:gd name="T68" fmla="*/ 7 w 7"/>
                <a:gd name="T69" fmla="*/ 7 h 12"/>
                <a:gd name="T70" fmla="*/ 7 w 7"/>
                <a:gd name="T71" fmla="*/ 9 h 12"/>
                <a:gd name="T72" fmla="*/ 7 w 7"/>
                <a:gd name="T73" fmla="*/ 11 h 12"/>
                <a:gd name="T74" fmla="*/ 6 w 7"/>
                <a:gd name="T75" fmla="*/ 12 h 12"/>
                <a:gd name="T76" fmla="*/ 4 w 7"/>
                <a:gd name="T77" fmla="*/ 12 h 12"/>
                <a:gd name="T78" fmla="*/ 2 w 7"/>
                <a:gd name="T79" fmla="*/ 12 h 12"/>
                <a:gd name="T80" fmla="*/ 0 w 7"/>
                <a:gd name="T81" fmla="*/ 11 h 12"/>
                <a:gd name="T82" fmla="*/ 0 w 7"/>
                <a:gd name="T83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" h="12">
                  <a:moveTo>
                    <a:pt x="3" y="5"/>
                  </a:moveTo>
                  <a:cubicBezTo>
                    <a:pt x="3" y="5"/>
                    <a:pt x="3" y="6"/>
                    <a:pt x="3" y="6"/>
                  </a:cubicBezTo>
                  <a:cubicBezTo>
                    <a:pt x="3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5"/>
                    <a:pt x="4" y="5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1"/>
                    <a:pt x="4" y="1"/>
                  </a:cubicBezTo>
                  <a:cubicBezTo>
                    <a:pt x="4" y="1"/>
                    <a:pt x="3" y="2"/>
                    <a:pt x="3" y="2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5"/>
                    <a:pt x="3" y="5"/>
                    <a:pt x="3" y="5"/>
                  </a:cubicBezTo>
                  <a:close/>
                  <a:moveTo>
                    <a:pt x="0" y="9"/>
                  </a:move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9"/>
                    <a:pt x="4" y="9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8"/>
                    <a:pt x="1" y="7"/>
                  </a:cubicBezTo>
                  <a:cubicBezTo>
                    <a:pt x="1" y="7"/>
                    <a:pt x="0" y="7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6" y="0"/>
                    <a:pt x="6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3"/>
                    <a:pt x="7" y="4"/>
                    <a:pt x="7" y="5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7" y="9"/>
                    <a:pt x="7" y="9"/>
                  </a:cubicBezTo>
                  <a:cubicBezTo>
                    <a:pt x="7" y="10"/>
                    <a:pt x="7" y="10"/>
                    <a:pt x="7" y="11"/>
                  </a:cubicBezTo>
                  <a:cubicBezTo>
                    <a:pt x="6" y="11"/>
                    <a:pt x="6" y="12"/>
                    <a:pt x="6" y="12"/>
                  </a:cubicBezTo>
                  <a:cubicBezTo>
                    <a:pt x="5" y="12"/>
                    <a:pt x="4" y="12"/>
                    <a:pt x="4" y="12"/>
                  </a:cubicBezTo>
                  <a:cubicBezTo>
                    <a:pt x="3" y="12"/>
                    <a:pt x="2" y="12"/>
                    <a:pt x="2" y="12"/>
                  </a:cubicBezTo>
                  <a:cubicBezTo>
                    <a:pt x="1" y="11"/>
                    <a:pt x="1" y="11"/>
                    <a:pt x="0" y="11"/>
                  </a:cubicBezTo>
                  <a:cubicBezTo>
                    <a:pt x="0" y="10"/>
                    <a:pt x="0" y="9"/>
                    <a:pt x="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5" name="išḻïde"/>
            <p:cNvSpPr/>
            <p:nvPr/>
          </p:nvSpPr>
          <p:spPr bwMode="auto">
            <a:xfrm>
              <a:off x="3679825" y="3816351"/>
              <a:ext cx="66675" cy="112713"/>
            </a:xfrm>
            <a:custGeom>
              <a:avLst/>
              <a:gdLst>
                <a:gd name="T0" fmla="*/ 7 w 7"/>
                <a:gd name="T1" fmla="*/ 10 h 12"/>
                <a:gd name="T2" fmla="*/ 7 w 7"/>
                <a:gd name="T3" fmla="*/ 12 h 12"/>
                <a:gd name="T4" fmla="*/ 0 w 7"/>
                <a:gd name="T5" fmla="*/ 12 h 12"/>
                <a:gd name="T6" fmla="*/ 0 w 7"/>
                <a:gd name="T7" fmla="*/ 10 h 12"/>
                <a:gd name="T8" fmla="*/ 4 w 7"/>
                <a:gd name="T9" fmla="*/ 4 h 12"/>
                <a:gd name="T10" fmla="*/ 4 w 7"/>
                <a:gd name="T11" fmla="*/ 2 h 12"/>
                <a:gd name="T12" fmla="*/ 4 w 7"/>
                <a:gd name="T13" fmla="*/ 2 h 12"/>
                <a:gd name="T14" fmla="*/ 4 w 7"/>
                <a:gd name="T15" fmla="*/ 1 h 12"/>
                <a:gd name="T16" fmla="*/ 3 w 7"/>
                <a:gd name="T17" fmla="*/ 2 h 12"/>
                <a:gd name="T18" fmla="*/ 3 w 7"/>
                <a:gd name="T19" fmla="*/ 3 h 12"/>
                <a:gd name="T20" fmla="*/ 3 w 7"/>
                <a:gd name="T21" fmla="*/ 4 h 12"/>
                <a:gd name="T22" fmla="*/ 0 w 7"/>
                <a:gd name="T23" fmla="*/ 4 h 12"/>
                <a:gd name="T24" fmla="*/ 0 w 7"/>
                <a:gd name="T25" fmla="*/ 3 h 12"/>
                <a:gd name="T26" fmla="*/ 0 w 7"/>
                <a:gd name="T27" fmla="*/ 2 h 12"/>
                <a:gd name="T28" fmla="*/ 1 w 7"/>
                <a:gd name="T29" fmla="*/ 1 h 12"/>
                <a:gd name="T30" fmla="*/ 2 w 7"/>
                <a:gd name="T31" fmla="*/ 0 h 12"/>
                <a:gd name="T32" fmla="*/ 4 w 7"/>
                <a:gd name="T33" fmla="*/ 0 h 12"/>
                <a:gd name="T34" fmla="*/ 6 w 7"/>
                <a:gd name="T35" fmla="*/ 0 h 12"/>
                <a:gd name="T36" fmla="*/ 7 w 7"/>
                <a:gd name="T37" fmla="*/ 3 h 12"/>
                <a:gd name="T38" fmla="*/ 7 w 7"/>
                <a:gd name="T39" fmla="*/ 5 h 12"/>
                <a:gd name="T40" fmla="*/ 4 w 7"/>
                <a:gd name="T41" fmla="*/ 10 h 12"/>
                <a:gd name="T42" fmla="*/ 7 w 7"/>
                <a:gd name="T43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" h="12">
                  <a:moveTo>
                    <a:pt x="7" y="10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" y="7"/>
                    <a:pt x="3" y="5"/>
                    <a:pt x="4" y="4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1"/>
                    <a:pt x="4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7" y="1"/>
                    <a:pt x="7" y="2"/>
                    <a:pt x="7" y="3"/>
                  </a:cubicBezTo>
                  <a:cubicBezTo>
                    <a:pt x="7" y="3"/>
                    <a:pt x="7" y="4"/>
                    <a:pt x="7" y="5"/>
                  </a:cubicBezTo>
                  <a:cubicBezTo>
                    <a:pt x="6" y="6"/>
                    <a:pt x="5" y="7"/>
                    <a:pt x="4" y="10"/>
                  </a:cubicBezTo>
                  <a:cubicBezTo>
                    <a:pt x="7" y="10"/>
                    <a:pt x="7" y="10"/>
                    <a:pt x="7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6" name="îṣľíḑé"/>
            <p:cNvSpPr/>
            <p:nvPr/>
          </p:nvSpPr>
          <p:spPr bwMode="auto">
            <a:xfrm>
              <a:off x="3783013" y="3816351"/>
              <a:ext cx="65088" cy="112713"/>
            </a:xfrm>
            <a:custGeom>
              <a:avLst/>
              <a:gdLst>
                <a:gd name="T0" fmla="*/ 4 w 7"/>
                <a:gd name="T1" fmla="*/ 3 h 12"/>
                <a:gd name="T2" fmla="*/ 4 w 7"/>
                <a:gd name="T3" fmla="*/ 2 h 12"/>
                <a:gd name="T4" fmla="*/ 4 w 7"/>
                <a:gd name="T5" fmla="*/ 1 h 12"/>
                <a:gd name="T6" fmla="*/ 3 w 7"/>
                <a:gd name="T7" fmla="*/ 2 h 12"/>
                <a:gd name="T8" fmla="*/ 3 w 7"/>
                <a:gd name="T9" fmla="*/ 3 h 12"/>
                <a:gd name="T10" fmla="*/ 3 w 7"/>
                <a:gd name="T11" fmla="*/ 9 h 12"/>
                <a:gd name="T12" fmla="*/ 3 w 7"/>
                <a:gd name="T13" fmla="*/ 10 h 12"/>
                <a:gd name="T14" fmla="*/ 4 w 7"/>
                <a:gd name="T15" fmla="*/ 10 h 12"/>
                <a:gd name="T16" fmla="*/ 4 w 7"/>
                <a:gd name="T17" fmla="*/ 10 h 12"/>
                <a:gd name="T18" fmla="*/ 4 w 7"/>
                <a:gd name="T19" fmla="*/ 9 h 12"/>
                <a:gd name="T20" fmla="*/ 4 w 7"/>
                <a:gd name="T21" fmla="*/ 3 h 12"/>
                <a:gd name="T22" fmla="*/ 7 w 7"/>
                <a:gd name="T23" fmla="*/ 4 h 12"/>
                <a:gd name="T24" fmla="*/ 7 w 7"/>
                <a:gd name="T25" fmla="*/ 8 h 12"/>
                <a:gd name="T26" fmla="*/ 7 w 7"/>
                <a:gd name="T27" fmla="*/ 10 h 12"/>
                <a:gd name="T28" fmla="*/ 6 w 7"/>
                <a:gd name="T29" fmla="*/ 11 h 12"/>
                <a:gd name="T30" fmla="*/ 5 w 7"/>
                <a:gd name="T31" fmla="*/ 12 h 12"/>
                <a:gd name="T32" fmla="*/ 4 w 7"/>
                <a:gd name="T33" fmla="*/ 12 h 12"/>
                <a:gd name="T34" fmla="*/ 2 w 7"/>
                <a:gd name="T35" fmla="*/ 12 h 12"/>
                <a:gd name="T36" fmla="*/ 1 w 7"/>
                <a:gd name="T37" fmla="*/ 11 h 12"/>
                <a:gd name="T38" fmla="*/ 0 w 7"/>
                <a:gd name="T39" fmla="*/ 10 h 12"/>
                <a:gd name="T40" fmla="*/ 0 w 7"/>
                <a:gd name="T41" fmla="*/ 8 h 12"/>
                <a:gd name="T42" fmla="*/ 0 w 7"/>
                <a:gd name="T43" fmla="*/ 4 h 12"/>
                <a:gd name="T44" fmla="*/ 0 w 7"/>
                <a:gd name="T45" fmla="*/ 1 h 12"/>
                <a:gd name="T46" fmla="*/ 2 w 7"/>
                <a:gd name="T47" fmla="*/ 0 h 12"/>
                <a:gd name="T48" fmla="*/ 4 w 7"/>
                <a:gd name="T49" fmla="*/ 0 h 12"/>
                <a:gd name="T50" fmla="*/ 5 w 7"/>
                <a:gd name="T51" fmla="*/ 0 h 12"/>
                <a:gd name="T52" fmla="*/ 6 w 7"/>
                <a:gd name="T53" fmla="*/ 1 h 12"/>
                <a:gd name="T54" fmla="*/ 7 w 7"/>
                <a:gd name="T55" fmla="*/ 2 h 12"/>
                <a:gd name="T56" fmla="*/ 7 w 7"/>
                <a:gd name="T5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" h="12">
                  <a:moveTo>
                    <a:pt x="4" y="3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1"/>
                    <a:pt x="4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10"/>
                    <a:pt x="3" y="10"/>
                  </a:cubicBezTo>
                  <a:cubicBezTo>
                    <a:pt x="3" y="10"/>
                    <a:pt x="3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9"/>
                    <a:pt x="4" y="9"/>
                  </a:cubicBezTo>
                  <a:cubicBezTo>
                    <a:pt x="4" y="3"/>
                    <a:pt x="4" y="3"/>
                    <a:pt x="4" y="3"/>
                  </a:cubicBezTo>
                  <a:close/>
                  <a:moveTo>
                    <a:pt x="7" y="4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7" y="9"/>
                    <a:pt x="7" y="9"/>
                    <a:pt x="7" y="10"/>
                  </a:cubicBezTo>
                  <a:cubicBezTo>
                    <a:pt x="7" y="10"/>
                    <a:pt x="7" y="11"/>
                    <a:pt x="6" y="11"/>
                  </a:cubicBezTo>
                  <a:cubicBezTo>
                    <a:pt x="6" y="11"/>
                    <a:pt x="6" y="12"/>
                    <a:pt x="5" y="12"/>
                  </a:cubicBezTo>
                  <a:cubicBezTo>
                    <a:pt x="5" y="12"/>
                    <a:pt x="4" y="12"/>
                    <a:pt x="4" y="12"/>
                  </a:cubicBezTo>
                  <a:cubicBezTo>
                    <a:pt x="3" y="12"/>
                    <a:pt x="2" y="12"/>
                    <a:pt x="2" y="12"/>
                  </a:cubicBezTo>
                  <a:cubicBezTo>
                    <a:pt x="2" y="12"/>
                    <a:pt x="1" y="11"/>
                    <a:pt x="1" y="11"/>
                  </a:cubicBezTo>
                  <a:cubicBezTo>
                    <a:pt x="1" y="11"/>
                    <a:pt x="0" y="10"/>
                    <a:pt x="0" y="10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1" y="1"/>
                    <a:pt x="1" y="0"/>
                    <a:pt x="2" y="0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7" y="1"/>
                    <a:pt x="7" y="1"/>
                    <a:pt x="7" y="2"/>
                  </a:cubicBezTo>
                  <a:cubicBezTo>
                    <a:pt x="7" y="2"/>
                    <a:pt x="7" y="3"/>
                    <a:pt x="7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7" name="ïṧļíḑè"/>
            <p:cNvSpPr/>
            <p:nvPr/>
          </p:nvSpPr>
          <p:spPr bwMode="auto">
            <a:xfrm>
              <a:off x="3167063" y="3967163"/>
              <a:ext cx="158750" cy="150813"/>
            </a:xfrm>
            <a:custGeom>
              <a:avLst/>
              <a:gdLst>
                <a:gd name="T0" fmla="*/ 13 w 17"/>
                <a:gd name="T1" fmla="*/ 10 h 16"/>
                <a:gd name="T2" fmla="*/ 10 w 17"/>
                <a:gd name="T3" fmla="*/ 5 h 16"/>
                <a:gd name="T4" fmla="*/ 11 w 17"/>
                <a:gd name="T5" fmla="*/ 5 h 16"/>
                <a:gd name="T6" fmla="*/ 1 w 17"/>
                <a:gd name="T7" fmla="*/ 4 h 16"/>
                <a:gd name="T8" fmla="*/ 2 w 17"/>
                <a:gd name="T9" fmla="*/ 4 h 16"/>
                <a:gd name="T10" fmla="*/ 5 w 17"/>
                <a:gd name="T11" fmla="*/ 4 h 16"/>
                <a:gd name="T12" fmla="*/ 5 w 17"/>
                <a:gd name="T13" fmla="*/ 2 h 16"/>
                <a:gd name="T14" fmla="*/ 7 w 17"/>
                <a:gd name="T15" fmla="*/ 3 h 16"/>
                <a:gd name="T16" fmla="*/ 7 w 17"/>
                <a:gd name="T17" fmla="*/ 5 h 16"/>
                <a:gd name="T18" fmla="*/ 5 w 17"/>
                <a:gd name="T19" fmla="*/ 8 h 16"/>
                <a:gd name="T20" fmla="*/ 7 w 17"/>
                <a:gd name="T21" fmla="*/ 7 h 16"/>
                <a:gd name="T22" fmla="*/ 8 w 17"/>
                <a:gd name="T23" fmla="*/ 6 h 16"/>
                <a:gd name="T24" fmla="*/ 7 w 17"/>
                <a:gd name="T25" fmla="*/ 4 h 16"/>
                <a:gd name="T26" fmla="*/ 7 w 17"/>
                <a:gd name="T27" fmla="*/ 3 h 16"/>
                <a:gd name="T28" fmla="*/ 8 w 17"/>
                <a:gd name="T29" fmla="*/ 1 h 16"/>
                <a:gd name="T30" fmla="*/ 10 w 17"/>
                <a:gd name="T31" fmla="*/ 1 h 16"/>
                <a:gd name="T32" fmla="*/ 12 w 17"/>
                <a:gd name="T33" fmla="*/ 1 h 16"/>
                <a:gd name="T34" fmla="*/ 15 w 17"/>
                <a:gd name="T35" fmla="*/ 2 h 16"/>
                <a:gd name="T36" fmla="*/ 16 w 17"/>
                <a:gd name="T37" fmla="*/ 1 h 16"/>
                <a:gd name="T38" fmla="*/ 16 w 17"/>
                <a:gd name="T39" fmla="*/ 4 h 16"/>
                <a:gd name="T40" fmla="*/ 16 w 17"/>
                <a:gd name="T41" fmla="*/ 5 h 16"/>
                <a:gd name="T42" fmla="*/ 15 w 17"/>
                <a:gd name="T43" fmla="*/ 6 h 16"/>
                <a:gd name="T44" fmla="*/ 12 w 17"/>
                <a:gd name="T45" fmla="*/ 6 h 16"/>
                <a:gd name="T46" fmla="*/ 11 w 17"/>
                <a:gd name="T47" fmla="*/ 6 h 16"/>
                <a:gd name="T48" fmla="*/ 10 w 17"/>
                <a:gd name="T49" fmla="*/ 8 h 16"/>
                <a:gd name="T50" fmla="*/ 11 w 17"/>
                <a:gd name="T51" fmla="*/ 10 h 16"/>
                <a:gd name="T52" fmla="*/ 9 w 17"/>
                <a:gd name="T53" fmla="*/ 11 h 16"/>
                <a:gd name="T54" fmla="*/ 12 w 17"/>
                <a:gd name="T55" fmla="*/ 9 h 16"/>
                <a:gd name="T56" fmla="*/ 13 w 17"/>
                <a:gd name="T57" fmla="*/ 7 h 16"/>
                <a:gd name="T58" fmla="*/ 14 w 17"/>
                <a:gd name="T59" fmla="*/ 9 h 16"/>
                <a:gd name="T60" fmla="*/ 14 w 17"/>
                <a:gd name="T61" fmla="*/ 12 h 16"/>
                <a:gd name="T62" fmla="*/ 13 w 17"/>
                <a:gd name="T63" fmla="*/ 12 h 16"/>
                <a:gd name="T64" fmla="*/ 10 w 17"/>
                <a:gd name="T65" fmla="*/ 12 h 16"/>
                <a:gd name="T66" fmla="*/ 11 w 17"/>
                <a:gd name="T67" fmla="*/ 14 h 16"/>
                <a:gd name="T68" fmla="*/ 11 w 17"/>
                <a:gd name="T69" fmla="*/ 16 h 16"/>
                <a:gd name="T70" fmla="*/ 10 w 17"/>
                <a:gd name="T71" fmla="*/ 16 h 16"/>
                <a:gd name="T72" fmla="*/ 8 w 17"/>
                <a:gd name="T73" fmla="*/ 15 h 16"/>
                <a:gd name="T74" fmla="*/ 5 w 17"/>
                <a:gd name="T75" fmla="*/ 13 h 16"/>
                <a:gd name="T76" fmla="*/ 7 w 17"/>
                <a:gd name="T77" fmla="*/ 12 h 16"/>
                <a:gd name="T78" fmla="*/ 8 w 17"/>
                <a:gd name="T79" fmla="*/ 11 h 16"/>
                <a:gd name="T80" fmla="*/ 7 w 17"/>
                <a:gd name="T81" fmla="*/ 12 h 16"/>
                <a:gd name="T82" fmla="*/ 7 w 17"/>
                <a:gd name="T83" fmla="*/ 9 h 16"/>
                <a:gd name="T84" fmla="*/ 8 w 17"/>
                <a:gd name="T85" fmla="*/ 9 h 16"/>
                <a:gd name="T86" fmla="*/ 5 w 17"/>
                <a:gd name="T87" fmla="*/ 9 h 16"/>
                <a:gd name="T88" fmla="*/ 4 w 17"/>
                <a:gd name="T89" fmla="*/ 9 h 16"/>
                <a:gd name="T90" fmla="*/ 1 w 17"/>
                <a:gd name="T91" fmla="*/ 9 h 16"/>
                <a:gd name="T92" fmla="*/ 1 w 17"/>
                <a:gd name="T93" fmla="*/ 10 h 16"/>
                <a:gd name="T94" fmla="*/ 0 w 17"/>
                <a:gd name="T95" fmla="*/ 8 h 16"/>
                <a:gd name="T96" fmla="*/ 3 w 17"/>
                <a:gd name="T97" fmla="*/ 6 h 16"/>
                <a:gd name="T98" fmla="*/ 1 w 17"/>
                <a:gd name="T9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" h="16">
                  <a:moveTo>
                    <a:pt x="13" y="10"/>
                  </a:moveTo>
                  <a:cubicBezTo>
                    <a:pt x="13" y="10"/>
                    <a:pt x="12" y="10"/>
                    <a:pt x="12" y="11"/>
                  </a:cubicBezTo>
                  <a:cubicBezTo>
                    <a:pt x="12" y="11"/>
                    <a:pt x="13" y="11"/>
                    <a:pt x="13" y="11"/>
                  </a:cubicBezTo>
                  <a:cubicBezTo>
                    <a:pt x="13" y="11"/>
                    <a:pt x="13" y="10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lose/>
                  <a:moveTo>
                    <a:pt x="11" y="4"/>
                  </a:moveTo>
                  <a:cubicBezTo>
                    <a:pt x="11" y="4"/>
                    <a:pt x="10" y="4"/>
                    <a:pt x="10" y="4"/>
                  </a:cubicBezTo>
                  <a:cubicBezTo>
                    <a:pt x="10" y="4"/>
                    <a:pt x="10" y="4"/>
                    <a:pt x="10" y="5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5"/>
                    <a:pt x="10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lose/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5"/>
                    <a:pt x="4" y="4"/>
                    <a:pt x="4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2"/>
                  </a:cubicBezTo>
                  <a:cubicBezTo>
                    <a:pt x="5" y="2"/>
                    <a:pt x="5" y="3"/>
                    <a:pt x="5" y="2"/>
                  </a:cubicBezTo>
                  <a:cubicBezTo>
                    <a:pt x="6" y="3"/>
                    <a:pt x="6" y="2"/>
                    <a:pt x="6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6" y="5"/>
                    <a:pt x="7" y="6"/>
                    <a:pt x="7" y="6"/>
                  </a:cubicBezTo>
                  <a:cubicBezTo>
                    <a:pt x="7" y="6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7"/>
                    <a:pt x="5" y="7"/>
                    <a:pt x="5" y="8"/>
                  </a:cubicBezTo>
                  <a:cubicBezTo>
                    <a:pt x="5" y="8"/>
                    <a:pt x="5" y="7"/>
                    <a:pt x="5" y="7"/>
                  </a:cubicBezTo>
                  <a:cubicBezTo>
                    <a:pt x="5" y="7"/>
                    <a:pt x="5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5"/>
                    <a:pt x="8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8" y="4"/>
                    <a:pt x="8" y="4"/>
                  </a:cubicBezTo>
                  <a:cubicBezTo>
                    <a:pt x="8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2"/>
                    <a:pt x="10" y="1"/>
                    <a:pt x="10" y="1"/>
                  </a:cubicBezTo>
                  <a:cubicBezTo>
                    <a:pt x="11" y="1"/>
                    <a:pt x="10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1"/>
                    <a:pt x="12" y="1"/>
                  </a:cubicBezTo>
                  <a:cubicBezTo>
                    <a:pt x="12" y="1"/>
                    <a:pt x="11" y="1"/>
                    <a:pt x="11" y="2"/>
                  </a:cubicBezTo>
                  <a:cubicBezTo>
                    <a:pt x="12" y="2"/>
                    <a:pt x="13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2"/>
                    <a:pt x="14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7" y="2"/>
                    <a:pt x="17" y="2"/>
                    <a:pt x="17" y="3"/>
                  </a:cubicBezTo>
                  <a:cubicBezTo>
                    <a:pt x="17" y="3"/>
                    <a:pt x="17" y="3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5" y="4"/>
                  </a:cubicBezTo>
                  <a:cubicBezTo>
                    <a:pt x="15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6"/>
                    <a:pt x="16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4" y="6"/>
                    <a:pt x="14" y="6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2" y="7"/>
                    <a:pt x="11" y="7"/>
                  </a:cubicBezTo>
                  <a:cubicBezTo>
                    <a:pt x="11" y="7"/>
                    <a:pt x="11" y="8"/>
                    <a:pt x="11" y="8"/>
                  </a:cubicBezTo>
                  <a:cubicBezTo>
                    <a:pt x="11" y="8"/>
                    <a:pt x="11" y="7"/>
                    <a:pt x="11" y="7"/>
                  </a:cubicBezTo>
                  <a:cubicBezTo>
                    <a:pt x="11" y="7"/>
                    <a:pt x="11" y="8"/>
                    <a:pt x="10" y="8"/>
                  </a:cubicBezTo>
                  <a:cubicBezTo>
                    <a:pt x="10" y="7"/>
                    <a:pt x="10" y="7"/>
                    <a:pt x="9" y="8"/>
                  </a:cubicBezTo>
                  <a:cubicBezTo>
                    <a:pt x="10" y="8"/>
                    <a:pt x="10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9"/>
                    <a:pt x="11" y="9"/>
                    <a:pt x="11" y="10"/>
                  </a:cubicBezTo>
                  <a:cubicBezTo>
                    <a:pt x="11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9" y="10"/>
                    <a:pt x="9" y="10"/>
                    <a:pt x="8" y="10"/>
                  </a:cubicBezTo>
                  <a:cubicBezTo>
                    <a:pt x="8" y="11"/>
                    <a:pt x="9" y="11"/>
                    <a:pt x="9" y="11"/>
                  </a:cubicBezTo>
                  <a:cubicBezTo>
                    <a:pt x="9" y="11"/>
                    <a:pt x="10" y="11"/>
                    <a:pt x="10" y="10"/>
                  </a:cubicBezTo>
                  <a:cubicBezTo>
                    <a:pt x="10" y="10"/>
                    <a:pt x="10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7"/>
                  </a:cubicBezTo>
                  <a:cubicBezTo>
                    <a:pt x="13" y="7"/>
                    <a:pt x="13" y="7"/>
                    <a:pt x="14" y="7"/>
                  </a:cubicBezTo>
                  <a:cubicBezTo>
                    <a:pt x="14" y="7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1" y="12"/>
                    <a:pt x="11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9" y="12"/>
                    <a:pt x="9" y="13"/>
                  </a:cubicBezTo>
                  <a:cubicBezTo>
                    <a:pt x="9" y="13"/>
                    <a:pt x="9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2" y="15"/>
                    <a:pt x="11" y="16"/>
                    <a:pt x="11" y="16"/>
                  </a:cubicBezTo>
                  <a:cubicBezTo>
                    <a:pt x="11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9" y="16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4"/>
                    <a:pt x="7" y="14"/>
                    <a:pt x="7" y="14"/>
                  </a:cubicBezTo>
                  <a:cubicBezTo>
                    <a:pt x="7" y="14"/>
                    <a:pt x="7" y="14"/>
                    <a:pt x="6" y="14"/>
                  </a:cubicBezTo>
                  <a:cubicBezTo>
                    <a:pt x="6" y="14"/>
                    <a:pt x="5" y="14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4"/>
                    <a:pt x="7" y="13"/>
                  </a:cubicBezTo>
                  <a:cubicBezTo>
                    <a:pt x="7" y="13"/>
                    <a:pt x="6" y="13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0"/>
                    <a:pt x="7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6" y="12"/>
                    <a:pt x="5" y="12"/>
                    <a:pt x="5" y="11"/>
                  </a:cubicBezTo>
                  <a:cubicBezTo>
                    <a:pt x="5" y="11"/>
                    <a:pt x="5" y="11"/>
                    <a:pt x="5" y="10"/>
                  </a:cubicBezTo>
                  <a:cubicBezTo>
                    <a:pt x="5" y="10"/>
                    <a:pt x="5" y="10"/>
                    <a:pt x="6" y="10"/>
                  </a:cubicBezTo>
                  <a:cubicBezTo>
                    <a:pt x="6" y="9"/>
                    <a:pt x="6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9"/>
                    <a:pt x="7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4" y="10"/>
                    <a:pt x="4" y="10"/>
                  </a:cubicBezTo>
                  <a:cubicBezTo>
                    <a:pt x="3" y="10"/>
                    <a:pt x="4" y="9"/>
                    <a:pt x="4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10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1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7"/>
                    <a:pt x="1" y="8"/>
                    <a:pt x="1" y="8"/>
                  </a:cubicBezTo>
                  <a:cubicBezTo>
                    <a:pt x="1" y="7"/>
                    <a:pt x="2" y="7"/>
                    <a:pt x="2" y="7"/>
                  </a:cubicBezTo>
                  <a:cubicBezTo>
                    <a:pt x="3" y="7"/>
                    <a:pt x="3" y="7"/>
                    <a:pt x="3" y="6"/>
                  </a:cubicBezTo>
                  <a:cubicBezTo>
                    <a:pt x="3" y="6"/>
                    <a:pt x="2" y="6"/>
                    <a:pt x="2" y="6"/>
                  </a:cubicBezTo>
                  <a:cubicBezTo>
                    <a:pt x="2" y="6"/>
                    <a:pt x="2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8" name="iSḻidê"/>
            <p:cNvSpPr/>
            <p:nvPr/>
          </p:nvSpPr>
          <p:spPr bwMode="auto">
            <a:xfrm>
              <a:off x="3184525" y="4079876"/>
              <a:ext cx="66675" cy="66675"/>
            </a:xfrm>
            <a:custGeom>
              <a:avLst/>
              <a:gdLst>
                <a:gd name="T0" fmla="*/ 7 w 7"/>
                <a:gd name="T1" fmla="*/ 6 h 7"/>
                <a:gd name="T2" fmla="*/ 7 w 7"/>
                <a:gd name="T3" fmla="*/ 7 h 7"/>
                <a:gd name="T4" fmla="*/ 6 w 7"/>
                <a:gd name="T5" fmla="*/ 7 h 7"/>
                <a:gd name="T6" fmla="*/ 5 w 7"/>
                <a:gd name="T7" fmla="*/ 6 h 7"/>
                <a:gd name="T8" fmla="*/ 5 w 7"/>
                <a:gd name="T9" fmla="*/ 5 h 7"/>
                <a:gd name="T10" fmla="*/ 5 w 7"/>
                <a:gd name="T11" fmla="*/ 5 h 7"/>
                <a:gd name="T12" fmla="*/ 4 w 7"/>
                <a:gd name="T13" fmla="*/ 4 h 7"/>
                <a:gd name="T14" fmla="*/ 4 w 7"/>
                <a:gd name="T15" fmla="*/ 3 h 7"/>
                <a:gd name="T16" fmla="*/ 3 w 7"/>
                <a:gd name="T17" fmla="*/ 3 h 7"/>
                <a:gd name="T18" fmla="*/ 2 w 7"/>
                <a:gd name="T19" fmla="*/ 3 h 7"/>
                <a:gd name="T20" fmla="*/ 1 w 7"/>
                <a:gd name="T21" fmla="*/ 3 h 7"/>
                <a:gd name="T22" fmla="*/ 1 w 7"/>
                <a:gd name="T23" fmla="*/ 3 h 7"/>
                <a:gd name="T24" fmla="*/ 0 w 7"/>
                <a:gd name="T25" fmla="*/ 2 h 7"/>
                <a:gd name="T26" fmla="*/ 0 w 7"/>
                <a:gd name="T27" fmla="*/ 1 h 7"/>
                <a:gd name="T28" fmla="*/ 0 w 7"/>
                <a:gd name="T29" fmla="*/ 1 h 7"/>
                <a:gd name="T30" fmla="*/ 0 w 7"/>
                <a:gd name="T31" fmla="*/ 0 h 7"/>
                <a:gd name="T32" fmla="*/ 1 w 7"/>
                <a:gd name="T33" fmla="*/ 0 h 7"/>
                <a:gd name="T34" fmla="*/ 1 w 7"/>
                <a:gd name="T35" fmla="*/ 1 h 7"/>
                <a:gd name="T36" fmla="*/ 2 w 7"/>
                <a:gd name="T37" fmla="*/ 1 h 7"/>
                <a:gd name="T38" fmla="*/ 2 w 7"/>
                <a:gd name="T39" fmla="*/ 1 h 7"/>
                <a:gd name="T40" fmla="*/ 2 w 7"/>
                <a:gd name="T41" fmla="*/ 2 h 7"/>
                <a:gd name="T42" fmla="*/ 4 w 7"/>
                <a:gd name="T43" fmla="*/ 3 h 7"/>
                <a:gd name="T44" fmla="*/ 4 w 7"/>
                <a:gd name="T45" fmla="*/ 3 h 7"/>
                <a:gd name="T46" fmla="*/ 4 w 7"/>
                <a:gd name="T47" fmla="*/ 3 h 7"/>
                <a:gd name="T48" fmla="*/ 5 w 7"/>
                <a:gd name="T49" fmla="*/ 4 h 7"/>
                <a:gd name="T50" fmla="*/ 5 w 7"/>
                <a:gd name="T51" fmla="*/ 4 h 7"/>
                <a:gd name="T52" fmla="*/ 6 w 7"/>
                <a:gd name="T53" fmla="*/ 4 h 7"/>
                <a:gd name="T54" fmla="*/ 6 w 7"/>
                <a:gd name="T55" fmla="*/ 4 h 7"/>
                <a:gd name="T56" fmla="*/ 6 w 7"/>
                <a:gd name="T57" fmla="*/ 5 h 7"/>
                <a:gd name="T58" fmla="*/ 7 w 7"/>
                <a:gd name="T59" fmla="*/ 5 h 7"/>
                <a:gd name="T60" fmla="*/ 7 w 7"/>
                <a:gd name="T61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" h="7">
                  <a:moveTo>
                    <a:pt x="7" y="6"/>
                  </a:moveTo>
                  <a:cubicBezTo>
                    <a:pt x="7" y="6"/>
                    <a:pt x="7" y="6"/>
                    <a:pt x="7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6"/>
                    <a:pt x="5" y="6"/>
                  </a:cubicBezTo>
                  <a:cubicBezTo>
                    <a:pt x="5" y="6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4" y="4"/>
                  </a:cubicBezTo>
                  <a:cubicBezTo>
                    <a:pt x="4" y="4"/>
                    <a:pt x="4" y="4"/>
                    <a:pt x="4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7" y="5"/>
                  </a:cubicBezTo>
                  <a:cubicBezTo>
                    <a:pt x="7" y="5"/>
                    <a:pt x="7" y="5"/>
                    <a:pt x="7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9" name="í$1íḓe"/>
            <p:cNvSpPr/>
            <p:nvPr/>
          </p:nvSpPr>
          <p:spPr bwMode="auto">
            <a:xfrm>
              <a:off x="3148013" y="4062413"/>
              <a:ext cx="28575" cy="26988"/>
            </a:xfrm>
            <a:custGeom>
              <a:avLst/>
              <a:gdLst>
                <a:gd name="T0" fmla="*/ 3 w 3"/>
                <a:gd name="T1" fmla="*/ 2 h 3"/>
                <a:gd name="T2" fmla="*/ 3 w 3"/>
                <a:gd name="T3" fmla="*/ 2 h 3"/>
                <a:gd name="T4" fmla="*/ 3 w 3"/>
                <a:gd name="T5" fmla="*/ 2 h 3"/>
                <a:gd name="T6" fmla="*/ 3 w 3"/>
                <a:gd name="T7" fmla="*/ 2 h 3"/>
                <a:gd name="T8" fmla="*/ 2 w 3"/>
                <a:gd name="T9" fmla="*/ 3 h 3"/>
                <a:gd name="T10" fmla="*/ 2 w 3"/>
                <a:gd name="T11" fmla="*/ 2 h 3"/>
                <a:gd name="T12" fmla="*/ 2 w 3"/>
                <a:gd name="T13" fmla="*/ 3 h 3"/>
                <a:gd name="T14" fmla="*/ 1 w 3"/>
                <a:gd name="T15" fmla="*/ 2 h 3"/>
                <a:gd name="T16" fmla="*/ 1 w 3"/>
                <a:gd name="T17" fmla="*/ 1 h 3"/>
                <a:gd name="T18" fmla="*/ 0 w 3"/>
                <a:gd name="T19" fmla="*/ 1 h 3"/>
                <a:gd name="T20" fmla="*/ 1 w 3"/>
                <a:gd name="T21" fmla="*/ 1 h 3"/>
                <a:gd name="T22" fmla="*/ 0 w 3"/>
                <a:gd name="T23" fmla="*/ 1 h 3"/>
                <a:gd name="T24" fmla="*/ 0 w 3"/>
                <a:gd name="T25" fmla="*/ 0 h 3"/>
                <a:gd name="T26" fmla="*/ 1 w 3"/>
                <a:gd name="T27" fmla="*/ 0 h 3"/>
                <a:gd name="T28" fmla="*/ 1 w 3"/>
                <a:gd name="T29" fmla="*/ 0 h 3"/>
                <a:gd name="T30" fmla="*/ 1 w 3"/>
                <a:gd name="T31" fmla="*/ 0 h 3"/>
                <a:gd name="T32" fmla="*/ 1 w 3"/>
                <a:gd name="T33" fmla="*/ 0 h 3"/>
                <a:gd name="T34" fmla="*/ 2 w 3"/>
                <a:gd name="T35" fmla="*/ 1 h 3"/>
                <a:gd name="T36" fmla="*/ 2 w 3"/>
                <a:gd name="T37" fmla="*/ 1 h 3"/>
                <a:gd name="T38" fmla="*/ 2 w 3"/>
                <a:gd name="T39" fmla="*/ 1 h 3"/>
                <a:gd name="T40" fmla="*/ 2 w 3"/>
                <a:gd name="T41" fmla="*/ 1 h 3"/>
                <a:gd name="T42" fmla="*/ 3 w 3"/>
                <a:gd name="T43" fmla="*/ 1 h 3"/>
                <a:gd name="T44" fmla="*/ 3 w 3"/>
                <a:gd name="T45" fmla="*/ 1 h 3"/>
                <a:gd name="T46" fmla="*/ 3 w 3"/>
                <a:gd name="T4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" h="3"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3"/>
                    <a:pt x="1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0" name="isľíḑê"/>
            <p:cNvSpPr/>
            <p:nvPr/>
          </p:nvSpPr>
          <p:spPr bwMode="auto">
            <a:xfrm>
              <a:off x="3436938" y="4137026"/>
              <a:ext cx="103188" cy="76200"/>
            </a:xfrm>
            <a:custGeom>
              <a:avLst/>
              <a:gdLst>
                <a:gd name="T0" fmla="*/ 10 w 11"/>
                <a:gd name="T1" fmla="*/ 6 h 8"/>
                <a:gd name="T2" fmla="*/ 9 w 11"/>
                <a:gd name="T3" fmla="*/ 5 h 8"/>
                <a:gd name="T4" fmla="*/ 9 w 11"/>
                <a:gd name="T5" fmla="*/ 5 h 8"/>
                <a:gd name="T6" fmla="*/ 8 w 11"/>
                <a:gd name="T7" fmla="*/ 4 h 8"/>
                <a:gd name="T8" fmla="*/ 9 w 11"/>
                <a:gd name="T9" fmla="*/ 4 h 8"/>
                <a:gd name="T10" fmla="*/ 9 w 11"/>
                <a:gd name="T11" fmla="*/ 3 h 8"/>
                <a:gd name="T12" fmla="*/ 9 w 11"/>
                <a:gd name="T13" fmla="*/ 2 h 8"/>
                <a:gd name="T14" fmla="*/ 9 w 11"/>
                <a:gd name="T15" fmla="*/ 1 h 8"/>
                <a:gd name="T16" fmla="*/ 8 w 11"/>
                <a:gd name="T17" fmla="*/ 0 h 8"/>
                <a:gd name="T18" fmla="*/ 8 w 11"/>
                <a:gd name="T19" fmla="*/ 0 h 8"/>
                <a:gd name="T20" fmla="*/ 8 w 11"/>
                <a:gd name="T21" fmla="*/ 0 h 8"/>
                <a:gd name="T22" fmla="*/ 7 w 11"/>
                <a:gd name="T23" fmla="*/ 0 h 8"/>
                <a:gd name="T24" fmla="*/ 6 w 11"/>
                <a:gd name="T25" fmla="*/ 2 h 8"/>
                <a:gd name="T26" fmla="*/ 5 w 11"/>
                <a:gd name="T27" fmla="*/ 3 h 8"/>
                <a:gd name="T28" fmla="*/ 5 w 11"/>
                <a:gd name="T29" fmla="*/ 4 h 8"/>
                <a:gd name="T30" fmla="*/ 5 w 11"/>
                <a:gd name="T31" fmla="*/ 4 h 8"/>
                <a:gd name="T32" fmla="*/ 4 w 11"/>
                <a:gd name="T33" fmla="*/ 4 h 8"/>
                <a:gd name="T34" fmla="*/ 4 w 11"/>
                <a:gd name="T35" fmla="*/ 4 h 8"/>
                <a:gd name="T36" fmla="*/ 4 w 11"/>
                <a:gd name="T37" fmla="*/ 2 h 8"/>
                <a:gd name="T38" fmla="*/ 4 w 11"/>
                <a:gd name="T39" fmla="*/ 1 h 8"/>
                <a:gd name="T40" fmla="*/ 4 w 11"/>
                <a:gd name="T41" fmla="*/ 1 h 8"/>
                <a:gd name="T42" fmla="*/ 3 w 11"/>
                <a:gd name="T43" fmla="*/ 2 h 8"/>
                <a:gd name="T44" fmla="*/ 1 w 11"/>
                <a:gd name="T45" fmla="*/ 3 h 8"/>
                <a:gd name="T46" fmla="*/ 1 w 11"/>
                <a:gd name="T47" fmla="*/ 3 h 8"/>
                <a:gd name="T48" fmla="*/ 0 w 11"/>
                <a:gd name="T49" fmla="*/ 3 h 8"/>
                <a:gd name="T50" fmla="*/ 0 w 11"/>
                <a:gd name="T51" fmla="*/ 4 h 8"/>
                <a:gd name="T52" fmla="*/ 1 w 11"/>
                <a:gd name="T53" fmla="*/ 5 h 8"/>
                <a:gd name="T54" fmla="*/ 1 w 11"/>
                <a:gd name="T55" fmla="*/ 6 h 8"/>
                <a:gd name="T56" fmla="*/ 1 w 11"/>
                <a:gd name="T57" fmla="*/ 6 h 8"/>
                <a:gd name="T58" fmla="*/ 2 w 11"/>
                <a:gd name="T59" fmla="*/ 6 h 8"/>
                <a:gd name="T60" fmla="*/ 2 w 11"/>
                <a:gd name="T61" fmla="*/ 6 h 8"/>
                <a:gd name="T62" fmla="*/ 2 w 11"/>
                <a:gd name="T63" fmla="*/ 6 h 8"/>
                <a:gd name="T64" fmla="*/ 3 w 11"/>
                <a:gd name="T65" fmla="*/ 6 h 8"/>
                <a:gd name="T66" fmla="*/ 3 w 11"/>
                <a:gd name="T67" fmla="*/ 5 h 8"/>
                <a:gd name="T68" fmla="*/ 5 w 11"/>
                <a:gd name="T69" fmla="*/ 6 h 8"/>
                <a:gd name="T70" fmla="*/ 7 w 11"/>
                <a:gd name="T71" fmla="*/ 6 h 8"/>
                <a:gd name="T72" fmla="*/ 8 w 11"/>
                <a:gd name="T73" fmla="*/ 7 h 8"/>
                <a:gd name="T74" fmla="*/ 9 w 11"/>
                <a:gd name="T75" fmla="*/ 7 h 8"/>
                <a:gd name="T76" fmla="*/ 10 w 11"/>
                <a:gd name="T77" fmla="*/ 7 h 8"/>
                <a:gd name="T78" fmla="*/ 10 w 11"/>
                <a:gd name="T7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" h="8">
                  <a:moveTo>
                    <a:pt x="10" y="6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5"/>
                    <a:pt x="8" y="5"/>
                    <a:pt x="8" y="4"/>
                  </a:cubicBezTo>
                  <a:cubicBezTo>
                    <a:pt x="8" y="4"/>
                    <a:pt x="8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7" y="0"/>
                    <a:pt x="7" y="0"/>
                    <a:pt x="6" y="0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6" y="2"/>
                    <a:pt x="6" y="3"/>
                    <a:pt x="6" y="3"/>
                  </a:cubicBezTo>
                  <a:cubicBezTo>
                    <a:pt x="6" y="3"/>
                    <a:pt x="6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1" y="5"/>
                    <a:pt x="1" y="5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7"/>
                    <a:pt x="2" y="7"/>
                  </a:cubicBezTo>
                  <a:cubicBezTo>
                    <a:pt x="2" y="7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4" y="5"/>
                    <a:pt x="4" y="5"/>
                  </a:cubicBezTo>
                  <a:cubicBezTo>
                    <a:pt x="4" y="6"/>
                    <a:pt x="4" y="6"/>
                    <a:pt x="5" y="6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9" y="7"/>
                  </a:cubicBezTo>
                  <a:cubicBezTo>
                    <a:pt x="9" y="7"/>
                    <a:pt x="10" y="8"/>
                    <a:pt x="10" y="8"/>
                  </a:cubicBezTo>
                  <a:cubicBezTo>
                    <a:pt x="10" y="8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1" y="7"/>
                    <a:pt x="10" y="7"/>
                  </a:cubicBezTo>
                  <a:cubicBezTo>
                    <a:pt x="10" y="6"/>
                    <a:pt x="10" y="6"/>
                    <a:pt x="10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1" name="îšḷíḓe"/>
            <p:cNvSpPr/>
            <p:nvPr/>
          </p:nvSpPr>
          <p:spPr bwMode="auto">
            <a:xfrm>
              <a:off x="3530600" y="4165601"/>
              <a:ext cx="38100" cy="57150"/>
            </a:xfrm>
            <a:custGeom>
              <a:avLst/>
              <a:gdLst>
                <a:gd name="T0" fmla="*/ 4 w 4"/>
                <a:gd name="T1" fmla="*/ 3 h 6"/>
                <a:gd name="T2" fmla="*/ 4 w 4"/>
                <a:gd name="T3" fmla="*/ 2 h 6"/>
                <a:gd name="T4" fmla="*/ 4 w 4"/>
                <a:gd name="T5" fmla="*/ 2 h 6"/>
                <a:gd name="T6" fmla="*/ 4 w 4"/>
                <a:gd name="T7" fmla="*/ 2 h 6"/>
                <a:gd name="T8" fmla="*/ 4 w 4"/>
                <a:gd name="T9" fmla="*/ 2 h 6"/>
                <a:gd name="T10" fmla="*/ 3 w 4"/>
                <a:gd name="T11" fmla="*/ 1 h 6"/>
                <a:gd name="T12" fmla="*/ 3 w 4"/>
                <a:gd name="T13" fmla="*/ 1 h 6"/>
                <a:gd name="T14" fmla="*/ 3 w 4"/>
                <a:gd name="T15" fmla="*/ 0 h 6"/>
                <a:gd name="T16" fmla="*/ 3 w 4"/>
                <a:gd name="T17" fmla="*/ 0 h 6"/>
                <a:gd name="T18" fmla="*/ 3 w 4"/>
                <a:gd name="T19" fmla="*/ 0 h 6"/>
                <a:gd name="T20" fmla="*/ 2 w 4"/>
                <a:gd name="T21" fmla="*/ 1 h 6"/>
                <a:gd name="T22" fmla="*/ 2 w 4"/>
                <a:gd name="T23" fmla="*/ 1 h 6"/>
                <a:gd name="T24" fmla="*/ 2 w 4"/>
                <a:gd name="T25" fmla="*/ 1 h 6"/>
                <a:gd name="T26" fmla="*/ 2 w 4"/>
                <a:gd name="T27" fmla="*/ 2 h 6"/>
                <a:gd name="T28" fmla="*/ 2 w 4"/>
                <a:gd name="T29" fmla="*/ 2 h 6"/>
                <a:gd name="T30" fmla="*/ 2 w 4"/>
                <a:gd name="T31" fmla="*/ 3 h 6"/>
                <a:gd name="T32" fmla="*/ 1 w 4"/>
                <a:gd name="T33" fmla="*/ 3 h 6"/>
                <a:gd name="T34" fmla="*/ 1 w 4"/>
                <a:gd name="T35" fmla="*/ 4 h 6"/>
                <a:gd name="T36" fmla="*/ 1 w 4"/>
                <a:gd name="T37" fmla="*/ 4 h 6"/>
                <a:gd name="T38" fmla="*/ 1 w 4"/>
                <a:gd name="T39" fmla="*/ 5 h 6"/>
                <a:gd name="T40" fmla="*/ 2 w 4"/>
                <a:gd name="T41" fmla="*/ 6 h 6"/>
                <a:gd name="T42" fmla="*/ 2 w 4"/>
                <a:gd name="T43" fmla="*/ 6 h 6"/>
                <a:gd name="T44" fmla="*/ 2 w 4"/>
                <a:gd name="T45" fmla="*/ 6 h 6"/>
                <a:gd name="T46" fmla="*/ 2 w 4"/>
                <a:gd name="T47" fmla="*/ 6 h 6"/>
                <a:gd name="T48" fmla="*/ 3 w 4"/>
                <a:gd name="T49" fmla="*/ 5 h 6"/>
                <a:gd name="T50" fmla="*/ 3 w 4"/>
                <a:gd name="T51" fmla="*/ 5 h 6"/>
                <a:gd name="T52" fmla="*/ 3 w 4"/>
                <a:gd name="T53" fmla="*/ 4 h 6"/>
                <a:gd name="T54" fmla="*/ 4 w 4"/>
                <a:gd name="T55" fmla="*/ 3 h 6"/>
                <a:gd name="T56" fmla="*/ 4 w 4"/>
                <a:gd name="T5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" h="6">
                  <a:moveTo>
                    <a:pt x="4" y="3"/>
                  </a:moveTo>
                  <a:cubicBezTo>
                    <a:pt x="4" y="3"/>
                    <a:pt x="4" y="3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0" y="5"/>
                    <a:pt x="1" y="5"/>
                  </a:cubicBezTo>
                  <a:cubicBezTo>
                    <a:pt x="1" y="5"/>
                    <a:pt x="1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4"/>
                  </a:cubicBezTo>
                  <a:cubicBezTo>
                    <a:pt x="3" y="4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2" name="ïśḻîḑe"/>
            <p:cNvSpPr/>
            <p:nvPr/>
          </p:nvSpPr>
          <p:spPr bwMode="auto">
            <a:xfrm>
              <a:off x="4025900" y="4079876"/>
              <a:ext cx="38100" cy="38100"/>
            </a:xfrm>
            <a:custGeom>
              <a:avLst/>
              <a:gdLst>
                <a:gd name="T0" fmla="*/ 1 w 4"/>
                <a:gd name="T1" fmla="*/ 1 h 4"/>
                <a:gd name="T2" fmla="*/ 2 w 4"/>
                <a:gd name="T3" fmla="*/ 0 h 4"/>
                <a:gd name="T4" fmla="*/ 2 w 4"/>
                <a:gd name="T5" fmla="*/ 0 h 4"/>
                <a:gd name="T6" fmla="*/ 3 w 4"/>
                <a:gd name="T7" fmla="*/ 2 h 4"/>
                <a:gd name="T8" fmla="*/ 4 w 4"/>
                <a:gd name="T9" fmla="*/ 2 h 4"/>
                <a:gd name="T10" fmla="*/ 4 w 4"/>
                <a:gd name="T11" fmla="*/ 3 h 4"/>
                <a:gd name="T12" fmla="*/ 4 w 4"/>
                <a:gd name="T13" fmla="*/ 4 h 4"/>
                <a:gd name="T14" fmla="*/ 3 w 4"/>
                <a:gd name="T15" fmla="*/ 4 h 4"/>
                <a:gd name="T16" fmla="*/ 2 w 4"/>
                <a:gd name="T17" fmla="*/ 4 h 4"/>
                <a:gd name="T18" fmla="*/ 2 w 4"/>
                <a:gd name="T19" fmla="*/ 4 h 4"/>
                <a:gd name="T20" fmla="*/ 2 w 4"/>
                <a:gd name="T21" fmla="*/ 3 h 4"/>
                <a:gd name="T22" fmla="*/ 1 w 4"/>
                <a:gd name="T23" fmla="*/ 2 h 4"/>
                <a:gd name="T24" fmla="*/ 0 w 4"/>
                <a:gd name="T25" fmla="*/ 1 h 4"/>
                <a:gd name="T26" fmla="*/ 1 w 4"/>
                <a:gd name="T2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4">
                  <a:moveTo>
                    <a:pt x="1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3" y="1"/>
                    <a:pt x="3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4" y="4"/>
                    <a:pt x="3" y="4"/>
                    <a:pt x="3" y="4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3" name="îṩ1îďé"/>
            <p:cNvSpPr/>
            <p:nvPr/>
          </p:nvSpPr>
          <p:spPr bwMode="auto">
            <a:xfrm>
              <a:off x="4016375" y="3967163"/>
              <a:ext cx="158750" cy="169863"/>
            </a:xfrm>
            <a:custGeom>
              <a:avLst/>
              <a:gdLst>
                <a:gd name="T0" fmla="*/ 13 w 17"/>
                <a:gd name="T1" fmla="*/ 16 h 18"/>
                <a:gd name="T2" fmla="*/ 12 w 17"/>
                <a:gd name="T3" fmla="*/ 14 h 18"/>
                <a:gd name="T4" fmla="*/ 12 w 17"/>
                <a:gd name="T5" fmla="*/ 15 h 18"/>
                <a:gd name="T6" fmla="*/ 12 w 17"/>
                <a:gd name="T7" fmla="*/ 16 h 18"/>
                <a:gd name="T8" fmla="*/ 8 w 17"/>
                <a:gd name="T9" fmla="*/ 6 h 18"/>
                <a:gd name="T10" fmla="*/ 6 w 17"/>
                <a:gd name="T11" fmla="*/ 6 h 18"/>
                <a:gd name="T12" fmla="*/ 7 w 17"/>
                <a:gd name="T13" fmla="*/ 5 h 18"/>
                <a:gd name="T14" fmla="*/ 7 w 17"/>
                <a:gd name="T15" fmla="*/ 4 h 18"/>
                <a:gd name="T16" fmla="*/ 4 w 17"/>
                <a:gd name="T17" fmla="*/ 0 h 18"/>
                <a:gd name="T18" fmla="*/ 4 w 17"/>
                <a:gd name="T19" fmla="*/ 2 h 18"/>
                <a:gd name="T20" fmla="*/ 3 w 17"/>
                <a:gd name="T21" fmla="*/ 4 h 18"/>
                <a:gd name="T22" fmla="*/ 5 w 17"/>
                <a:gd name="T23" fmla="*/ 4 h 18"/>
                <a:gd name="T24" fmla="*/ 7 w 17"/>
                <a:gd name="T25" fmla="*/ 4 h 18"/>
                <a:gd name="T26" fmla="*/ 5 w 17"/>
                <a:gd name="T27" fmla="*/ 3 h 18"/>
                <a:gd name="T28" fmla="*/ 4 w 17"/>
                <a:gd name="T29" fmla="*/ 3 h 18"/>
                <a:gd name="T30" fmla="*/ 6 w 17"/>
                <a:gd name="T31" fmla="*/ 1 h 18"/>
                <a:gd name="T32" fmla="*/ 7 w 17"/>
                <a:gd name="T33" fmla="*/ 2 h 18"/>
                <a:gd name="T34" fmla="*/ 9 w 17"/>
                <a:gd name="T35" fmla="*/ 5 h 18"/>
                <a:gd name="T36" fmla="*/ 9 w 17"/>
                <a:gd name="T37" fmla="*/ 5 h 18"/>
                <a:gd name="T38" fmla="*/ 12 w 17"/>
                <a:gd name="T39" fmla="*/ 3 h 18"/>
                <a:gd name="T40" fmla="*/ 12 w 17"/>
                <a:gd name="T41" fmla="*/ 6 h 18"/>
                <a:gd name="T42" fmla="*/ 12 w 17"/>
                <a:gd name="T43" fmla="*/ 9 h 18"/>
                <a:gd name="T44" fmla="*/ 11 w 17"/>
                <a:gd name="T45" fmla="*/ 12 h 18"/>
                <a:gd name="T46" fmla="*/ 14 w 17"/>
                <a:gd name="T47" fmla="*/ 11 h 18"/>
                <a:gd name="T48" fmla="*/ 17 w 17"/>
                <a:gd name="T49" fmla="*/ 11 h 18"/>
                <a:gd name="T50" fmla="*/ 16 w 17"/>
                <a:gd name="T51" fmla="*/ 12 h 18"/>
                <a:gd name="T52" fmla="*/ 14 w 17"/>
                <a:gd name="T53" fmla="*/ 13 h 18"/>
                <a:gd name="T54" fmla="*/ 13 w 17"/>
                <a:gd name="T55" fmla="*/ 17 h 18"/>
                <a:gd name="T56" fmla="*/ 12 w 17"/>
                <a:gd name="T57" fmla="*/ 17 h 18"/>
                <a:gd name="T58" fmla="*/ 10 w 17"/>
                <a:gd name="T59" fmla="*/ 16 h 18"/>
                <a:gd name="T60" fmla="*/ 11 w 17"/>
                <a:gd name="T61" fmla="*/ 15 h 18"/>
                <a:gd name="T62" fmla="*/ 11 w 17"/>
                <a:gd name="T63" fmla="*/ 13 h 18"/>
                <a:gd name="T64" fmla="*/ 10 w 17"/>
                <a:gd name="T65" fmla="*/ 12 h 18"/>
                <a:gd name="T66" fmla="*/ 9 w 17"/>
                <a:gd name="T67" fmla="*/ 12 h 18"/>
                <a:gd name="T68" fmla="*/ 7 w 17"/>
                <a:gd name="T69" fmla="*/ 13 h 18"/>
                <a:gd name="T70" fmla="*/ 9 w 17"/>
                <a:gd name="T71" fmla="*/ 10 h 18"/>
                <a:gd name="T72" fmla="*/ 10 w 17"/>
                <a:gd name="T73" fmla="*/ 9 h 18"/>
                <a:gd name="T74" fmla="*/ 10 w 17"/>
                <a:gd name="T75" fmla="*/ 7 h 18"/>
                <a:gd name="T76" fmla="*/ 8 w 17"/>
                <a:gd name="T77" fmla="*/ 8 h 18"/>
                <a:gd name="T78" fmla="*/ 6 w 17"/>
                <a:gd name="T79" fmla="*/ 11 h 18"/>
                <a:gd name="T80" fmla="*/ 5 w 17"/>
                <a:gd name="T81" fmla="*/ 12 h 18"/>
                <a:gd name="T82" fmla="*/ 4 w 17"/>
                <a:gd name="T83" fmla="*/ 11 h 18"/>
                <a:gd name="T84" fmla="*/ 1 w 17"/>
                <a:gd name="T85" fmla="*/ 10 h 18"/>
                <a:gd name="T86" fmla="*/ 1 w 17"/>
                <a:gd name="T87" fmla="*/ 9 h 18"/>
                <a:gd name="T88" fmla="*/ 0 w 17"/>
                <a:gd name="T89" fmla="*/ 8 h 18"/>
                <a:gd name="T90" fmla="*/ 2 w 17"/>
                <a:gd name="T91" fmla="*/ 8 h 18"/>
                <a:gd name="T92" fmla="*/ 3 w 17"/>
                <a:gd name="T93" fmla="*/ 9 h 18"/>
                <a:gd name="T94" fmla="*/ 4 w 17"/>
                <a:gd name="T95" fmla="*/ 10 h 18"/>
                <a:gd name="T96" fmla="*/ 4 w 17"/>
                <a:gd name="T97" fmla="*/ 9 h 18"/>
                <a:gd name="T98" fmla="*/ 2 w 17"/>
                <a:gd name="T99" fmla="*/ 7 h 18"/>
                <a:gd name="T100" fmla="*/ 1 w 17"/>
                <a:gd name="T101" fmla="*/ 5 h 18"/>
                <a:gd name="T102" fmla="*/ 5 w 17"/>
                <a:gd name="T103" fmla="*/ 9 h 18"/>
                <a:gd name="T104" fmla="*/ 5 w 17"/>
                <a:gd name="T105" fmla="*/ 8 h 18"/>
                <a:gd name="T106" fmla="*/ 4 w 17"/>
                <a:gd name="T107" fmla="*/ 6 h 18"/>
                <a:gd name="T108" fmla="*/ 4 w 17"/>
                <a:gd name="T109" fmla="*/ 6 h 18"/>
                <a:gd name="T110" fmla="*/ 5 w 17"/>
                <a:gd name="T111" fmla="*/ 7 h 18"/>
                <a:gd name="T112" fmla="*/ 6 w 17"/>
                <a:gd name="T113" fmla="*/ 8 h 18"/>
                <a:gd name="T114" fmla="*/ 5 w 17"/>
                <a:gd name="T115" fmla="*/ 6 h 18"/>
                <a:gd name="T116" fmla="*/ 3 w 17"/>
                <a:gd name="T117" fmla="*/ 5 h 18"/>
                <a:gd name="T118" fmla="*/ 1 w 17"/>
                <a:gd name="T119" fmla="*/ 3 h 18"/>
                <a:gd name="T120" fmla="*/ 2 w 17"/>
                <a:gd name="T121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" h="18">
                  <a:moveTo>
                    <a:pt x="12" y="16"/>
                  </a:moveTo>
                  <a:cubicBezTo>
                    <a:pt x="12" y="16"/>
                    <a:pt x="12" y="16"/>
                    <a:pt x="12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5"/>
                    <a:pt x="13" y="15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1" y="15"/>
                    <a:pt x="11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6"/>
                    <a:pt x="12" y="16"/>
                  </a:cubicBezTo>
                  <a:close/>
                  <a:moveTo>
                    <a:pt x="6" y="5"/>
                  </a:moveTo>
                  <a:cubicBezTo>
                    <a:pt x="6" y="6"/>
                    <a:pt x="6" y="7"/>
                    <a:pt x="7" y="7"/>
                  </a:cubicBezTo>
                  <a:cubicBezTo>
                    <a:pt x="7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6" y="6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lose/>
                  <a:moveTo>
                    <a:pt x="7" y="5"/>
                  </a:move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5"/>
                  </a:cubicBezTo>
                  <a:close/>
                  <a:moveTo>
                    <a:pt x="3" y="1"/>
                  </a:moveTo>
                  <a:cubicBezTo>
                    <a:pt x="3" y="1"/>
                    <a:pt x="3" y="1"/>
                    <a:pt x="4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6" y="4"/>
                  </a:cubicBezTo>
                  <a:cubicBezTo>
                    <a:pt x="6" y="3"/>
                    <a:pt x="6" y="3"/>
                    <a:pt x="7" y="4"/>
                  </a:cubicBezTo>
                  <a:cubicBezTo>
                    <a:pt x="6" y="3"/>
                    <a:pt x="6" y="3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4"/>
                    <a:pt x="5" y="4"/>
                    <a:pt x="4" y="4"/>
                  </a:cubicBezTo>
                  <a:cubicBezTo>
                    <a:pt x="4" y="4"/>
                    <a:pt x="4" y="4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2"/>
                    <a:pt x="4" y="1"/>
                    <a:pt x="5" y="1"/>
                  </a:cubicBezTo>
                  <a:cubicBezTo>
                    <a:pt x="5" y="1"/>
                    <a:pt x="5" y="1"/>
                    <a:pt x="6" y="1"/>
                  </a:cubicBezTo>
                  <a:cubicBezTo>
                    <a:pt x="6" y="1"/>
                    <a:pt x="6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8" y="2"/>
                    <a:pt x="8" y="3"/>
                  </a:cubicBezTo>
                  <a:cubicBezTo>
                    <a:pt x="8" y="3"/>
                    <a:pt x="8" y="4"/>
                    <a:pt x="8" y="4"/>
                  </a:cubicBezTo>
                  <a:cubicBezTo>
                    <a:pt x="8" y="4"/>
                    <a:pt x="9" y="4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1" y="4"/>
                    <a:pt x="11" y="4"/>
                  </a:cubicBezTo>
                  <a:cubicBezTo>
                    <a:pt x="12" y="4"/>
                    <a:pt x="12" y="3"/>
                    <a:pt x="12" y="3"/>
                  </a:cubicBezTo>
                  <a:cubicBezTo>
                    <a:pt x="12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5"/>
                    <a:pt x="12" y="5"/>
                    <a:pt x="12" y="6"/>
                  </a:cubicBezTo>
                  <a:cubicBezTo>
                    <a:pt x="12" y="7"/>
                    <a:pt x="11" y="7"/>
                    <a:pt x="11" y="8"/>
                  </a:cubicBezTo>
                  <a:cubicBezTo>
                    <a:pt x="11" y="8"/>
                    <a:pt x="11" y="9"/>
                    <a:pt x="11" y="9"/>
                  </a:cubicBezTo>
                  <a:cubicBezTo>
                    <a:pt x="11" y="9"/>
                    <a:pt x="12" y="9"/>
                    <a:pt x="12" y="9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1"/>
                    <a:pt x="11" y="11"/>
                  </a:cubicBezTo>
                  <a:cubicBezTo>
                    <a:pt x="11" y="11"/>
                    <a:pt x="11" y="12"/>
                    <a:pt x="11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1"/>
                    <a:pt x="14" y="11"/>
                    <a:pt x="14" y="11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6" y="10"/>
                    <a:pt x="16" y="10"/>
                  </a:cubicBezTo>
                  <a:cubicBezTo>
                    <a:pt x="16" y="10"/>
                    <a:pt x="17" y="10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6" y="11"/>
                    <a:pt x="16" y="11"/>
                  </a:cubicBezTo>
                  <a:cubicBezTo>
                    <a:pt x="16" y="11"/>
                    <a:pt x="16" y="11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2"/>
                    <a:pt x="15" y="12"/>
                    <a:pt x="15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5" y="14"/>
                    <a:pt x="15" y="14"/>
                  </a:cubicBezTo>
                  <a:cubicBezTo>
                    <a:pt x="15" y="15"/>
                    <a:pt x="14" y="15"/>
                    <a:pt x="14" y="16"/>
                  </a:cubicBezTo>
                  <a:cubicBezTo>
                    <a:pt x="14" y="16"/>
                    <a:pt x="14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2" y="17"/>
                    <a:pt x="12" y="17"/>
                  </a:cubicBezTo>
                  <a:cubicBezTo>
                    <a:pt x="12" y="18"/>
                    <a:pt x="12" y="17"/>
                    <a:pt x="12" y="17"/>
                  </a:cubicBezTo>
                  <a:cubicBezTo>
                    <a:pt x="12" y="18"/>
                    <a:pt x="12" y="17"/>
                    <a:pt x="11" y="18"/>
                  </a:cubicBezTo>
                  <a:cubicBezTo>
                    <a:pt x="11" y="17"/>
                    <a:pt x="11" y="17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1" y="15"/>
                    <a:pt x="11" y="15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10" y="12"/>
                    <a:pt x="10" y="11"/>
                  </a:cubicBezTo>
                  <a:cubicBezTo>
                    <a:pt x="9" y="11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8" y="13"/>
                    <a:pt x="8" y="14"/>
                    <a:pt x="8" y="14"/>
                  </a:cubicBezTo>
                  <a:cubicBezTo>
                    <a:pt x="8" y="13"/>
                    <a:pt x="8" y="13"/>
                    <a:pt x="7" y="13"/>
                  </a:cubicBezTo>
                  <a:cubicBezTo>
                    <a:pt x="7" y="13"/>
                    <a:pt x="8" y="12"/>
                    <a:pt x="8" y="12"/>
                  </a:cubicBezTo>
                  <a:cubicBezTo>
                    <a:pt x="8" y="11"/>
                    <a:pt x="8" y="11"/>
                    <a:pt x="8" y="10"/>
                  </a:cubicBezTo>
                  <a:cubicBezTo>
                    <a:pt x="8" y="10"/>
                    <a:pt x="8" y="10"/>
                    <a:pt x="9" y="10"/>
                  </a:cubicBezTo>
                  <a:cubicBezTo>
                    <a:pt x="9" y="10"/>
                    <a:pt x="9" y="9"/>
                    <a:pt x="9" y="9"/>
                  </a:cubicBezTo>
                  <a:cubicBezTo>
                    <a:pt x="9" y="9"/>
                    <a:pt x="9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1" y="6"/>
                    <a:pt x="10" y="6"/>
                  </a:cubicBezTo>
                  <a:cubicBezTo>
                    <a:pt x="10" y="6"/>
                    <a:pt x="9" y="7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9"/>
                    <a:pt x="7" y="9"/>
                  </a:cubicBezTo>
                  <a:cubicBezTo>
                    <a:pt x="7" y="9"/>
                    <a:pt x="7" y="10"/>
                    <a:pt x="6" y="10"/>
                  </a:cubicBezTo>
                  <a:cubicBezTo>
                    <a:pt x="6" y="10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3" y="12"/>
                    <a:pt x="4" y="12"/>
                    <a:pt x="4" y="11"/>
                  </a:cubicBezTo>
                  <a:cubicBezTo>
                    <a:pt x="4" y="11"/>
                    <a:pt x="3" y="11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1" y="10"/>
                    <a:pt x="1" y="10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0" y="9"/>
                    <a:pt x="0" y="9"/>
                  </a:cubicBezTo>
                  <a:cubicBezTo>
                    <a:pt x="0" y="9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1" y="8"/>
                    <a:pt x="1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4" y="9"/>
                  </a:cubicBezTo>
                  <a:cubicBezTo>
                    <a:pt x="4" y="9"/>
                    <a:pt x="4" y="9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9"/>
                    <a:pt x="4" y="9"/>
                    <a:pt x="4" y="9"/>
                  </a:cubicBezTo>
                  <a:cubicBezTo>
                    <a:pt x="3" y="9"/>
                    <a:pt x="3" y="8"/>
                    <a:pt x="3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5"/>
                    <a:pt x="1" y="5"/>
                  </a:cubicBezTo>
                  <a:cubicBezTo>
                    <a:pt x="2" y="5"/>
                    <a:pt x="2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7"/>
                    <a:pt x="4" y="8"/>
                    <a:pt x="5" y="9"/>
                  </a:cubicBezTo>
                  <a:cubicBezTo>
                    <a:pt x="6" y="9"/>
                    <a:pt x="5" y="9"/>
                    <a:pt x="5" y="9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4" y="8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5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5"/>
                    <a:pt x="4" y="5"/>
                    <a:pt x="4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3" y="5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2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4" name="işḷiḑê"/>
            <p:cNvSpPr/>
            <p:nvPr/>
          </p:nvSpPr>
          <p:spPr bwMode="auto">
            <a:xfrm>
              <a:off x="3763963" y="4108451"/>
              <a:ext cx="131763" cy="133350"/>
            </a:xfrm>
            <a:custGeom>
              <a:avLst/>
              <a:gdLst>
                <a:gd name="T0" fmla="*/ 13 w 14"/>
                <a:gd name="T1" fmla="*/ 10 h 14"/>
                <a:gd name="T2" fmla="*/ 11 w 14"/>
                <a:gd name="T3" fmla="*/ 11 h 14"/>
                <a:gd name="T4" fmla="*/ 9 w 14"/>
                <a:gd name="T5" fmla="*/ 11 h 14"/>
                <a:gd name="T6" fmla="*/ 10 w 14"/>
                <a:gd name="T7" fmla="*/ 10 h 14"/>
                <a:gd name="T8" fmla="*/ 8 w 14"/>
                <a:gd name="T9" fmla="*/ 9 h 14"/>
                <a:gd name="T10" fmla="*/ 7 w 14"/>
                <a:gd name="T11" fmla="*/ 10 h 14"/>
                <a:gd name="T12" fmla="*/ 6 w 14"/>
                <a:gd name="T13" fmla="*/ 10 h 14"/>
                <a:gd name="T14" fmla="*/ 5 w 14"/>
                <a:gd name="T15" fmla="*/ 10 h 14"/>
                <a:gd name="T16" fmla="*/ 3 w 14"/>
                <a:gd name="T17" fmla="*/ 14 h 14"/>
                <a:gd name="T18" fmla="*/ 2 w 14"/>
                <a:gd name="T19" fmla="*/ 14 h 14"/>
                <a:gd name="T20" fmla="*/ 2 w 14"/>
                <a:gd name="T21" fmla="*/ 11 h 14"/>
                <a:gd name="T22" fmla="*/ 2 w 14"/>
                <a:gd name="T23" fmla="*/ 12 h 14"/>
                <a:gd name="T24" fmla="*/ 3 w 14"/>
                <a:gd name="T25" fmla="*/ 9 h 14"/>
                <a:gd name="T26" fmla="*/ 3 w 14"/>
                <a:gd name="T27" fmla="*/ 7 h 14"/>
                <a:gd name="T28" fmla="*/ 4 w 14"/>
                <a:gd name="T29" fmla="*/ 6 h 14"/>
                <a:gd name="T30" fmla="*/ 3 w 14"/>
                <a:gd name="T31" fmla="*/ 6 h 14"/>
                <a:gd name="T32" fmla="*/ 1 w 14"/>
                <a:gd name="T33" fmla="*/ 7 h 14"/>
                <a:gd name="T34" fmla="*/ 1 w 14"/>
                <a:gd name="T35" fmla="*/ 5 h 14"/>
                <a:gd name="T36" fmla="*/ 2 w 14"/>
                <a:gd name="T37" fmla="*/ 5 h 14"/>
                <a:gd name="T38" fmla="*/ 3 w 14"/>
                <a:gd name="T39" fmla="*/ 4 h 14"/>
                <a:gd name="T40" fmla="*/ 4 w 14"/>
                <a:gd name="T41" fmla="*/ 2 h 14"/>
                <a:gd name="T42" fmla="*/ 4 w 14"/>
                <a:gd name="T43" fmla="*/ 1 h 14"/>
                <a:gd name="T44" fmla="*/ 5 w 14"/>
                <a:gd name="T45" fmla="*/ 0 h 14"/>
                <a:gd name="T46" fmla="*/ 7 w 14"/>
                <a:gd name="T47" fmla="*/ 1 h 14"/>
                <a:gd name="T48" fmla="*/ 6 w 14"/>
                <a:gd name="T49" fmla="*/ 1 h 14"/>
                <a:gd name="T50" fmla="*/ 7 w 14"/>
                <a:gd name="T51" fmla="*/ 2 h 14"/>
                <a:gd name="T52" fmla="*/ 8 w 14"/>
                <a:gd name="T53" fmla="*/ 1 h 14"/>
                <a:gd name="T54" fmla="*/ 10 w 14"/>
                <a:gd name="T55" fmla="*/ 2 h 14"/>
                <a:gd name="T56" fmla="*/ 9 w 14"/>
                <a:gd name="T57" fmla="*/ 3 h 14"/>
                <a:gd name="T58" fmla="*/ 8 w 14"/>
                <a:gd name="T59" fmla="*/ 3 h 14"/>
                <a:gd name="T60" fmla="*/ 6 w 14"/>
                <a:gd name="T61" fmla="*/ 4 h 14"/>
                <a:gd name="T62" fmla="*/ 6 w 14"/>
                <a:gd name="T63" fmla="*/ 5 h 14"/>
                <a:gd name="T64" fmla="*/ 5 w 14"/>
                <a:gd name="T65" fmla="*/ 7 h 14"/>
                <a:gd name="T66" fmla="*/ 5 w 14"/>
                <a:gd name="T67" fmla="*/ 8 h 14"/>
                <a:gd name="T68" fmla="*/ 5 w 14"/>
                <a:gd name="T69" fmla="*/ 9 h 14"/>
                <a:gd name="T70" fmla="*/ 6 w 14"/>
                <a:gd name="T71" fmla="*/ 9 h 14"/>
                <a:gd name="T72" fmla="*/ 12 w 14"/>
                <a:gd name="T73" fmla="*/ 7 h 14"/>
                <a:gd name="T74" fmla="*/ 13 w 14"/>
                <a:gd name="T75" fmla="*/ 8 h 14"/>
                <a:gd name="T76" fmla="*/ 14 w 14"/>
                <a:gd name="T77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" h="14">
                  <a:moveTo>
                    <a:pt x="14" y="10"/>
                  </a:moveTo>
                  <a:cubicBezTo>
                    <a:pt x="14" y="10"/>
                    <a:pt x="13" y="10"/>
                    <a:pt x="13" y="10"/>
                  </a:cubicBezTo>
                  <a:cubicBezTo>
                    <a:pt x="13" y="10"/>
                    <a:pt x="12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0" y="11"/>
                    <a:pt x="10" y="11"/>
                  </a:cubicBezTo>
                  <a:cubicBezTo>
                    <a:pt x="10" y="11"/>
                    <a:pt x="9" y="11"/>
                    <a:pt x="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10" y="10"/>
                    <a:pt x="10" y="10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9"/>
                    <a:pt x="9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8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5" y="10"/>
                    <a:pt x="5" y="10"/>
                  </a:cubicBezTo>
                  <a:cubicBezTo>
                    <a:pt x="5" y="10"/>
                    <a:pt x="5" y="11"/>
                    <a:pt x="5" y="12"/>
                  </a:cubicBezTo>
                  <a:cubicBezTo>
                    <a:pt x="4" y="13"/>
                    <a:pt x="4" y="13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2" y="14"/>
                    <a:pt x="2" y="14"/>
                  </a:cubicBezTo>
                  <a:cubicBezTo>
                    <a:pt x="2" y="14"/>
                    <a:pt x="1" y="12"/>
                    <a:pt x="1" y="12"/>
                  </a:cubicBezTo>
                  <a:cubicBezTo>
                    <a:pt x="1" y="12"/>
                    <a:pt x="2" y="12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2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0"/>
                    <a:pt x="3" y="10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7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5"/>
                    <a:pt x="4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2" y="6"/>
                  </a:cubicBezTo>
                  <a:cubicBezTo>
                    <a:pt x="2" y="6"/>
                    <a:pt x="2" y="7"/>
                    <a:pt x="1" y="7"/>
                  </a:cubicBezTo>
                  <a:cubicBezTo>
                    <a:pt x="1" y="7"/>
                    <a:pt x="1" y="6"/>
                    <a:pt x="1" y="6"/>
                  </a:cubicBezTo>
                  <a:cubicBezTo>
                    <a:pt x="0" y="6"/>
                    <a:pt x="0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2" y="5"/>
                  </a:cubicBezTo>
                  <a:cubicBezTo>
                    <a:pt x="2" y="5"/>
                    <a:pt x="2" y="5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4" y="4"/>
                    <a:pt x="4" y="4"/>
                  </a:cubicBezTo>
                  <a:cubicBezTo>
                    <a:pt x="4" y="4"/>
                    <a:pt x="4" y="3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1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6" y="0"/>
                  </a:cubicBezTo>
                  <a:cubicBezTo>
                    <a:pt x="6" y="0"/>
                    <a:pt x="6" y="0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7" y="2"/>
                    <a:pt x="7" y="2"/>
                  </a:cubicBezTo>
                  <a:cubicBezTo>
                    <a:pt x="7" y="2"/>
                    <a:pt x="7" y="1"/>
                    <a:pt x="7" y="1"/>
                  </a:cubicBezTo>
                  <a:cubicBezTo>
                    <a:pt x="7" y="1"/>
                    <a:pt x="8" y="1"/>
                    <a:pt x="8" y="1"/>
                  </a:cubicBezTo>
                  <a:cubicBezTo>
                    <a:pt x="8" y="2"/>
                    <a:pt x="9" y="1"/>
                    <a:pt x="9" y="1"/>
                  </a:cubicBezTo>
                  <a:cubicBezTo>
                    <a:pt x="9" y="1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8" y="3"/>
                    <a:pt x="8" y="3"/>
                  </a:cubicBezTo>
                  <a:cubicBezTo>
                    <a:pt x="8" y="3"/>
                    <a:pt x="7" y="4"/>
                    <a:pt x="7" y="4"/>
                  </a:cubicBezTo>
                  <a:cubicBezTo>
                    <a:pt x="7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6"/>
                    <a:pt x="6" y="6"/>
                  </a:cubicBezTo>
                  <a:cubicBezTo>
                    <a:pt x="6" y="6"/>
                    <a:pt x="5" y="6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6" y="9"/>
                    <a:pt x="6" y="9"/>
                  </a:cubicBezTo>
                  <a:cubicBezTo>
                    <a:pt x="6" y="9"/>
                    <a:pt x="7" y="8"/>
                    <a:pt x="7" y="8"/>
                  </a:cubicBezTo>
                  <a:cubicBezTo>
                    <a:pt x="8" y="8"/>
                    <a:pt x="11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3" y="7"/>
                    <a:pt x="13" y="8"/>
                    <a:pt x="13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9"/>
                  </a:cubicBezTo>
                  <a:cubicBezTo>
                    <a:pt x="14" y="9"/>
                    <a:pt x="14" y="9"/>
                    <a:pt x="14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5" name="ïsḻiḍè"/>
            <p:cNvSpPr/>
            <p:nvPr/>
          </p:nvSpPr>
          <p:spPr bwMode="auto">
            <a:xfrm>
              <a:off x="3792538" y="424180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6" name="iṩlîḓê"/>
            <p:cNvSpPr/>
            <p:nvPr/>
          </p:nvSpPr>
          <p:spPr bwMode="auto">
            <a:xfrm>
              <a:off x="3082925" y="3182938"/>
              <a:ext cx="1185863" cy="76200"/>
            </a:xfrm>
            <a:custGeom>
              <a:avLst/>
              <a:gdLst>
                <a:gd name="T0" fmla="*/ 747 w 747"/>
                <a:gd name="T1" fmla="*/ 48 h 48"/>
                <a:gd name="T2" fmla="*/ 730 w 747"/>
                <a:gd name="T3" fmla="*/ 24 h 48"/>
                <a:gd name="T4" fmla="*/ 730 w 747"/>
                <a:gd name="T5" fmla="*/ 18 h 48"/>
                <a:gd name="T6" fmla="*/ 12 w 747"/>
                <a:gd name="T7" fmla="*/ 0 h 48"/>
                <a:gd name="T8" fmla="*/ 12 w 747"/>
                <a:gd name="T9" fmla="*/ 0 h 48"/>
                <a:gd name="T10" fmla="*/ 0 w 747"/>
                <a:gd name="T11" fmla="*/ 30 h 48"/>
                <a:gd name="T12" fmla="*/ 0 w 747"/>
                <a:gd name="T13" fmla="*/ 30 h 48"/>
                <a:gd name="T14" fmla="*/ 0 w 747"/>
                <a:gd name="T15" fmla="*/ 36 h 48"/>
                <a:gd name="T16" fmla="*/ 741 w 747"/>
                <a:gd name="T17" fmla="*/ 48 h 48"/>
                <a:gd name="T18" fmla="*/ 747 w 747"/>
                <a:gd name="T19" fmla="*/ 48 h 48"/>
                <a:gd name="T20" fmla="*/ 747 w 747"/>
                <a:gd name="T2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7" h="48">
                  <a:moveTo>
                    <a:pt x="747" y="48"/>
                  </a:moveTo>
                  <a:lnTo>
                    <a:pt x="730" y="24"/>
                  </a:lnTo>
                  <a:lnTo>
                    <a:pt x="730" y="18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741" y="48"/>
                  </a:lnTo>
                  <a:lnTo>
                    <a:pt x="747" y="48"/>
                  </a:lnTo>
                  <a:lnTo>
                    <a:pt x="747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7" name="ïṥlïdê"/>
            <p:cNvSpPr/>
            <p:nvPr/>
          </p:nvSpPr>
          <p:spPr bwMode="auto">
            <a:xfrm>
              <a:off x="3054350" y="3278188"/>
              <a:ext cx="1223963" cy="84138"/>
            </a:xfrm>
            <a:custGeom>
              <a:avLst/>
              <a:gdLst>
                <a:gd name="T0" fmla="*/ 771 w 771"/>
                <a:gd name="T1" fmla="*/ 47 h 53"/>
                <a:gd name="T2" fmla="*/ 771 w 771"/>
                <a:gd name="T3" fmla="*/ 24 h 53"/>
                <a:gd name="T4" fmla="*/ 771 w 771"/>
                <a:gd name="T5" fmla="*/ 24 h 53"/>
                <a:gd name="T6" fmla="*/ 6 w 771"/>
                <a:gd name="T7" fmla="*/ 0 h 53"/>
                <a:gd name="T8" fmla="*/ 6 w 771"/>
                <a:gd name="T9" fmla="*/ 6 h 53"/>
                <a:gd name="T10" fmla="*/ 0 w 771"/>
                <a:gd name="T11" fmla="*/ 30 h 53"/>
                <a:gd name="T12" fmla="*/ 0 w 771"/>
                <a:gd name="T13" fmla="*/ 30 h 53"/>
                <a:gd name="T14" fmla="*/ 0 w 771"/>
                <a:gd name="T15" fmla="*/ 36 h 53"/>
                <a:gd name="T16" fmla="*/ 771 w 771"/>
                <a:gd name="T17" fmla="*/ 53 h 53"/>
                <a:gd name="T18" fmla="*/ 771 w 771"/>
                <a:gd name="T19" fmla="*/ 47 h 53"/>
                <a:gd name="T20" fmla="*/ 771 w 771"/>
                <a:gd name="T21" fmla="*/ 4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1" h="53">
                  <a:moveTo>
                    <a:pt x="771" y="47"/>
                  </a:moveTo>
                  <a:lnTo>
                    <a:pt x="771" y="24"/>
                  </a:lnTo>
                  <a:lnTo>
                    <a:pt x="771" y="24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771" y="53"/>
                  </a:lnTo>
                  <a:lnTo>
                    <a:pt x="771" y="47"/>
                  </a:lnTo>
                  <a:lnTo>
                    <a:pt x="771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8" name="ïŝļïḓè"/>
            <p:cNvSpPr/>
            <p:nvPr/>
          </p:nvSpPr>
          <p:spPr bwMode="auto">
            <a:xfrm>
              <a:off x="3054350" y="3381376"/>
              <a:ext cx="1233488" cy="85725"/>
            </a:xfrm>
            <a:custGeom>
              <a:avLst/>
              <a:gdLst>
                <a:gd name="T0" fmla="*/ 771 w 777"/>
                <a:gd name="T1" fmla="*/ 24 h 54"/>
                <a:gd name="T2" fmla="*/ 0 w 777"/>
                <a:gd name="T3" fmla="*/ 0 h 54"/>
                <a:gd name="T4" fmla="*/ 0 w 777"/>
                <a:gd name="T5" fmla="*/ 6 h 54"/>
                <a:gd name="T6" fmla="*/ 0 w 777"/>
                <a:gd name="T7" fmla="*/ 6 h 54"/>
                <a:gd name="T8" fmla="*/ 0 w 777"/>
                <a:gd name="T9" fmla="*/ 30 h 54"/>
                <a:gd name="T10" fmla="*/ 0 w 777"/>
                <a:gd name="T11" fmla="*/ 36 h 54"/>
                <a:gd name="T12" fmla="*/ 771 w 777"/>
                <a:gd name="T13" fmla="*/ 54 h 54"/>
                <a:gd name="T14" fmla="*/ 777 w 777"/>
                <a:gd name="T15" fmla="*/ 48 h 54"/>
                <a:gd name="T16" fmla="*/ 777 w 777"/>
                <a:gd name="T17" fmla="*/ 24 h 54"/>
                <a:gd name="T18" fmla="*/ 771 w 777"/>
                <a:gd name="T19" fmla="*/ 24 h 54"/>
                <a:gd name="T20" fmla="*/ 771 w 777"/>
                <a:gd name="T21" fmla="*/ 2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7" h="54">
                  <a:moveTo>
                    <a:pt x="771" y="24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771" y="54"/>
                  </a:lnTo>
                  <a:lnTo>
                    <a:pt x="777" y="48"/>
                  </a:lnTo>
                  <a:lnTo>
                    <a:pt x="777" y="24"/>
                  </a:lnTo>
                  <a:lnTo>
                    <a:pt x="771" y="24"/>
                  </a:lnTo>
                  <a:lnTo>
                    <a:pt x="771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9" name="iṩlïḋé"/>
            <p:cNvSpPr/>
            <p:nvPr/>
          </p:nvSpPr>
          <p:spPr bwMode="auto">
            <a:xfrm>
              <a:off x="3063875" y="3486151"/>
              <a:ext cx="1214438" cy="74613"/>
            </a:xfrm>
            <a:custGeom>
              <a:avLst/>
              <a:gdLst>
                <a:gd name="T0" fmla="*/ 0 w 765"/>
                <a:gd name="T1" fmla="*/ 0 h 47"/>
                <a:gd name="T2" fmla="*/ 0 w 765"/>
                <a:gd name="T3" fmla="*/ 0 h 47"/>
                <a:gd name="T4" fmla="*/ 0 w 765"/>
                <a:gd name="T5" fmla="*/ 29 h 47"/>
                <a:gd name="T6" fmla="*/ 0 w 765"/>
                <a:gd name="T7" fmla="*/ 29 h 47"/>
                <a:gd name="T8" fmla="*/ 0 w 765"/>
                <a:gd name="T9" fmla="*/ 35 h 47"/>
                <a:gd name="T10" fmla="*/ 759 w 765"/>
                <a:gd name="T11" fmla="*/ 47 h 47"/>
                <a:gd name="T12" fmla="*/ 759 w 765"/>
                <a:gd name="T13" fmla="*/ 47 h 47"/>
                <a:gd name="T14" fmla="*/ 765 w 765"/>
                <a:gd name="T15" fmla="*/ 23 h 47"/>
                <a:gd name="T16" fmla="*/ 765 w 765"/>
                <a:gd name="T17" fmla="*/ 18 h 47"/>
                <a:gd name="T18" fmla="*/ 0 w 765"/>
                <a:gd name="T19" fmla="*/ 0 h 47"/>
                <a:gd name="T20" fmla="*/ 0 w 765"/>
                <a:gd name="T2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5" h="47">
                  <a:moveTo>
                    <a:pt x="0" y="0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35"/>
                  </a:lnTo>
                  <a:lnTo>
                    <a:pt x="759" y="47"/>
                  </a:lnTo>
                  <a:lnTo>
                    <a:pt x="759" y="47"/>
                  </a:lnTo>
                  <a:lnTo>
                    <a:pt x="765" y="23"/>
                  </a:lnTo>
                  <a:lnTo>
                    <a:pt x="765" y="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0" name="iṣlïḑé"/>
            <p:cNvSpPr/>
            <p:nvPr/>
          </p:nvSpPr>
          <p:spPr bwMode="auto">
            <a:xfrm>
              <a:off x="3082925" y="3589338"/>
              <a:ext cx="1176338" cy="76200"/>
            </a:xfrm>
            <a:custGeom>
              <a:avLst/>
              <a:gdLst>
                <a:gd name="T0" fmla="*/ 0 w 741"/>
                <a:gd name="T1" fmla="*/ 0 h 48"/>
                <a:gd name="T2" fmla="*/ 0 w 741"/>
                <a:gd name="T3" fmla="*/ 6 h 48"/>
                <a:gd name="T4" fmla="*/ 0 w 741"/>
                <a:gd name="T5" fmla="*/ 6 h 48"/>
                <a:gd name="T6" fmla="*/ 0 w 741"/>
                <a:gd name="T7" fmla="*/ 30 h 48"/>
                <a:gd name="T8" fmla="*/ 0 w 741"/>
                <a:gd name="T9" fmla="*/ 30 h 48"/>
                <a:gd name="T10" fmla="*/ 724 w 741"/>
                <a:gd name="T11" fmla="*/ 48 h 48"/>
                <a:gd name="T12" fmla="*/ 730 w 741"/>
                <a:gd name="T13" fmla="*/ 48 h 48"/>
                <a:gd name="T14" fmla="*/ 741 w 741"/>
                <a:gd name="T15" fmla="*/ 24 h 48"/>
                <a:gd name="T16" fmla="*/ 735 w 741"/>
                <a:gd name="T17" fmla="*/ 18 h 48"/>
                <a:gd name="T18" fmla="*/ 0 w 741"/>
                <a:gd name="T19" fmla="*/ 0 h 48"/>
                <a:gd name="T20" fmla="*/ 0 w 741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1" h="48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724" y="48"/>
                  </a:lnTo>
                  <a:lnTo>
                    <a:pt x="730" y="48"/>
                  </a:lnTo>
                  <a:lnTo>
                    <a:pt x="741" y="24"/>
                  </a:lnTo>
                  <a:lnTo>
                    <a:pt x="735" y="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1" name="iŝḻíḍe"/>
            <p:cNvSpPr/>
            <p:nvPr/>
          </p:nvSpPr>
          <p:spPr bwMode="auto">
            <a:xfrm>
              <a:off x="3109913" y="3694113"/>
              <a:ext cx="971550" cy="55563"/>
            </a:xfrm>
            <a:custGeom>
              <a:avLst/>
              <a:gdLst>
                <a:gd name="T0" fmla="*/ 0 w 612"/>
                <a:gd name="T1" fmla="*/ 0 h 35"/>
                <a:gd name="T2" fmla="*/ 18 w 612"/>
                <a:gd name="T3" fmla="*/ 35 h 35"/>
                <a:gd name="T4" fmla="*/ 18 w 612"/>
                <a:gd name="T5" fmla="*/ 29 h 35"/>
                <a:gd name="T6" fmla="*/ 612 w 612"/>
                <a:gd name="T7" fmla="*/ 23 h 35"/>
                <a:gd name="T8" fmla="*/ 0 w 612"/>
                <a:gd name="T9" fmla="*/ 0 h 35"/>
                <a:gd name="T10" fmla="*/ 0 w 612"/>
                <a:gd name="T11" fmla="*/ 0 h 35"/>
                <a:gd name="T12" fmla="*/ 0 w 612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2" h="35">
                  <a:moveTo>
                    <a:pt x="0" y="0"/>
                  </a:moveTo>
                  <a:lnTo>
                    <a:pt x="18" y="35"/>
                  </a:lnTo>
                  <a:lnTo>
                    <a:pt x="18" y="29"/>
                  </a:lnTo>
                  <a:lnTo>
                    <a:pt x="612" y="2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2" name="ïşḷiďè"/>
            <p:cNvSpPr/>
            <p:nvPr/>
          </p:nvSpPr>
          <p:spPr bwMode="auto">
            <a:xfrm>
              <a:off x="3260725" y="3108326"/>
              <a:ext cx="971550" cy="55563"/>
            </a:xfrm>
            <a:custGeom>
              <a:avLst/>
              <a:gdLst>
                <a:gd name="T0" fmla="*/ 612 w 612"/>
                <a:gd name="T1" fmla="*/ 35 h 35"/>
                <a:gd name="T2" fmla="*/ 594 w 612"/>
                <a:gd name="T3" fmla="*/ 0 h 35"/>
                <a:gd name="T4" fmla="*/ 594 w 612"/>
                <a:gd name="T5" fmla="*/ 0 h 35"/>
                <a:gd name="T6" fmla="*/ 0 w 612"/>
                <a:gd name="T7" fmla="*/ 12 h 35"/>
                <a:gd name="T8" fmla="*/ 612 w 612"/>
                <a:gd name="T9" fmla="*/ 35 h 35"/>
                <a:gd name="T10" fmla="*/ 612 w 612"/>
                <a:gd name="T11" fmla="*/ 35 h 35"/>
                <a:gd name="T12" fmla="*/ 612 w 612"/>
                <a:gd name="T1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2" h="35">
                  <a:moveTo>
                    <a:pt x="612" y="35"/>
                  </a:moveTo>
                  <a:lnTo>
                    <a:pt x="594" y="0"/>
                  </a:lnTo>
                  <a:lnTo>
                    <a:pt x="594" y="0"/>
                  </a:lnTo>
                  <a:lnTo>
                    <a:pt x="0" y="12"/>
                  </a:lnTo>
                  <a:lnTo>
                    <a:pt x="612" y="35"/>
                  </a:lnTo>
                  <a:lnTo>
                    <a:pt x="612" y="35"/>
                  </a:lnTo>
                  <a:lnTo>
                    <a:pt x="612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3" name="íśḷiḋê"/>
            <p:cNvSpPr/>
            <p:nvPr/>
          </p:nvSpPr>
          <p:spPr bwMode="auto">
            <a:xfrm>
              <a:off x="3157538" y="3127376"/>
              <a:ext cx="1027113" cy="519113"/>
            </a:xfrm>
            <a:custGeom>
              <a:avLst/>
              <a:gdLst>
                <a:gd name="T0" fmla="*/ 105 w 110"/>
                <a:gd name="T1" fmla="*/ 15 h 55"/>
                <a:gd name="T2" fmla="*/ 57 w 110"/>
                <a:gd name="T3" fmla="*/ 24 h 55"/>
                <a:gd name="T4" fmla="*/ 55 w 110"/>
                <a:gd name="T5" fmla="*/ 24 h 55"/>
                <a:gd name="T6" fmla="*/ 53 w 110"/>
                <a:gd name="T7" fmla="*/ 24 h 55"/>
                <a:gd name="T8" fmla="*/ 4 w 110"/>
                <a:gd name="T9" fmla="*/ 15 h 55"/>
                <a:gd name="T10" fmla="*/ 0 w 110"/>
                <a:gd name="T11" fmla="*/ 48 h 55"/>
                <a:gd name="T12" fmla="*/ 50 w 110"/>
                <a:gd name="T13" fmla="*/ 55 h 55"/>
                <a:gd name="T14" fmla="*/ 55 w 110"/>
                <a:gd name="T15" fmla="*/ 55 h 55"/>
                <a:gd name="T16" fmla="*/ 60 w 110"/>
                <a:gd name="T17" fmla="*/ 55 h 55"/>
                <a:gd name="T18" fmla="*/ 110 w 110"/>
                <a:gd name="T19" fmla="*/ 48 h 55"/>
                <a:gd name="T20" fmla="*/ 105 w 110"/>
                <a:gd name="T21" fmla="*/ 1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0" h="55">
                  <a:moveTo>
                    <a:pt x="105" y="15"/>
                  </a:moveTo>
                  <a:cubicBezTo>
                    <a:pt x="85" y="17"/>
                    <a:pt x="77" y="0"/>
                    <a:pt x="57" y="24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32" y="0"/>
                    <a:pt x="24" y="16"/>
                    <a:pt x="4" y="15"/>
                  </a:cubicBezTo>
                  <a:cubicBezTo>
                    <a:pt x="4" y="15"/>
                    <a:pt x="2" y="37"/>
                    <a:pt x="0" y="48"/>
                  </a:cubicBezTo>
                  <a:cubicBezTo>
                    <a:pt x="25" y="49"/>
                    <a:pt x="31" y="33"/>
                    <a:pt x="50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79" y="33"/>
                    <a:pt x="85" y="49"/>
                    <a:pt x="110" y="48"/>
                  </a:cubicBezTo>
                  <a:cubicBezTo>
                    <a:pt x="107" y="37"/>
                    <a:pt x="105" y="15"/>
                    <a:pt x="105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4" name="işlîďê"/>
            <p:cNvSpPr/>
            <p:nvPr/>
          </p:nvSpPr>
          <p:spPr bwMode="auto">
            <a:xfrm>
              <a:off x="3128963" y="3211513"/>
              <a:ext cx="1074738" cy="434975"/>
            </a:xfrm>
            <a:custGeom>
              <a:avLst/>
              <a:gdLst>
                <a:gd name="T0" fmla="*/ 53 w 115"/>
                <a:gd name="T1" fmla="*/ 43 h 46"/>
                <a:gd name="T2" fmla="*/ 62 w 115"/>
                <a:gd name="T3" fmla="*/ 43 h 46"/>
                <a:gd name="T4" fmla="*/ 81 w 115"/>
                <a:gd name="T5" fmla="*/ 32 h 46"/>
                <a:gd name="T6" fmla="*/ 92 w 115"/>
                <a:gd name="T7" fmla="*/ 34 h 46"/>
                <a:gd name="T8" fmla="*/ 109 w 115"/>
                <a:gd name="T9" fmla="*/ 36 h 46"/>
                <a:gd name="T10" fmla="*/ 111 w 115"/>
                <a:gd name="T11" fmla="*/ 36 h 46"/>
                <a:gd name="T12" fmla="*/ 107 w 115"/>
                <a:gd name="T13" fmla="*/ 7 h 46"/>
                <a:gd name="T14" fmla="*/ 106 w 115"/>
                <a:gd name="T15" fmla="*/ 7 h 46"/>
                <a:gd name="T16" fmla="*/ 91 w 115"/>
                <a:gd name="T17" fmla="*/ 5 h 46"/>
                <a:gd name="T18" fmla="*/ 81 w 115"/>
                <a:gd name="T19" fmla="*/ 3 h 46"/>
                <a:gd name="T20" fmla="*/ 61 w 115"/>
                <a:gd name="T21" fmla="*/ 15 h 46"/>
                <a:gd name="T22" fmla="*/ 60 w 115"/>
                <a:gd name="T23" fmla="*/ 16 h 46"/>
                <a:gd name="T24" fmla="*/ 58 w 115"/>
                <a:gd name="T25" fmla="*/ 16 h 46"/>
                <a:gd name="T26" fmla="*/ 55 w 115"/>
                <a:gd name="T27" fmla="*/ 16 h 46"/>
                <a:gd name="T28" fmla="*/ 54 w 115"/>
                <a:gd name="T29" fmla="*/ 15 h 46"/>
                <a:gd name="T30" fmla="*/ 34 w 115"/>
                <a:gd name="T31" fmla="*/ 3 h 46"/>
                <a:gd name="T32" fmla="*/ 24 w 115"/>
                <a:gd name="T33" fmla="*/ 5 h 46"/>
                <a:gd name="T34" fmla="*/ 9 w 115"/>
                <a:gd name="T35" fmla="*/ 7 h 46"/>
                <a:gd name="T36" fmla="*/ 8 w 115"/>
                <a:gd name="T37" fmla="*/ 7 h 46"/>
                <a:gd name="T38" fmla="*/ 4 w 115"/>
                <a:gd name="T39" fmla="*/ 36 h 46"/>
                <a:gd name="T40" fmla="*/ 6 w 115"/>
                <a:gd name="T41" fmla="*/ 36 h 46"/>
                <a:gd name="T42" fmla="*/ 23 w 115"/>
                <a:gd name="T43" fmla="*/ 34 h 46"/>
                <a:gd name="T44" fmla="*/ 34 w 115"/>
                <a:gd name="T45" fmla="*/ 32 h 46"/>
                <a:gd name="T46" fmla="*/ 53 w 115"/>
                <a:gd name="T47" fmla="*/ 43 h 46"/>
                <a:gd name="T48" fmla="*/ 63 w 115"/>
                <a:gd name="T49" fmla="*/ 46 h 46"/>
                <a:gd name="T50" fmla="*/ 52 w 115"/>
                <a:gd name="T51" fmla="*/ 46 h 46"/>
                <a:gd name="T52" fmla="*/ 51 w 115"/>
                <a:gd name="T53" fmla="*/ 46 h 46"/>
                <a:gd name="T54" fmla="*/ 34 w 115"/>
                <a:gd name="T55" fmla="*/ 35 h 46"/>
                <a:gd name="T56" fmla="*/ 24 w 115"/>
                <a:gd name="T57" fmla="*/ 37 h 46"/>
                <a:gd name="T58" fmla="*/ 6 w 115"/>
                <a:gd name="T59" fmla="*/ 39 h 46"/>
                <a:gd name="T60" fmla="*/ 2 w 115"/>
                <a:gd name="T61" fmla="*/ 39 h 46"/>
                <a:gd name="T62" fmla="*/ 0 w 115"/>
                <a:gd name="T63" fmla="*/ 39 h 46"/>
                <a:gd name="T64" fmla="*/ 1 w 115"/>
                <a:gd name="T65" fmla="*/ 37 h 46"/>
                <a:gd name="T66" fmla="*/ 5 w 115"/>
                <a:gd name="T67" fmla="*/ 5 h 46"/>
                <a:gd name="T68" fmla="*/ 5 w 115"/>
                <a:gd name="T69" fmla="*/ 4 h 46"/>
                <a:gd name="T70" fmla="*/ 7 w 115"/>
                <a:gd name="T71" fmla="*/ 4 h 46"/>
                <a:gd name="T72" fmla="*/ 9 w 115"/>
                <a:gd name="T73" fmla="*/ 4 h 46"/>
                <a:gd name="T74" fmla="*/ 23 w 115"/>
                <a:gd name="T75" fmla="*/ 2 h 46"/>
                <a:gd name="T76" fmla="*/ 34 w 115"/>
                <a:gd name="T77" fmla="*/ 0 h 46"/>
                <a:gd name="T78" fmla="*/ 56 w 115"/>
                <a:gd name="T79" fmla="*/ 13 h 46"/>
                <a:gd name="T80" fmla="*/ 58 w 115"/>
                <a:gd name="T81" fmla="*/ 13 h 46"/>
                <a:gd name="T82" fmla="*/ 59 w 115"/>
                <a:gd name="T83" fmla="*/ 13 h 46"/>
                <a:gd name="T84" fmla="*/ 81 w 115"/>
                <a:gd name="T85" fmla="*/ 0 h 46"/>
                <a:gd name="T86" fmla="*/ 92 w 115"/>
                <a:gd name="T87" fmla="*/ 2 h 46"/>
                <a:gd name="T88" fmla="*/ 106 w 115"/>
                <a:gd name="T89" fmla="*/ 4 h 46"/>
                <a:gd name="T90" fmla="*/ 108 w 115"/>
                <a:gd name="T91" fmla="*/ 4 h 46"/>
                <a:gd name="T92" fmla="*/ 110 w 115"/>
                <a:gd name="T93" fmla="*/ 4 h 46"/>
                <a:gd name="T94" fmla="*/ 110 w 115"/>
                <a:gd name="T95" fmla="*/ 5 h 46"/>
                <a:gd name="T96" fmla="*/ 114 w 115"/>
                <a:gd name="T97" fmla="*/ 37 h 46"/>
                <a:gd name="T98" fmla="*/ 115 w 115"/>
                <a:gd name="T99" fmla="*/ 39 h 46"/>
                <a:gd name="T100" fmla="*/ 113 w 115"/>
                <a:gd name="T101" fmla="*/ 39 h 46"/>
                <a:gd name="T102" fmla="*/ 109 w 115"/>
                <a:gd name="T103" fmla="*/ 39 h 46"/>
                <a:gd name="T104" fmla="*/ 91 w 115"/>
                <a:gd name="T105" fmla="*/ 37 h 46"/>
                <a:gd name="T106" fmla="*/ 81 w 115"/>
                <a:gd name="T107" fmla="*/ 35 h 46"/>
                <a:gd name="T108" fmla="*/ 64 w 115"/>
                <a:gd name="T109" fmla="*/ 46 h 46"/>
                <a:gd name="T110" fmla="*/ 63 w 115"/>
                <a:gd name="T111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5" h="46">
                  <a:moveTo>
                    <a:pt x="53" y="43"/>
                  </a:moveTo>
                  <a:cubicBezTo>
                    <a:pt x="62" y="43"/>
                    <a:pt x="62" y="43"/>
                    <a:pt x="62" y="43"/>
                  </a:cubicBezTo>
                  <a:cubicBezTo>
                    <a:pt x="69" y="35"/>
                    <a:pt x="75" y="32"/>
                    <a:pt x="81" y="32"/>
                  </a:cubicBezTo>
                  <a:cubicBezTo>
                    <a:pt x="85" y="32"/>
                    <a:pt x="88" y="33"/>
                    <a:pt x="92" y="34"/>
                  </a:cubicBezTo>
                  <a:cubicBezTo>
                    <a:pt x="97" y="35"/>
                    <a:pt x="102" y="36"/>
                    <a:pt x="109" y="36"/>
                  </a:cubicBezTo>
                  <a:cubicBezTo>
                    <a:pt x="110" y="36"/>
                    <a:pt x="110" y="36"/>
                    <a:pt x="111" y="36"/>
                  </a:cubicBezTo>
                  <a:cubicBezTo>
                    <a:pt x="109" y="27"/>
                    <a:pt x="107" y="12"/>
                    <a:pt x="107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0" y="7"/>
                    <a:pt x="95" y="6"/>
                    <a:pt x="91" y="5"/>
                  </a:cubicBezTo>
                  <a:cubicBezTo>
                    <a:pt x="88" y="4"/>
                    <a:pt x="84" y="3"/>
                    <a:pt x="81" y="3"/>
                  </a:cubicBezTo>
                  <a:cubicBezTo>
                    <a:pt x="77" y="3"/>
                    <a:pt x="70" y="4"/>
                    <a:pt x="61" y="15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45" y="4"/>
                    <a:pt x="38" y="3"/>
                    <a:pt x="34" y="3"/>
                  </a:cubicBezTo>
                  <a:cubicBezTo>
                    <a:pt x="31" y="3"/>
                    <a:pt x="27" y="4"/>
                    <a:pt x="24" y="5"/>
                  </a:cubicBezTo>
                  <a:cubicBezTo>
                    <a:pt x="20" y="6"/>
                    <a:pt x="15" y="7"/>
                    <a:pt x="9" y="7"/>
                  </a:cubicBezTo>
                  <a:cubicBezTo>
                    <a:pt x="9" y="7"/>
                    <a:pt x="9" y="7"/>
                    <a:pt x="8" y="7"/>
                  </a:cubicBezTo>
                  <a:cubicBezTo>
                    <a:pt x="8" y="12"/>
                    <a:pt x="7" y="27"/>
                    <a:pt x="4" y="36"/>
                  </a:cubicBezTo>
                  <a:cubicBezTo>
                    <a:pt x="5" y="36"/>
                    <a:pt x="5" y="36"/>
                    <a:pt x="6" y="36"/>
                  </a:cubicBezTo>
                  <a:cubicBezTo>
                    <a:pt x="13" y="36"/>
                    <a:pt x="18" y="35"/>
                    <a:pt x="23" y="34"/>
                  </a:cubicBezTo>
                  <a:cubicBezTo>
                    <a:pt x="27" y="33"/>
                    <a:pt x="30" y="32"/>
                    <a:pt x="34" y="32"/>
                  </a:cubicBezTo>
                  <a:cubicBezTo>
                    <a:pt x="40" y="32"/>
                    <a:pt x="46" y="35"/>
                    <a:pt x="53" y="43"/>
                  </a:cubicBezTo>
                  <a:close/>
                  <a:moveTo>
                    <a:pt x="63" y="46"/>
                  </a:moveTo>
                  <a:cubicBezTo>
                    <a:pt x="52" y="46"/>
                    <a:pt x="52" y="46"/>
                    <a:pt x="52" y="46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43" y="36"/>
                    <a:pt x="38" y="35"/>
                    <a:pt x="34" y="35"/>
                  </a:cubicBezTo>
                  <a:cubicBezTo>
                    <a:pt x="31" y="35"/>
                    <a:pt x="28" y="36"/>
                    <a:pt x="24" y="37"/>
                  </a:cubicBezTo>
                  <a:cubicBezTo>
                    <a:pt x="19" y="38"/>
                    <a:pt x="13" y="39"/>
                    <a:pt x="6" y="39"/>
                  </a:cubicBezTo>
                  <a:cubicBezTo>
                    <a:pt x="5" y="39"/>
                    <a:pt x="4" y="39"/>
                    <a:pt x="2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4" y="27"/>
                    <a:pt x="5" y="5"/>
                    <a:pt x="5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4"/>
                    <a:pt x="9" y="4"/>
                    <a:pt x="9" y="4"/>
                  </a:cubicBezTo>
                  <a:cubicBezTo>
                    <a:pt x="14" y="4"/>
                    <a:pt x="19" y="3"/>
                    <a:pt x="23" y="2"/>
                  </a:cubicBezTo>
                  <a:cubicBezTo>
                    <a:pt x="27" y="1"/>
                    <a:pt x="30" y="0"/>
                    <a:pt x="34" y="0"/>
                  </a:cubicBezTo>
                  <a:cubicBezTo>
                    <a:pt x="41" y="0"/>
                    <a:pt x="48" y="4"/>
                    <a:pt x="56" y="13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67" y="4"/>
                    <a:pt x="74" y="0"/>
                    <a:pt x="81" y="0"/>
                  </a:cubicBezTo>
                  <a:cubicBezTo>
                    <a:pt x="85" y="0"/>
                    <a:pt x="88" y="1"/>
                    <a:pt x="92" y="2"/>
                  </a:cubicBezTo>
                  <a:cubicBezTo>
                    <a:pt x="96" y="3"/>
                    <a:pt x="100" y="4"/>
                    <a:pt x="106" y="4"/>
                  </a:cubicBezTo>
                  <a:cubicBezTo>
                    <a:pt x="106" y="4"/>
                    <a:pt x="107" y="4"/>
                    <a:pt x="108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2" y="27"/>
                    <a:pt x="114" y="37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2" y="39"/>
                    <a:pt x="110" y="39"/>
                    <a:pt x="109" y="39"/>
                  </a:cubicBezTo>
                  <a:cubicBezTo>
                    <a:pt x="102" y="39"/>
                    <a:pt x="96" y="38"/>
                    <a:pt x="91" y="37"/>
                  </a:cubicBezTo>
                  <a:cubicBezTo>
                    <a:pt x="88" y="36"/>
                    <a:pt x="84" y="35"/>
                    <a:pt x="81" y="35"/>
                  </a:cubicBezTo>
                  <a:cubicBezTo>
                    <a:pt x="77" y="35"/>
                    <a:pt x="72" y="36"/>
                    <a:pt x="64" y="46"/>
                  </a:cubicBezTo>
                  <a:cubicBezTo>
                    <a:pt x="63" y="46"/>
                    <a:pt x="63" y="46"/>
                    <a:pt x="63" y="46"/>
                  </a:cubicBez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4" name="矩形 3"/>
          <p:cNvSpPr/>
          <p:nvPr/>
        </p:nvSpPr>
        <p:spPr>
          <a:xfrm>
            <a:off x="-1284604" y="6369873"/>
            <a:ext cx="5822044" cy="369332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厚德、博学、求是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70498" y="6298753"/>
            <a:ext cx="5822044" cy="369332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燕山大学 信息科学与工程学院（软件学院）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892540" y="6374132"/>
            <a:ext cx="2743200" cy="365125"/>
          </a:xfrm>
        </p:spPr>
        <p:txBody>
          <a:bodyPr/>
          <a:p>
            <a:fld id="{23DA680B-B80A-2545-AB30-B9870FE9052E}" type="slidenum">
              <a:rPr kumimoji="1" lang="zh-CN" altLang="en-US" smtClean="0"/>
            </a:fld>
            <a:endParaRPr kumimoji="1" lang="zh-CN" altLang="en-US" dirty="0"/>
          </a:p>
        </p:txBody>
      </p:sp>
    </p:spTree>
    <p:custDataLst>
      <p:tags r:id="rId2"/>
    </p:custDataLst>
  </p:cSld>
  <p:clrMapOvr>
    <a:masterClrMapping/>
  </p:clrMapOvr>
  <p:transition spd="med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总体设计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95" y="99747"/>
            <a:ext cx="760650" cy="76065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3185433" y="6399718"/>
            <a:ext cx="58220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燕山大学 信息科学与工程学院（软件学院）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28090" y="1194435"/>
            <a:ext cx="5005705" cy="681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3200" b="1" dirty="0">
                <a:solidFill>
                  <a:srgbClr val="191919"/>
                </a:solidFill>
                <a:latin typeface="+mn-ea"/>
                <a:sym typeface="+mn-ea"/>
              </a:rPr>
              <a:t>	</a:t>
            </a:r>
            <a:r>
              <a:rPr lang="zh-CN" altLang="en-US" sz="3200" b="1" dirty="0">
                <a:solidFill>
                  <a:srgbClr val="191919"/>
                </a:solidFill>
                <a:latin typeface="+mn-ea"/>
                <a:sym typeface="+mn-ea"/>
              </a:rPr>
              <a:t>总体结构</a:t>
            </a:r>
            <a:endParaRPr lang="zh-CN" altLang="en-US" sz="3200" b="1" dirty="0">
              <a:solidFill>
                <a:srgbClr val="191919"/>
              </a:solidFill>
              <a:latin typeface="+mn-ea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16915" y="2319655"/>
            <a:ext cx="7116445" cy="1845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altLang="zh-CN" sz="2000" dirty="0">
                <a:solidFill>
                  <a:schemeClr val="bg1">
                    <a:lumMod val="10000"/>
                  </a:schemeClr>
                </a:solidFill>
                <a:latin typeface="+mn-ea"/>
                <a:cs typeface="+mn-ea"/>
              </a:rPr>
              <a:t>	</a:t>
            </a:r>
            <a:endParaRPr lang="en-US" altLang="zh-CN" sz="2000" dirty="0">
              <a:solidFill>
                <a:schemeClr val="bg1">
                  <a:lumMod val="10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800" dirty="0">
                <a:solidFill>
                  <a:schemeClr val="bg1">
                    <a:lumMod val="10000"/>
                  </a:schemeClr>
                </a:solidFill>
                <a:latin typeface="+mn-ea"/>
                <a:cs typeface="+mn-ea"/>
              </a:rPr>
              <a:t>	</a:t>
            </a:r>
            <a:endParaRPr lang="en-US" altLang="zh-CN" sz="2000" dirty="0">
              <a:solidFill>
                <a:schemeClr val="bg1">
                  <a:lumMod val="10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zh-CN" sz="2000" dirty="0">
              <a:solidFill>
                <a:schemeClr val="bg1">
                  <a:lumMod val="10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endParaRPr lang="en-US" altLang="zh-CN" sz="2000" dirty="0">
              <a:solidFill>
                <a:schemeClr val="bg1">
                  <a:lumMod val="10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-1292224" y="6399718"/>
            <a:ext cx="58220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厚德、博学、求是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23DA680B-B80A-2545-AB30-B9870FE9052E}" type="slidenum">
              <a:rPr kumimoji="1" lang="zh-CN" altLang="en-US" smtClean="0"/>
            </a:fld>
            <a:endParaRPr kumimoji="1" lang="zh-CN" altLang="en-US" dirty="0"/>
          </a:p>
        </p:txBody>
      </p:sp>
      <p:pic>
        <p:nvPicPr>
          <p:cNvPr id="3" name="图片 -2147482610" descr="在线制图- (8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155" y="2319655"/>
            <a:ext cx="8038465" cy="303022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总体设计</a:t>
            </a:r>
            <a:endParaRPr lang="zh-CN" altLang="en-US" dirty="0">
              <a:solidFill>
                <a:srgbClr val="071F65"/>
              </a:solidFill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95" y="99747"/>
            <a:ext cx="760650" cy="760650"/>
          </a:xfrm>
          <a:prstGeom prst="rect">
            <a:avLst/>
          </a:prstGeom>
        </p:spPr>
      </p:pic>
      <p:sp>
        <p:nvSpPr>
          <p:cNvPr id="12" name="AutoShape 2" descr="http://img5.imgtn.bdimg.com/it/u=919274672,329710641&amp;fm=26&amp;gp=0.jpg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17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185433" y="6399718"/>
            <a:ext cx="58220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燕山大学 信息科学与工程学院（软件学院）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1292224" y="6375906"/>
            <a:ext cx="58220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厚德、博学、求是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23DA680B-B80A-2545-AB30-B9870FE9052E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3" name="iŝļîde"/>
          <p:cNvSpPr/>
          <p:nvPr/>
        </p:nvSpPr>
        <p:spPr>
          <a:xfrm>
            <a:off x="655320" y="1249680"/>
            <a:ext cx="1567815" cy="8166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p>
            <a:pPr defTabSz="913765"/>
            <a:r>
              <a:rPr lang="zh-CN" alt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层次结构</a:t>
            </a:r>
            <a:endParaRPr lang="zh-CN" alt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图片 -2147482606" descr="在线制图- (14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830" y="1034415"/>
            <a:ext cx="8001635" cy="478917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1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dirty="0"/>
              <a:t>总体设计</a:t>
            </a:r>
            <a:endParaRPr lang="zh-CN" dirty="0">
              <a:solidFill>
                <a:srgbClr val="071F65"/>
              </a:solidFill>
            </a:endParaRPr>
          </a:p>
        </p:txBody>
      </p:sp>
      <p:pic>
        <p:nvPicPr>
          <p:cNvPr id="21" name="图片 20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95" y="99747"/>
            <a:ext cx="760650" cy="760650"/>
          </a:xfrm>
          <a:prstGeom prst="rect">
            <a:avLst/>
          </a:prstGeom>
        </p:spPr>
      </p:pic>
      <p:sp>
        <p:nvSpPr>
          <p:cNvPr id="12" name="AutoShape 2" descr="http://img5.imgtn.bdimg.com/it/u=919274672,329710641&amp;fm=26&amp;gp=0.jpg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31750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185433" y="6399718"/>
            <a:ext cx="58220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燕山大学 信息科学与工程学院（软件学院）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1292224" y="6375906"/>
            <a:ext cx="58220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厚德、博学、求是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</p:spPr>
        <p:txBody>
          <a:bodyPr/>
          <a:lstStyle/>
          <a:p>
            <a:fld id="{23DA680B-B80A-2545-AB30-B9870FE9052E}" type="slidenum">
              <a:rPr kumimoji="1" lang="zh-CN" altLang="en-US" smtClean="0"/>
            </a:fld>
            <a:endParaRPr kumimoji="1" lang="zh-CN" altLang="en-US" dirty="0"/>
          </a:p>
        </p:txBody>
      </p:sp>
      <p:pic>
        <p:nvPicPr>
          <p:cNvPr id="1073742854" name="图片 1073742853" descr="在线制图- (12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725" y="1504315"/>
            <a:ext cx="7906385" cy="397827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4"/>
    </p:custDataLst>
  </p:cSld>
  <p:clrMapOvr>
    <a:masterClrMapping/>
  </p:clrMapOvr>
  <p:transition spd="med"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341371" y="2829666"/>
            <a:ext cx="11850624" cy="1106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sz="6600" b="1" dirty="0">
                <a:solidFill>
                  <a:srgbClr val="071F65"/>
                </a:solidFill>
                <a:latin typeface="+mj-ea"/>
                <a:ea typeface="+mj-ea"/>
              </a:rPr>
              <a:t>算法设计</a:t>
            </a:r>
            <a:endParaRPr lang="zh-CN" sz="6600" b="1" dirty="0">
              <a:solidFill>
                <a:srgbClr val="071F65"/>
              </a:solidFill>
              <a:latin typeface="+mj-ea"/>
              <a:ea typeface="+mj-ea"/>
            </a:endParaRPr>
          </a:p>
        </p:txBody>
      </p:sp>
      <p:cxnSp>
        <p:nvCxnSpPr>
          <p:cNvPr id="3" name="直接连接符 2"/>
          <p:cNvCxnSpPr/>
          <p:nvPr/>
        </p:nvCxnSpPr>
        <p:spPr>
          <a:xfrm flipH="1">
            <a:off x="1893426" y="4271010"/>
            <a:ext cx="85651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4"/>
          <p:cNvGrpSpPr>
            <a:grpSpLocks noChangeAspect="1"/>
          </p:cNvGrpSpPr>
          <p:nvPr/>
        </p:nvGrpSpPr>
        <p:grpSpPr bwMode="auto">
          <a:xfrm>
            <a:off x="10029463" y="577569"/>
            <a:ext cx="1063839" cy="990801"/>
            <a:chOff x="1164" y="687"/>
            <a:chExt cx="3219" cy="2998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Freeform 6"/>
            <p:cNvSpPr/>
            <p:nvPr/>
          </p:nvSpPr>
          <p:spPr bwMode="auto">
            <a:xfrm>
              <a:off x="1164" y="687"/>
              <a:ext cx="3219" cy="2998"/>
            </a:xfrm>
            <a:custGeom>
              <a:avLst/>
              <a:gdLst>
                <a:gd name="T0" fmla="*/ 96 w 1360"/>
                <a:gd name="T1" fmla="*/ 404 h 1266"/>
                <a:gd name="T2" fmla="*/ 96 w 1360"/>
                <a:gd name="T3" fmla="*/ 527 h 1266"/>
                <a:gd name="T4" fmla="*/ 105 w 1360"/>
                <a:gd name="T5" fmla="*/ 537 h 1266"/>
                <a:gd name="T6" fmla="*/ 123 w 1360"/>
                <a:gd name="T7" fmla="*/ 616 h 1266"/>
                <a:gd name="T8" fmla="*/ 119 w 1360"/>
                <a:gd name="T9" fmla="*/ 629 h 1266"/>
                <a:gd name="T10" fmla="*/ 147 w 1360"/>
                <a:gd name="T11" fmla="*/ 940 h 1266"/>
                <a:gd name="T12" fmla="*/ 169 w 1360"/>
                <a:gd name="T13" fmla="*/ 1194 h 1266"/>
                <a:gd name="T14" fmla="*/ 175 w 1360"/>
                <a:gd name="T15" fmla="*/ 1266 h 1266"/>
                <a:gd name="T16" fmla="*/ 0 w 1360"/>
                <a:gd name="T17" fmla="*/ 1266 h 1266"/>
                <a:gd name="T18" fmla="*/ 6 w 1360"/>
                <a:gd name="T19" fmla="*/ 1197 h 1266"/>
                <a:gd name="T20" fmla="*/ 38 w 1360"/>
                <a:gd name="T21" fmla="*/ 811 h 1266"/>
                <a:gd name="T22" fmla="*/ 54 w 1360"/>
                <a:gd name="T23" fmla="*/ 629 h 1266"/>
                <a:gd name="T24" fmla="*/ 50 w 1360"/>
                <a:gd name="T25" fmla="*/ 613 h 1266"/>
                <a:gd name="T26" fmla="*/ 71 w 1360"/>
                <a:gd name="T27" fmla="*/ 537 h 1266"/>
                <a:gd name="T28" fmla="*/ 79 w 1360"/>
                <a:gd name="T29" fmla="*/ 525 h 1266"/>
                <a:gd name="T30" fmla="*/ 79 w 1360"/>
                <a:gd name="T31" fmla="*/ 407 h 1266"/>
                <a:gd name="T32" fmla="*/ 70 w 1360"/>
                <a:gd name="T33" fmla="*/ 392 h 1266"/>
                <a:gd name="T34" fmla="*/ 31 w 1360"/>
                <a:gd name="T35" fmla="*/ 374 h 1266"/>
                <a:gd name="T36" fmla="*/ 44 w 1360"/>
                <a:gd name="T37" fmla="*/ 366 h 1266"/>
                <a:gd name="T38" fmla="*/ 624 w 1360"/>
                <a:gd name="T39" fmla="*/ 44 h 1266"/>
                <a:gd name="T40" fmla="*/ 692 w 1360"/>
                <a:gd name="T41" fmla="*/ 5 h 1266"/>
                <a:gd name="T42" fmla="*/ 718 w 1360"/>
                <a:gd name="T43" fmla="*/ 5 h 1266"/>
                <a:gd name="T44" fmla="*/ 1255 w 1360"/>
                <a:gd name="T45" fmla="*/ 275 h 1266"/>
                <a:gd name="T46" fmla="*/ 1360 w 1360"/>
                <a:gd name="T47" fmla="*/ 328 h 1266"/>
                <a:gd name="T48" fmla="*/ 1302 w 1360"/>
                <a:gd name="T49" fmla="*/ 360 h 1266"/>
                <a:gd name="T50" fmla="*/ 723 w 1360"/>
                <a:gd name="T51" fmla="*/ 666 h 1266"/>
                <a:gd name="T52" fmla="*/ 688 w 1360"/>
                <a:gd name="T53" fmla="*/ 668 h 1266"/>
                <a:gd name="T54" fmla="*/ 112 w 1360"/>
                <a:gd name="T55" fmla="*/ 411 h 1266"/>
                <a:gd name="T56" fmla="*/ 96 w 1360"/>
                <a:gd name="T57" fmla="*/ 404 h 1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360" h="1266">
                  <a:moveTo>
                    <a:pt x="96" y="404"/>
                  </a:moveTo>
                  <a:cubicBezTo>
                    <a:pt x="96" y="447"/>
                    <a:pt x="96" y="487"/>
                    <a:pt x="96" y="527"/>
                  </a:cubicBezTo>
                  <a:cubicBezTo>
                    <a:pt x="96" y="531"/>
                    <a:pt x="101" y="535"/>
                    <a:pt x="105" y="537"/>
                  </a:cubicBezTo>
                  <a:cubicBezTo>
                    <a:pt x="136" y="555"/>
                    <a:pt x="144" y="585"/>
                    <a:pt x="123" y="616"/>
                  </a:cubicBezTo>
                  <a:cubicBezTo>
                    <a:pt x="121" y="620"/>
                    <a:pt x="119" y="625"/>
                    <a:pt x="119" y="629"/>
                  </a:cubicBezTo>
                  <a:cubicBezTo>
                    <a:pt x="128" y="733"/>
                    <a:pt x="138" y="836"/>
                    <a:pt x="147" y="940"/>
                  </a:cubicBezTo>
                  <a:cubicBezTo>
                    <a:pt x="154" y="1024"/>
                    <a:pt x="162" y="1109"/>
                    <a:pt x="169" y="1194"/>
                  </a:cubicBezTo>
                  <a:cubicBezTo>
                    <a:pt x="171" y="1217"/>
                    <a:pt x="173" y="1239"/>
                    <a:pt x="175" y="1266"/>
                  </a:cubicBezTo>
                  <a:cubicBezTo>
                    <a:pt x="117" y="1266"/>
                    <a:pt x="60" y="1266"/>
                    <a:pt x="0" y="1266"/>
                  </a:cubicBezTo>
                  <a:cubicBezTo>
                    <a:pt x="2" y="1244"/>
                    <a:pt x="4" y="1220"/>
                    <a:pt x="6" y="1197"/>
                  </a:cubicBezTo>
                  <a:cubicBezTo>
                    <a:pt x="16" y="1068"/>
                    <a:pt x="27" y="940"/>
                    <a:pt x="38" y="811"/>
                  </a:cubicBezTo>
                  <a:cubicBezTo>
                    <a:pt x="43" y="750"/>
                    <a:pt x="49" y="690"/>
                    <a:pt x="54" y="629"/>
                  </a:cubicBezTo>
                  <a:cubicBezTo>
                    <a:pt x="54" y="624"/>
                    <a:pt x="52" y="617"/>
                    <a:pt x="50" y="613"/>
                  </a:cubicBezTo>
                  <a:cubicBezTo>
                    <a:pt x="32" y="583"/>
                    <a:pt x="40" y="553"/>
                    <a:pt x="71" y="537"/>
                  </a:cubicBezTo>
                  <a:cubicBezTo>
                    <a:pt x="75" y="535"/>
                    <a:pt x="79" y="529"/>
                    <a:pt x="79" y="525"/>
                  </a:cubicBezTo>
                  <a:cubicBezTo>
                    <a:pt x="79" y="486"/>
                    <a:pt x="80" y="446"/>
                    <a:pt x="79" y="407"/>
                  </a:cubicBezTo>
                  <a:cubicBezTo>
                    <a:pt x="79" y="402"/>
                    <a:pt x="74" y="395"/>
                    <a:pt x="70" y="392"/>
                  </a:cubicBezTo>
                  <a:cubicBezTo>
                    <a:pt x="58" y="386"/>
                    <a:pt x="45" y="381"/>
                    <a:pt x="31" y="374"/>
                  </a:cubicBezTo>
                  <a:cubicBezTo>
                    <a:pt x="36" y="371"/>
                    <a:pt x="40" y="368"/>
                    <a:pt x="44" y="366"/>
                  </a:cubicBezTo>
                  <a:cubicBezTo>
                    <a:pt x="237" y="259"/>
                    <a:pt x="431" y="151"/>
                    <a:pt x="624" y="44"/>
                  </a:cubicBezTo>
                  <a:cubicBezTo>
                    <a:pt x="647" y="31"/>
                    <a:pt x="670" y="19"/>
                    <a:pt x="692" y="5"/>
                  </a:cubicBezTo>
                  <a:cubicBezTo>
                    <a:pt x="702" y="0"/>
                    <a:pt x="709" y="1"/>
                    <a:pt x="718" y="5"/>
                  </a:cubicBezTo>
                  <a:cubicBezTo>
                    <a:pt x="897" y="96"/>
                    <a:pt x="1076" y="185"/>
                    <a:pt x="1255" y="275"/>
                  </a:cubicBezTo>
                  <a:cubicBezTo>
                    <a:pt x="1289" y="293"/>
                    <a:pt x="1324" y="310"/>
                    <a:pt x="1360" y="328"/>
                  </a:cubicBezTo>
                  <a:cubicBezTo>
                    <a:pt x="1339" y="340"/>
                    <a:pt x="1320" y="350"/>
                    <a:pt x="1302" y="360"/>
                  </a:cubicBezTo>
                  <a:cubicBezTo>
                    <a:pt x="1109" y="462"/>
                    <a:pt x="916" y="564"/>
                    <a:pt x="723" y="666"/>
                  </a:cubicBezTo>
                  <a:cubicBezTo>
                    <a:pt x="711" y="672"/>
                    <a:pt x="701" y="674"/>
                    <a:pt x="688" y="668"/>
                  </a:cubicBezTo>
                  <a:cubicBezTo>
                    <a:pt x="496" y="582"/>
                    <a:pt x="304" y="496"/>
                    <a:pt x="112" y="411"/>
                  </a:cubicBezTo>
                  <a:cubicBezTo>
                    <a:pt x="108" y="409"/>
                    <a:pt x="103" y="407"/>
                    <a:pt x="96" y="404"/>
                  </a:cubicBezTo>
                  <a:close/>
                </a:path>
              </a:pathLst>
            </a:custGeom>
            <a:solidFill>
              <a:srgbClr val="071F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  <p:sp>
          <p:nvSpPr>
            <p:cNvPr id="19" name="Freeform 7"/>
            <p:cNvSpPr/>
            <p:nvPr/>
          </p:nvSpPr>
          <p:spPr bwMode="auto">
            <a:xfrm>
              <a:off x="1829" y="1959"/>
              <a:ext cx="2000" cy="947"/>
            </a:xfrm>
            <a:custGeom>
              <a:avLst/>
              <a:gdLst>
                <a:gd name="T0" fmla="*/ 0 w 845"/>
                <a:gd name="T1" fmla="*/ 147 h 400"/>
                <a:gd name="T2" fmla="*/ 78 w 845"/>
                <a:gd name="T3" fmla="*/ 32 h 400"/>
                <a:gd name="T4" fmla="*/ 96 w 845"/>
                <a:gd name="T5" fmla="*/ 28 h 400"/>
                <a:gd name="T6" fmla="*/ 262 w 845"/>
                <a:gd name="T7" fmla="*/ 101 h 400"/>
                <a:gd name="T8" fmla="*/ 417 w 845"/>
                <a:gd name="T9" fmla="*/ 170 h 400"/>
                <a:gd name="T10" fmla="*/ 434 w 845"/>
                <a:gd name="T11" fmla="*/ 167 h 400"/>
                <a:gd name="T12" fmla="*/ 724 w 845"/>
                <a:gd name="T13" fmla="*/ 13 h 400"/>
                <a:gd name="T14" fmla="*/ 749 w 845"/>
                <a:gd name="T15" fmla="*/ 0 h 400"/>
                <a:gd name="T16" fmla="*/ 845 w 845"/>
                <a:gd name="T17" fmla="*/ 143 h 400"/>
                <a:gd name="T18" fmla="*/ 743 w 845"/>
                <a:gd name="T19" fmla="*/ 207 h 400"/>
                <a:gd name="T20" fmla="*/ 448 w 845"/>
                <a:gd name="T21" fmla="*/ 393 h 400"/>
                <a:gd name="T22" fmla="*/ 421 w 845"/>
                <a:gd name="T23" fmla="*/ 394 h 400"/>
                <a:gd name="T24" fmla="*/ 8 w 845"/>
                <a:gd name="T25" fmla="*/ 153 h 400"/>
                <a:gd name="T26" fmla="*/ 0 w 845"/>
                <a:gd name="T27" fmla="*/ 147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5" h="400">
                  <a:moveTo>
                    <a:pt x="0" y="147"/>
                  </a:moveTo>
                  <a:cubicBezTo>
                    <a:pt x="27" y="108"/>
                    <a:pt x="53" y="70"/>
                    <a:pt x="78" y="32"/>
                  </a:cubicBezTo>
                  <a:cubicBezTo>
                    <a:pt x="84" y="24"/>
                    <a:pt x="89" y="25"/>
                    <a:pt x="96" y="28"/>
                  </a:cubicBezTo>
                  <a:cubicBezTo>
                    <a:pt x="151" y="53"/>
                    <a:pt x="206" y="77"/>
                    <a:pt x="262" y="101"/>
                  </a:cubicBezTo>
                  <a:cubicBezTo>
                    <a:pt x="313" y="124"/>
                    <a:pt x="365" y="147"/>
                    <a:pt x="417" y="170"/>
                  </a:cubicBezTo>
                  <a:cubicBezTo>
                    <a:pt x="421" y="172"/>
                    <a:pt x="429" y="170"/>
                    <a:pt x="434" y="167"/>
                  </a:cubicBezTo>
                  <a:cubicBezTo>
                    <a:pt x="531" y="116"/>
                    <a:pt x="627" y="65"/>
                    <a:pt x="724" y="13"/>
                  </a:cubicBezTo>
                  <a:cubicBezTo>
                    <a:pt x="732" y="9"/>
                    <a:pt x="740" y="5"/>
                    <a:pt x="749" y="0"/>
                  </a:cubicBezTo>
                  <a:cubicBezTo>
                    <a:pt x="781" y="48"/>
                    <a:pt x="813" y="95"/>
                    <a:pt x="845" y="143"/>
                  </a:cubicBezTo>
                  <a:cubicBezTo>
                    <a:pt x="811" y="165"/>
                    <a:pt x="777" y="186"/>
                    <a:pt x="743" y="207"/>
                  </a:cubicBezTo>
                  <a:cubicBezTo>
                    <a:pt x="645" y="269"/>
                    <a:pt x="546" y="331"/>
                    <a:pt x="448" y="393"/>
                  </a:cubicBezTo>
                  <a:cubicBezTo>
                    <a:pt x="438" y="399"/>
                    <a:pt x="431" y="400"/>
                    <a:pt x="421" y="394"/>
                  </a:cubicBezTo>
                  <a:cubicBezTo>
                    <a:pt x="284" y="313"/>
                    <a:pt x="146" y="233"/>
                    <a:pt x="8" y="153"/>
                  </a:cubicBezTo>
                  <a:cubicBezTo>
                    <a:pt x="6" y="151"/>
                    <a:pt x="3" y="149"/>
                    <a:pt x="0" y="147"/>
                  </a:cubicBezTo>
                  <a:close/>
                </a:path>
              </a:pathLst>
            </a:custGeom>
            <a:solidFill>
              <a:srgbClr val="071F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HK" altLang="en-US"/>
            </a:p>
          </p:txBody>
        </p:sp>
      </p:grpSp>
      <p:grpSp>
        <p:nvGrpSpPr>
          <p:cNvPr id="15" name="cfb9174f-c964-4f52-8efa-323e2eb824da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0" y="177890"/>
            <a:ext cx="4863186" cy="1367484"/>
            <a:chOff x="2736850" y="2484438"/>
            <a:chExt cx="6718301" cy="1889125"/>
          </a:xfrm>
        </p:grpSpPr>
        <p:sp>
          <p:nvSpPr>
            <p:cNvPr id="16" name="íśliḍê"/>
            <p:cNvSpPr/>
            <p:nvPr/>
          </p:nvSpPr>
          <p:spPr bwMode="auto">
            <a:xfrm>
              <a:off x="5026025" y="2589213"/>
              <a:ext cx="906463" cy="1000125"/>
            </a:xfrm>
            <a:custGeom>
              <a:avLst/>
              <a:gdLst>
                <a:gd name="T0" fmla="*/ 82 w 97"/>
                <a:gd name="T1" fmla="*/ 58 h 106"/>
                <a:gd name="T2" fmla="*/ 45 w 97"/>
                <a:gd name="T3" fmla="*/ 42 h 106"/>
                <a:gd name="T4" fmla="*/ 48 w 97"/>
                <a:gd name="T5" fmla="*/ 40 h 106"/>
                <a:gd name="T6" fmla="*/ 0 w 97"/>
                <a:gd name="T7" fmla="*/ 75 h 106"/>
                <a:gd name="T8" fmla="*/ 5 w 97"/>
                <a:gd name="T9" fmla="*/ 72 h 106"/>
                <a:gd name="T10" fmla="*/ 16 w 97"/>
                <a:gd name="T11" fmla="*/ 59 h 106"/>
                <a:gd name="T12" fmla="*/ 14 w 97"/>
                <a:gd name="T13" fmla="*/ 50 h 106"/>
                <a:gd name="T14" fmla="*/ 22 w 97"/>
                <a:gd name="T15" fmla="*/ 48 h 106"/>
                <a:gd name="T16" fmla="*/ 30 w 97"/>
                <a:gd name="T17" fmla="*/ 57 h 106"/>
                <a:gd name="T18" fmla="*/ 32 w 97"/>
                <a:gd name="T19" fmla="*/ 77 h 106"/>
                <a:gd name="T20" fmla="*/ 40 w 97"/>
                <a:gd name="T21" fmla="*/ 65 h 106"/>
                <a:gd name="T22" fmla="*/ 37 w 97"/>
                <a:gd name="T23" fmla="*/ 57 h 106"/>
                <a:gd name="T24" fmla="*/ 32 w 97"/>
                <a:gd name="T25" fmla="*/ 52 h 106"/>
                <a:gd name="T26" fmla="*/ 26 w 97"/>
                <a:gd name="T27" fmla="*/ 45 h 106"/>
                <a:gd name="T28" fmla="*/ 20 w 97"/>
                <a:gd name="T29" fmla="*/ 33 h 106"/>
                <a:gd name="T30" fmla="*/ 32 w 97"/>
                <a:gd name="T31" fmla="*/ 26 h 106"/>
                <a:gd name="T32" fmla="*/ 38 w 97"/>
                <a:gd name="T33" fmla="*/ 17 h 106"/>
                <a:gd name="T34" fmla="*/ 57 w 97"/>
                <a:gd name="T35" fmla="*/ 11 h 106"/>
                <a:gd name="T36" fmla="*/ 57 w 97"/>
                <a:gd name="T37" fmla="*/ 2 h 106"/>
                <a:gd name="T38" fmla="*/ 71 w 97"/>
                <a:gd name="T39" fmla="*/ 16 h 106"/>
                <a:gd name="T40" fmla="*/ 76 w 97"/>
                <a:gd name="T41" fmla="*/ 20 h 106"/>
                <a:gd name="T42" fmla="*/ 77 w 97"/>
                <a:gd name="T43" fmla="*/ 30 h 106"/>
                <a:gd name="T44" fmla="*/ 61 w 97"/>
                <a:gd name="T45" fmla="*/ 37 h 106"/>
                <a:gd name="T46" fmla="*/ 55 w 97"/>
                <a:gd name="T47" fmla="*/ 44 h 106"/>
                <a:gd name="T48" fmla="*/ 59 w 97"/>
                <a:gd name="T49" fmla="*/ 55 h 106"/>
                <a:gd name="T50" fmla="*/ 71 w 97"/>
                <a:gd name="T51" fmla="*/ 62 h 106"/>
                <a:gd name="T52" fmla="*/ 64 w 97"/>
                <a:gd name="T53" fmla="*/ 76 h 106"/>
                <a:gd name="T54" fmla="*/ 72 w 97"/>
                <a:gd name="T55" fmla="*/ 56 h 106"/>
                <a:gd name="T56" fmla="*/ 72 w 97"/>
                <a:gd name="T57" fmla="*/ 43 h 106"/>
                <a:gd name="T58" fmla="*/ 85 w 97"/>
                <a:gd name="T59" fmla="*/ 46 h 106"/>
                <a:gd name="T60" fmla="*/ 94 w 97"/>
                <a:gd name="T61" fmla="*/ 64 h 106"/>
                <a:gd name="T62" fmla="*/ 91 w 97"/>
                <a:gd name="T63" fmla="*/ 68 h 106"/>
                <a:gd name="T64" fmla="*/ 76 w 97"/>
                <a:gd name="T65" fmla="*/ 78 h 106"/>
                <a:gd name="T66" fmla="*/ 87 w 97"/>
                <a:gd name="T67" fmla="*/ 83 h 106"/>
                <a:gd name="T68" fmla="*/ 96 w 97"/>
                <a:gd name="T69" fmla="*/ 92 h 106"/>
                <a:gd name="T70" fmla="*/ 88 w 97"/>
                <a:gd name="T71" fmla="*/ 97 h 106"/>
                <a:gd name="T72" fmla="*/ 75 w 97"/>
                <a:gd name="T73" fmla="*/ 99 h 106"/>
                <a:gd name="T74" fmla="*/ 59 w 97"/>
                <a:gd name="T75" fmla="*/ 103 h 106"/>
                <a:gd name="T76" fmla="*/ 63 w 97"/>
                <a:gd name="T77" fmla="*/ 88 h 106"/>
                <a:gd name="T78" fmla="*/ 58 w 97"/>
                <a:gd name="T79" fmla="*/ 81 h 106"/>
                <a:gd name="T80" fmla="*/ 57 w 97"/>
                <a:gd name="T81" fmla="*/ 90 h 106"/>
                <a:gd name="T82" fmla="*/ 48 w 97"/>
                <a:gd name="T83" fmla="*/ 79 h 106"/>
                <a:gd name="T84" fmla="*/ 51 w 97"/>
                <a:gd name="T85" fmla="*/ 72 h 106"/>
                <a:gd name="T86" fmla="*/ 42 w 97"/>
                <a:gd name="T87" fmla="*/ 83 h 106"/>
                <a:gd name="T88" fmla="*/ 32 w 97"/>
                <a:gd name="T89" fmla="*/ 89 h 106"/>
                <a:gd name="T90" fmla="*/ 22 w 97"/>
                <a:gd name="T91" fmla="*/ 102 h 106"/>
                <a:gd name="T92" fmla="*/ 20 w 97"/>
                <a:gd name="T93" fmla="*/ 104 h 106"/>
                <a:gd name="T94" fmla="*/ 11 w 97"/>
                <a:gd name="T95" fmla="*/ 100 h 106"/>
                <a:gd name="T96" fmla="*/ 19 w 97"/>
                <a:gd name="T97" fmla="*/ 78 h 106"/>
                <a:gd name="T98" fmla="*/ 4 w 97"/>
                <a:gd name="T99" fmla="*/ 79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7" h="106">
                  <a:moveTo>
                    <a:pt x="81" y="59"/>
                  </a:moveTo>
                  <a:cubicBezTo>
                    <a:pt x="81" y="60"/>
                    <a:pt x="81" y="61"/>
                    <a:pt x="81" y="62"/>
                  </a:cubicBezTo>
                  <a:cubicBezTo>
                    <a:pt x="82" y="61"/>
                    <a:pt x="82" y="61"/>
                    <a:pt x="83" y="61"/>
                  </a:cubicBezTo>
                  <a:cubicBezTo>
                    <a:pt x="83" y="60"/>
                    <a:pt x="82" y="59"/>
                    <a:pt x="82" y="58"/>
                  </a:cubicBezTo>
                  <a:cubicBezTo>
                    <a:pt x="81" y="59"/>
                    <a:pt x="81" y="59"/>
                    <a:pt x="81" y="59"/>
                  </a:cubicBezTo>
                  <a:close/>
                  <a:moveTo>
                    <a:pt x="49" y="38"/>
                  </a:moveTo>
                  <a:cubicBezTo>
                    <a:pt x="48" y="37"/>
                    <a:pt x="45" y="38"/>
                    <a:pt x="45" y="39"/>
                  </a:cubicBezTo>
                  <a:cubicBezTo>
                    <a:pt x="45" y="41"/>
                    <a:pt x="44" y="41"/>
                    <a:pt x="45" y="42"/>
                  </a:cubicBezTo>
                  <a:cubicBezTo>
                    <a:pt x="44" y="42"/>
                    <a:pt x="44" y="42"/>
                    <a:pt x="44" y="42"/>
                  </a:cubicBezTo>
                  <a:cubicBezTo>
                    <a:pt x="45" y="44"/>
                    <a:pt x="43" y="47"/>
                    <a:pt x="44" y="48"/>
                  </a:cubicBezTo>
                  <a:cubicBezTo>
                    <a:pt x="45" y="46"/>
                    <a:pt x="47" y="43"/>
                    <a:pt x="49" y="41"/>
                  </a:cubicBezTo>
                  <a:cubicBezTo>
                    <a:pt x="49" y="41"/>
                    <a:pt x="48" y="41"/>
                    <a:pt x="48" y="40"/>
                  </a:cubicBezTo>
                  <a:cubicBezTo>
                    <a:pt x="49" y="40"/>
                    <a:pt x="50" y="39"/>
                    <a:pt x="50" y="38"/>
                  </a:cubicBezTo>
                  <a:cubicBezTo>
                    <a:pt x="50" y="38"/>
                    <a:pt x="49" y="37"/>
                    <a:pt x="49" y="37"/>
                  </a:cubicBezTo>
                  <a:cubicBezTo>
                    <a:pt x="49" y="37"/>
                    <a:pt x="49" y="37"/>
                    <a:pt x="49" y="38"/>
                  </a:cubicBezTo>
                  <a:close/>
                  <a:moveTo>
                    <a:pt x="0" y="75"/>
                  </a:moveTo>
                  <a:cubicBezTo>
                    <a:pt x="0" y="75"/>
                    <a:pt x="0" y="75"/>
                    <a:pt x="0" y="75"/>
                  </a:cubicBezTo>
                  <a:cubicBezTo>
                    <a:pt x="0" y="75"/>
                    <a:pt x="0" y="74"/>
                    <a:pt x="0" y="74"/>
                  </a:cubicBezTo>
                  <a:cubicBezTo>
                    <a:pt x="1" y="73"/>
                    <a:pt x="1" y="72"/>
                    <a:pt x="2" y="72"/>
                  </a:cubicBezTo>
                  <a:cubicBezTo>
                    <a:pt x="3" y="72"/>
                    <a:pt x="4" y="72"/>
                    <a:pt x="5" y="72"/>
                  </a:cubicBezTo>
                  <a:cubicBezTo>
                    <a:pt x="6" y="72"/>
                    <a:pt x="7" y="71"/>
                    <a:pt x="8" y="70"/>
                  </a:cubicBezTo>
                  <a:cubicBezTo>
                    <a:pt x="9" y="70"/>
                    <a:pt x="10" y="69"/>
                    <a:pt x="11" y="69"/>
                  </a:cubicBezTo>
                  <a:cubicBezTo>
                    <a:pt x="14" y="68"/>
                    <a:pt x="16" y="66"/>
                    <a:pt x="18" y="65"/>
                  </a:cubicBezTo>
                  <a:cubicBezTo>
                    <a:pt x="19" y="62"/>
                    <a:pt x="18" y="60"/>
                    <a:pt x="16" y="59"/>
                  </a:cubicBezTo>
                  <a:cubicBezTo>
                    <a:pt x="16" y="57"/>
                    <a:pt x="16" y="56"/>
                    <a:pt x="15" y="55"/>
                  </a:cubicBezTo>
                  <a:cubicBezTo>
                    <a:pt x="14" y="55"/>
                    <a:pt x="13" y="55"/>
                    <a:pt x="13" y="55"/>
                  </a:cubicBezTo>
                  <a:cubicBezTo>
                    <a:pt x="12" y="54"/>
                    <a:pt x="12" y="53"/>
                    <a:pt x="11" y="53"/>
                  </a:cubicBezTo>
                  <a:cubicBezTo>
                    <a:pt x="12" y="52"/>
                    <a:pt x="14" y="52"/>
                    <a:pt x="14" y="50"/>
                  </a:cubicBezTo>
                  <a:cubicBezTo>
                    <a:pt x="16" y="50"/>
                    <a:pt x="16" y="47"/>
                    <a:pt x="18" y="47"/>
                  </a:cubicBezTo>
                  <a:cubicBezTo>
                    <a:pt x="19" y="47"/>
                    <a:pt x="20" y="47"/>
                    <a:pt x="21" y="48"/>
                  </a:cubicBezTo>
                  <a:cubicBezTo>
                    <a:pt x="21" y="47"/>
                    <a:pt x="22" y="48"/>
                    <a:pt x="23" y="47"/>
                  </a:cubicBezTo>
                  <a:cubicBezTo>
                    <a:pt x="23" y="48"/>
                    <a:pt x="23" y="48"/>
                    <a:pt x="22" y="48"/>
                  </a:cubicBezTo>
                  <a:cubicBezTo>
                    <a:pt x="24" y="48"/>
                    <a:pt x="25" y="49"/>
                    <a:pt x="27" y="50"/>
                  </a:cubicBezTo>
                  <a:cubicBezTo>
                    <a:pt x="28" y="51"/>
                    <a:pt x="29" y="51"/>
                    <a:pt x="30" y="53"/>
                  </a:cubicBezTo>
                  <a:cubicBezTo>
                    <a:pt x="30" y="54"/>
                    <a:pt x="30" y="56"/>
                    <a:pt x="31" y="57"/>
                  </a:cubicBezTo>
                  <a:cubicBezTo>
                    <a:pt x="31" y="57"/>
                    <a:pt x="31" y="57"/>
                    <a:pt x="30" y="57"/>
                  </a:cubicBezTo>
                  <a:cubicBezTo>
                    <a:pt x="31" y="59"/>
                    <a:pt x="33" y="61"/>
                    <a:pt x="35" y="62"/>
                  </a:cubicBezTo>
                  <a:cubicBezTo>
                    <a:pt x="35" y="63"/>
                    <a:pt x="36" y="66"/>
                    <a:pt x="35" y="67"/>
                  </a:cubicBezTo>
                  <a:cubicBezTo>
                    <a:pt x="34" y="68"/>
                    <a:pt x="33" y="68"/>
                    <a:pt x="33" y="68"/>
                  </a:cubicBezTo>
                  <a:cubicBezTo>
                    <a:pt x="31" y="70"/>
                    <a:pt x="30" y="75"/>
                    <a:pt x="32" y="77"/>
                  </a:cubicBezTo>
                  <a:cubicBezTo>
                    <a:pt x="33" y="77"/>
                    <a:pt x="33" y="76"/>
                    <a:pt x="34" y="75"/>
                  </a:cubicBezTo>
                  <a:cubicBezTo>
                    <a:pt x="34" y="74"/>
                    <a:pt x="34" y="73"/>
                    <a:pt x="35" y="72"/>
                  </a:cubicBezTo>
                  <a:cubicBezTo>
                    <a:pt x="35" y="71"/>
                    <a:pt x="35" y="68"/>
                    <a:pt x="36" y="67"/>
                  </a:cubicBezTo>
                  <a:cubicBezTo>
                    <a:pt x="37" y="66"/>
                    <a:pt x="39" y="66"/>
                    <a:pt x="40" y="65"/>
                  </a:cubicBezTo>
                  <a:cubicBezTo>
                    <a:pt x="40" y="64"/>
                    <a:pt x="40" y="64"/>
                    <a:pt x="40" y="63"/>
                  </a:cubicBezTo>
                  <a:cubicBezTo>
                    <a:pt x="40" y="62"/>
                    <a:pt x="41" y="61"/>
                    <a:pt x="42" y="61"/>
                  </a:cubicBezTo>
                  <a:cubicBezTo>
                    <a:pt x="42" y="59"/>
                    <a:pt x="40" y="58"/>
                    <a:pt x="40" y="57"/>
                  </a:cubicBezTo>
                  <a:cubicBezTo>
                    <a:pt x="39" y="57"/>
                    <a:pt x="38" y="57"/>
                    <a:pt x="37" y="57"/>
                  </a:cubicBezTo>
                  <a:cubicBezTo>
                    <a:pt x="37" y="57"/>
                    <a:pt x="36" y="56"/>
                    <a:pt x="36" y="55"/>
                  </a:cubicBezTo>
                  <a:cubicBezTo>
                    <a:pt x="35" y="54"/>
                    <a:pt x="34" y="54"/>
                    <a:pt x="33" y="54"/>
                  </a:cubicBezTo>
                  <a:cubicBezTo>
                    <a:pt x="33" y="53"/>
                    <a:pt x="33" y="53"/>
                    <a:pt x="33" y="52"/>
                  </a:cubicBezTo>
                  <a:cubicBezTo>
                    <a:pt x="33" y="52"/>
                    <a:pt x="32" y="52"/>
                    <a:pt x="32" y="52"/>
                  </a:cubicBezTo>
                  <a:cubicBezTo>
                    <a:pt x="32" y="52"/>
                    <a:pt x="32" y="51"/>
                    <a:pt x="32" y="51"/>
                  </a:cubicBezTo>
                  <a:cubicBezTo>
                    <a:pt x="31" y="50"/>
                    <a:pt x="30" y="48"/>
                    <a:pt x="29" y="47"/>
                  </a:cubicBezTo>
                  <a:cubicBezTo>
                    <a:pt x="29" y="46"/>
                    <a:pt x="28" y="46"/>
                    <a:pt x="27" y="46"/>
                  </a:cubicBezTo>
                  <a:cubicBezTo>
                    <a:pt x="27" y="46"/>
                    <a:pt x="26" y="45"/>
                    <a:pt x="26" y="45"/>
                  </a:cubicBezTo>
                  <a:cubicBezTo>
                    <a:pt x="25" y="44"/>
                    <a:pt x="24" y="44"/>
                    <a:pt x="24" y="43"/>
                  </a:cubicBezTo>
                  <a:cubicBezTo>
                    <a:pt x="23" y="42"/>
                    <a:pt x="23" y="41"/>
                    <a:pt x="22" y="40"/>
                  </a:cubicBezTo>
                  <a:cubicBezTo>
                    <a:pt x="21" y="40"/>
                    <a:pt x="21" y="40"/>
                    <a:pt x="20" y="40"/>
                  </a:cubicBezTo>
                  <a:cubicBezTo>
                    <a:pt x="19" y="38"/>
                    <a:pt x="19" y="35"/>
                    <a:pt x="20" y="33"/>
                  </a:cubicBezTo>
                  <a:cubicBezTo>
                    <a:pt x="21" y="33"/>
                    <a:pt x="22" y="32"/>
                    <a:pt x="24" y="32"/>
                  </a:cubicBezTo>
                  <a:cubicBezTo>
                    <a:pt x="25" y="31"/>
                    <a:pt x="26" y="30"/>
                    <a:pt x="27" y="30"/>
                  </a:cubicBezTo>
                  <a:cubicBezTo>
                    <a:pt x="28" y="29"/>
                    <a:pt x="28" y="30"/>
                    <a:pt x="29" y="30"/>
                  </a:cubicBezTo>
                  <a:cubicBezTo>
                    <a:pt x="30" y="29"/>
                    <a:pt x="31" y="27"/>
                    <a:pt x="32" y="26"/>
                  </a:cubicBezTo>
                  <a:cubicBezTo>
                    <a:pt x="33" y="22"/>
                    <a:pt x="30" y="21"/>
                    <a:pt x="29" y="18"/>
                  </a:cubicBezTo>
                  <a:cubicBezTo>
                    <a:pt x="30" y="17"/>
                    <a:pt x="30" y="15"/>
                    <a:pt x="32" y="15"/>
                  </a:cubicBezTo>
                  <a:cubicBezTo>
                    <a:pt x="33" y="15"/>
                    <a:pt x="32" y="15"/>
                    <a:pt x="33" y="16"/>
                  </a:cubicBezTo>
                  <a:cubicBezTo>
                    <a:pt x="35" y="16"/>
                    <a:pt x="36" y="17"/>
                    <a:pt x="38" y="17"/>
                  </a:cubicBezTo>
                  <a:cubicBezTo>
                    <a:pt x="39" y="19"/>
                    <a:pt x="39" y="22"/>
                    <a:pt x="40" y="23"/>
                  </a:cubicBezTo>
                  <a:cubicBezTo>
                    <a:pt x="46" y="24"/>
                    <a:pt x="52" y="22"/>
                    <a:pt x="56" y="21"/>
                  </a:cubicBezTo>
                  <a:cubicBezTo>
                    <a:pt x="56" y="18"/>
                    <a:pt x="58" y="17"/>
                    <a:pt x="58" y="15"/>
                  </a:cubicBezTo>
                  <a:cubicBezTo>
                    <a:pt x="58" y="14"/>
                    <a:pt x="58" y="13"/>
                    <a:pt x="57" y="11"/>
                  </a:cubicBezTo>
                  <a:cubicBezTo>
                    <a:pt x="57" y="11"/>
                    <a:pt x="57" y="11"/>
                    <a:pt x="57" y="10"/>
                  </a:cubicBezTo>
                  <a:cubicBezTo>
                    <a:pt x="57" y="9"/>
                    <a:pt x="55" y="8"/>
                    <a:pt x="54" y="7"/>
                  </a:cubicBezTo>
                  <a:cubicBezTo>
                    <a:pt x="54" y="6"/>
                    <a:pt x="54" y="5"/>
                    <a:pt x="55" y="4"/>
                  </a:cubicBezTo>
                  <a:cubicBezTo>
                    <a:pt x="56" y="3"/>
                    <a:pt x="56" y="2"/>
                    <a:pt x="57" y="2"/>
                  </a:cubicBezTo>
                  <a:cubicBezTo>
                    <a:pt x="58" y="1"/>
                    <a:pt x="61" y="0"/>
                    <a:pt x="62" y="0"/>
                  </a:cubicBezTo>
                  <a:cubicBezTo>
                    <a:pt x="66" y="0"/>
                    <a:pt x="68" y="3"/>
                    <a:pt x="69" y="6"/>
                  </a:cubicBezTo>
                  <a:cubicBezTo>
                    <a:pt x="71" y="7"/>
                    <a:pt x="73" y="9"/>
                    <a:pt x="73" y="12"/>
                  </a:cubicBezTo>
                  <a:cubicBezTo>
                    <a:pt x="73" y="13"/>
                    <a:pt x="72" y="14"/>
                    <a:pt x="71" y="16"/>
                  </a:cubicBezTo>
                  <a:cubicBezTo>
                    <a:pt x="71" y="16"/>
                    <a:pt x="71" y="16"/>
                    <a:pt x="71" y="16"/>
                  </a:cubicBezTo>
                  <a:cubicBezTo>
                    <a:pt x="71" y="17"/>
                    <a:pt x="70" y="17"/>
                    <a:pt x="71" y="18"/>
                  </a:cubicBezTo>
                  <a:cubicBezTo>
                    <a:pt x="71" y="20"/>
                    <a:pt x="74" y="18"/>
                    <a:pt x="76" y="18"/>
                  </a:cubicBezTo>
                  <a:cubicBezTo>
                    <a:pt x="76" y="19"/>
                    <a:pt x="76" y="19"/>
                    <a:pt x="76" y="20"/>
                  </a:cubicBezTo>
                  <a:cubicBezTo>
                    <a:pt x="76" y="20"/>
                    <a:pt x="76" y="19"/>
                    <a:pt x="76" y="20"/>
                  </a:cubicBezTo>
                  <a:cubicBezTo>
                    <a:pt x="78" y="22"/>
                    <a:pt x="81" y="24"/>
                    <a:pt x="79" y="28"/>
                  </a:cubicBezTo>
                  <a:cubicBezTo>
                    <a:pt x="79" y="28"/>
                    <a:pt x="79" y="28"/>
                    <a:pt x="79" y="29"/>
                  </a:cubicBezTo>
                  <a:cubicBezTo>
                    <a:pt x="78" y="29"/>
                    <a:pt x="78" y="30"/>
                    <a:pt x="77" y="30"/>
                  </a:cubicBezTo>
                  <a:cubicBezTo>
                    <a:pt x="74" y="31"/>
                    <a:pt x="70" y="30"/>
                    <a:pt x="67" y="31"/>
                  </a:cubicBezTo>
                  <a:cubicBezTo>
                    <a:pt x="66" y="32"/>
                    <a:pt x="65" y="33"/>
                    <a:pt x="63" y="34"/>
                  </a:cubicBezTo>
                  <a:cubicBezTo>
                    <a:pt x="63" y="34"/>
                    <a:pt x="62" y="35"/>
                    <a:pt x="62" y="35"/>
                  </a:cubicBezTo>
                  <a:cubicBezTo>
                    <a:pt x="61" y="36"/>
                    <a:pt x="61" y="36"/>
                    <a:pt x="61" y="37"/>
                  </a:cubicBezTo>
                  <a:cubicBezTo>
                    <a:pt x="60" y="38"/>
                    <a:pt x="58" y="39"/>
                    <a:pt x="57" y="40"/>
                  </a:cubicBezTo>
                  <a:cubicBezTo>
                    <a:pt x="56" y="41"/>
                    <a:pt x="56" y="42"/>
                    <a:pt x="55" y="42"/>
                  </a:cubicBezTo>
                  <a:cubicBezTo>
                    <a:pt x="55" y="43"/>
                    <a:pt x="54" y="44"/>
                    <a:pt x="54" y="45"/>
                  </a:cubicBezTo>
                  <a:cubicBezTo>
                    <a:pt x="55" y="45"/>
                    <a:pt x="55" y="44"/>
                    <a:pt x="55" y="44"/>
                  </a:cubicBezTo>
                  <a:cubicBezTo>
                    <a:pt x="58" y="43"/>
                    <a:pt x="62" y="46"/>
                    <a:pt x="63" y="48"/>
                  </a:cubicBezTo>
                  <a:cubicBezTo>
                    <a:pt x="63" y="49"/>
                    <a:pt x="63" y="51"/>
                    <a:pt x="63" y="52"/>
                  </a:cubicBezTo>
                  <a:cubicBezTo>
                    <a:pt x="62" y="52"/>
                    <a:pt x="61" y="52"/>
                    <a:pt x="61" y="52"/>
                  </a:cubicBezTo>
                  <a:cubicBezTo>
                    <a:pt x="60" y="53"/>
                    <a:pt x="60" y="54"/>
                    <a:pt x="59" y="55"/>
                  </a:cubicBezTo>
                  <a:cubicBezTo>
                    <a:pt x="57" y="56"/>
                    <a:pt x="56" y="57"/>
                    <a:pt x="55" y="59"/>
                  </a:cubicBezTo>
                  <a:cubicBezTo>
                    <a:pt x="59" y="58"/>
                    <a:pt x="62" y="57"/>
                    <a:pt x="63" y="54"/>
                  </a:cubicBezTo>
                  <a:cubicBezTo>
                    <a:pt x="64" y="54"/>
                    <a:pt x="65" y="54"/>
                    <a:pt x="65" y="54"/>
                  </a:cubicBezTo>
                  <a:cubicBezTo>
                    <a:pt x="67" y="58"/>
                    <a:pt x="71" y="58"/>
                    <a:pt x="71" y="62"/>
                  </a:cubicBezTo>
                  <a:cubicBezTo>
                    <a:pt x="71" y="66"/>
                    <a:pt x="68" y="67"/>
                    <a:pt x="67" y="70"/>
                  </a:cubicBezTo>
                  <a:cubicBezTo>
                    <a:pt x="67" y="70"/>
                    <a:pt x="66" y="70"/>
                    <a:pt x="66" y="70"/>
                  </a:cubicBezTo>
                  <a:cubicBezTo>
                    <a:pt x="64" y="72"/>
                    <a:pt x="62" y="74"/>
                    <a:pt x="61" y="77"/>
                  </a:cubicBezTo>
                  <a:cubicBezTo>
                    <a:pt x="62" y="78"/>
                    <a:pt x="63" y="76"/>
                    <a:pt x="64" y="76"/>
                  </a:cubicBezTo>
                  <a:cubicBezTo>
                    <a:pt x="66" y="75"/>
                    <a:pt x="67" y="73"/>
                    <a:pt x="69" y="71"/>
                  </a:cubicBezTo>
                  <a:cubicBezTo>
                    <a:pt x="69" y="70"/>
                    <a:pt x="71" y="68"/>
                    <a:pt x="71" y="67"/>
                  </a:cubicBezTo>
                  <a:cubicBezTo>
                    <a:pt x="72" y="66"/>
                    <a:pt x="72" y="64"/>
                    <a:pt x="72" y="62"/>
                  </a:cubicBezTo>
                  <a:cubicBezTo>
                    <a:pt x="72" y="60"/>
                    <a:pt x="72" y="58"/>
                    <a:pt x="72" y="56"/>
                  </a:cubicBezTo>
                  <a:cubicBezTo>
                    <a:pt x="73" y="55"/>
                    <a:pt x="73" y="54"/>
                    <a:pt x="73" y="53"/>
                  </a:cubicBezTo>
                  <a:cubicBezTo>
                    <a:pt x="73" y="53"/>
                    <a:pt x="73" y="52"/>
                    <a:pt x="73" y="51"/>
                  </a:cubicBezTo>
                  <a:cubicBezTo>
                    <a:pt x="73" y="50"/>
                    <a:pt x="74" y="48"/>
                    <a:pt x="74" y="47"/>
                  </a:cubicBezTo>
                  <a:cubicBezTo>
                    <a:pt x="73" y="46"/>
                    <a:pt x="72" y="44"/>
                    <a:pt x="72" y="43"/>
                  </a:cubicBezTo>
                  <a:cubicBezTo>
                    <a:pt x="73" y="42"/>
                    <a:pt x="73" y="42"/>
                    <a:pt x="74" y="40"/>
                  </a:cubicBezTo>
                  <a:cubicBezTo>
                    <a:pt x="75" y="40"/>
                    <a:pt x="77" y="39"/>
                    <a:pt x="79" y="40"/>
                  </a:cubicBezTo>
                  <a:cubicBezTo>
                    <a:pt x="80" y="40"/>
                    <a:pt x="81" y="41"/>
                    <a:pt x="82" y="41"/>
                  </a:cubicBezTo>
                  <a:cubicBezTo>
                    <a:pt x="82" y="43"/>
                    <a:pt x="84" y="44"/>
                    <a:pt x="85" y="46"/>
                  </a:cubicBezTo>
                  <a:cubicBezTo>
                    <a:pt x="84" y="48"/>
                    <a:pt x="83" y="49"/>
                    <a:pt x="84" y="51"/>
                  </a:cubicBezTo>
                  <a:cubicBezTo>
                    <a:pt x="84" y="53"/>
                    <a:pt x="86" y="53"/>
                    <a:pt x="87" y="54"/>
                  </a:cubicBezTo>
                  <a:cubicBezTo>
                    <a:pt x="89" y="55"/>
                    <a:pt x="90" y="57"/>
                    <a:pt x="91" y="58"/>
                  </a:cubicBezTo>
                  <a:cubicBezTo>
                    <a:pt x="93" y="60"/>
                    <a:pt x="94" y="61"/>
                    <a:pt x="94" y="64"/>
                  </a:cubicBezTo>
                  <a:cubicBezTo>
                    <a:pt x="94" y="64"/>
                    <a:pt x="94" y="64"/>
                    <a:pt x="93" y="64"/>
                  </a:cubicBezTo>
                  <a:cubicBezTo>
                    <a:pt x="93" y="64"/>
                    <a:pt x="93" y="65"/>
                    <a:pt x="93" y="65"/>
                  </a:cubicBezTo>
                  <a:cubicBezTo>
                    <a:pt x="93" y="65"/>
                    <a:pt x="93" y="65"/>
                    <a:pt x="93" y="65"/>
                  </a:cubicBezTo>
                  <a:cubicBezTo>
                    <a:pt x="92" y="67"/>
                    <a:pt x="92" y="67"/>
                    <a:pt x="91" y="68"/>
                  </a:cubicBezTo>
                  <a:cubicBezTo>
                    <a:pt x="90" y="69"/>
                    <a:pt x="89" y="70"/>
                    <a:pt x="88" y="70"/>
                  </a:cubicBezTo>
                  <a:cubicBezTo>
                    <a:pt x="86" y="71"/>
                    <a:pt x="85" y="71"/>
                    <a:pt x="84" y="72"/>
                  </a:cubicBezTo>
                  <a:cubicBezTo>
                    <a:pt x="81" y="73"/>
                    <a:pt x="80" y="76"/>
                    <a:pt x="77" y="78"/>
                  </a:cubicBezTo>
                  <a:cubicBezTo>
                    <a:pt x="77" y="78"/>
                    <a:pt x="77" y="78"/>
                    <a:pt x="76" y="78"/>
                  </a:cubicBezTo>
                  <a:cubicBezTo>
                    <a:pt x="75" y="78"/>
                    <a:pt x="71" y="85"/>
                    <a:pt x="74" y="87"/>
                  </a:cubicBezTo>
                  <a:cubicBezTo>
                    <a:pt x="76" y="87"/>
                    <a:pt x="78" y="86"/>
                    <a:pt x="80" y="85"/>
                  </a:cubicBezTo>
                  <a:cubicBezTo>
                    <a:pt x="81" y="85"/>
                    <a:pt x="82" y="84"/>
                    <a:pt x="83" y="83"/>
                  </a:cubicBezTo>
                  <a:cubicBezTo>
                    <a:pt x="84" y="83"/>
                    <a:pt x="86" y="83"/>
                    <a:pt x="87" y="83"/>
                  </a:cubicBezTo>
                  <a:cubicBezTo>
                    <a:pt x="88" y="83"/>
                    <a:pt x="90" y="83"/>
                    <a:pt x="91" y="83"/>
                  </a:cubicBezTo>
                  <a:cubicBezTo>
                    <a:pt x="92" y="83"/>
                    <a:pt x="92" y="84"/>
                    <a:pt x="92" y="84"/>
                  </a:cubicBezTo>
                  <a:cubicBezTo>
                    <a:pt x="92" y="84"/>
                    <a:pt x="93" y="84"/>
                    <a:pt x="93" y="85"/>
                  </a:cubicBezTo>
                  <a:cubicBezTo>
                    <a:pt x="95" y="85"/>
                    <a:pt x="97" y="90"/>
                    <a:pt x="96" y="92"/>
                  </a:cubicBezTo>
                  <a:cubicBezTo>
                    <a:pt x="96" y="94"/>
                    <a:pt x="94" y="96"/>
                    <a:pt x="92" y="95"/>
                  </a:cubicBezTo>
                  <a:cubicBezTo>
                    <a:pt x="92" y="95"/>
                    <a:pt x="92" y="96"/>
                    <a:pt x="91" y="96"/>
                  </a:cubicBezTo>
                  <a:cubicBezTo>
                    <a:pt x="91" y="96"/>
                    <a:pt x="90" y="96"/>
                    <a:pt x="89" y="96"/>
                  </a:cubicBezTo>
                  <a:cubicBezTo>
                    <a:pt x="88" y="96"/>
                    <a:pt x="88" y="97"/>
                    <a:pt x="88" y="97"/>
                  </a:cubicBezTo>
                  <a:cubicBezTo>
                    <a:pt x="87" y="97"/>
                    <a:pt x="86" y="97"/>
                    <a:pt x="85" y="98"/>
                  </a:cubicBezTo>
                  <a:cubicBezTo>
                    <a:pt x="84" y="98"/>
                    <a:pt x="83" y="98"/>
                    <a:pt x="82" y="98"/>
                  </a:cubicBezTo>
                  <a:cubicBezTo>
                    <a:pt x="81" y="98"/>
                    <a:pt x="80" y="98"/>
                    <a:pt x="78" y="98"/>
                  </a:cubicBezTo>
                  <a:cubicBezTo>
                    <a:pt x="78" y="98"/>
                    <a:pt x="76" y="100"/>
                    <a:pt x="75" y="99"/>
                  </a:cubicBezTo>
                  <a:cubicBezTo>
                    <a:pt x="74" y="100"/>
                    <a:pt x="73" y="101"/>
                    <a:pt x="72" y="101"/>
                  </a:cubicBezTo>
                  <a:cubicBezTo>
                    <a:pt x="70" y="102"/>
                    <a:pt x="67" y="102"/>
                    <a:pt x="64" y="103"/>
                  </a:cubicBezTo>
                  <a:cubicBezTo>
                    <a:pt x="62" y="104"/>
                    <a:pt x="60" y="106"/>
                    <a:pt x="57" y="105"/>
                  </a:cubicBezTo>
                  <a:cubicBezTo>
                    <a:pt x="57" y="104"/>
                    <a:pt x="58" y="104"/>
                    <a:pt x="59" y="103"/>
                  </a:cubicBezTo>
                  <a:cubicBezTo>
                    <a:pt x="60" y="102"/>
                    <a:pt x="61" y="101"/>
                    <a:pt x="63" y="100"/>
                  </a:cubicBezTo>
                  <a:cubicBezTo>
                    <a:pt x="63" y="100"/>
                    <a:pt x="64" y="100"/>
                    <a:pt x="65" y="99"/>
                  </a:cubicBezTo>
                  <a:cubicBezTo>
                    <a:pt x="63" y="97"/>
                    <a:pt x="61" y="95"/>
                    <a:pt x="62" y="93"/>
                  </a:cubicBezTo>
                  <a:cubicBezTo>
                    <a:pt x="62" y="91"/>
                    <a:pt x="63" y="90"/>
                    <a:pt x="63" y="88"/>
                  </a:cubicBezTo>
                  <a:cubicBezTo>
                    <a:pt x="64" y="87"/>
                    <a:pt x="64" y="86"/>
                    <a:pt x="64" y="85"/>
                  </a:cubicBezTo>
                  <a:cubicBezTo>
                    <a:pt x="63" y="83"/>
                    <a:pt x="62" y="84"/>
                    <a:pt x="60" y="83"/>
                  </a:cubicBezTo>
                  <a:cubicBezTo>
                    <a:pt x="59" y="83"/>
                    <a:pt x="60" y="81"/>
                    <a:pt x="58" y="82"/>
                  </a:cubicBezTo>
                  <a:cubicBezTo>
                    <a:pt x="59" y="81"/>
                    <a:pt x="58" y="81"/>
                    <a:pt x="58" y="81"/>
                  </a:cubicBezTo>
                  <a:cubicBezTo>
                    <a:pt x="56" y="81"/>
                    <a:pt x="58" y="85"/>
                    <a:pt x="57" y="86"/>
                  </a:cubicBezTo>
                  <a:cubicBezTo>
                    <a:pt x="57" y="87"/>
                    <a:pt x="57" y="87"/>
                    <a:pt x="57" y="87"/>
                  </a:cubicBezTo>
                  <a:cubicBezTo>
                    <a:pt x="57" y="87"/>
                    <a:pt x="57" y="89"/>
                    <a:pt x="58" y="89"/>
                  </a:cubicBezTo>
                  <a:cubicBezTo>
                    <a:pt x="58" y="90"/>
                    <a:pt x="57" y="89"/>
                    <a:pt x="57" y="90"/>
                  </a:cubicBezTo>
                  <a:cubicBezTo>
                    <a:pt x="59" y="94"/>
                    <a:pt x="53" y="96"/>
                    <a:pt x="50" y="94"/>
                  </a:cubicBezTo>
                  <a:cubicBezTo>
                    <a:pt x="49" y="92"/>
                    <a:pt x="46" y="92"/>
                    <a:pt x="44" y="90"/>
                  </a:cubicBezTo>
                  <a:cubicBezTo>
                    <a:pt x="44" y="88"/>
                    <a:pt x="44" y="87"/>
                    <a:pt x="45" y="85"/>
                  </a:cubicBezTo>
                  <a:cubicBezTo>
                    <a:pt x="45" y="82"/>
                    <a:pt x="46" y="81"/>
                    <a:pt x="48" y="79"/>
                  </a:cubicBezTo>
                  <a:cubicBezTo>
                    <a:pt x="48" y="77"/>
                    <a:pt x="50" y="76"/>
                    <a:pt x="51" y="74"/>
                  </a:cubicBezTo>
                  <a:cubicBezTo>
                    <a:pt x="52" y="74"/>
                    <a:pt x="52" y="75"/>
                    <a:pt x="53" y="74"/>
                  </a:cubicBezTo>
                  <a:cubicBezTo>
                    <a:pt x="54" y="73"/>
                    <a:pt x="55" y="72"/>
                    <a:pt x="55" y="70"/>
                  </a:cubicBezTo>
                  <a:cubicBezTo>
                    <a:pt x="54" y="70"/>
                    <a:pt x="52" y="71"/>
                    <a:pt x="51" y="72"/>
                  </a:cubicBezTo>
                  <a:cubicBezTo>
                    <a:pt x="49" y="73"/>
                    <a:pt x="47" y="74"/>
                    <a:pt x="45" y="76"/>
                  </a:cubicBezTo>
                  <a:cubicBezTo>
                    <a:pt x="44" y="76"/>
                    <a:pt x="43" y="78"/>
                    <a:pt x="43" y="79"/>
                  </a:cubicBezTo>
                  <a:cubicBezTo>
                    <a:pt x="43" y="79"/>
                    <a:pt x="43" y="80"/>
                    <a:pt x="43" y="80"/>
                  </a:cubicBezTo>
                  <a:cubicBezTo>
                    <a:pt x="43" y="81"/>
                    <a:pt x="42" y="82"/>
                    <a:pt x="42" y="83"/>
                  </a:cubicBezTo>
                  <a:cubicBezTo>
                    <a:pt x="43" y="85"/>
                    <a:pt x="43" y="87"/>
                    <a:pt x="42" y="89"/>
                  </a:cubicBezTo>
                  <a:cubicBezTo>
                    <a:pt x="42" y="89"/>
                    <a:pt x="42" y="89"/>
                    <a:pt x="41" y="89"/>
                  </a:cubicBezTo>
                  <a:cubicBezTo>
                    <a:pt x="40" y="90"/>
                    <a:pt x="39" y="94"/>
                    <a:pt x="37" y="94"/>
                  </a:cubicBezTo>
                  <a:cubicBezTo>
                    <a:pt x="34" y="94"/>
                    <a:pt x="34" y="90"/>
                    <a:pt x="32" y="89"/>
                  </a:cubicBezTo>
                  <a:cubicBezTo>
                    <a:pt x="30" y="91"/>
                    <a:pt x="29" y="92"/>
                    <a:pt x="27" y="93"/>
                  </a:cubicBezTo>
                  <a:cubicBezTo>
                    <a:pt x="28" y="94"/>
                    <a:pt x="26" y="95"/>
                    <a:pt x="27" y="95"/>
                  </a:cubicBezTo>
                  <a:cubicBezTo>
                    <a:pt x="26" y="96"/>
                    <a:pt x="26" y="97"/>
                    <a:pt x="26" y="98"/>
                  </a:cubicBezTo>
                  <a:cubicBezTo>
                    <a:pt x="25" y="99"/>
                    <a:pt x="23" y="100"/>
                    <a:pt x="22" y="102"/>
                  </a:cubicBezTo>
                  <a:cubicBezTo>
                    <a:pt x="22" y="102"/>
                    <a:pt x="22" y="102"/>
                    <a:pt x="22" y="102"/>
                  </a:cubicBezTo>
                  <a:cubicBezTo>
                    <a:pt x="22" y="102"/>
                    <a:pt x="22" y="102"/>
                    <a:pt x="21" y="102"/>
                  </a:cubicBezTo>
                  <a:cubicBezTo>
                    <a:pt x="21" y="103"/>
                    <a:pt x="21" y="103"/>
                    <a:pt x="20" y="103"/>
                  </a:cubicBezTo>
                  <a:cubicBezTo>
                    <a:pt x="20" y="103"/>
                    <a:pt x="20" y="104"/>
                    <a:pt x="20" y="104"/>
                  </a:cubicBezTo>
                  <a:cubicBezTo>
                    <a:pt x="18" y="104"/>
                    <a:pt x="17" y="105"/>
                    <a:pt x="15" y="105"/>
                  </a:cubicBezTo>
                  <a:cubicBezTo>
                    <a:pt x="14" y="104"/>
                    <a:pt x="14" y="104"/>
                    <a:pt x="14" y="104"/>
                  </a:cubicBezTo>
                  <a:cubicBezTo>
                    <a:pt x="14" y="104"/>
                    <a:pt x="14" y="103"/>
                    <a:pt x="13" y="103"/>
                  </a:cubicBezTo>
                  <a:cubicBezTo>
                    <a:pt x="13" y="102"/>
                    <a:pt x="12" y="101"/>
                    <a:pt x="11" y="100"/>
                  </a:cubicBezTo>
                  <a:cubicBezTo>
                    <a:pt x="11" y="99"/>
                    <a:pt x="11" y="98"/>
                    <a:pt x="10" y="97"/>
                  </a:cubicBezTo>
                  <a:cubicBezTo>
                    <a:pt x="11" y="94"/>
                    <a:pt x="13" y="94"/>
                    <a:pt x="14" y="92"/>
                  </a:cubicBezTo>
                  <a:cubicBezTo>
                    <a:pt x="16" y="91"/>
                    <a:pt x="17" y="88"/>
                    <a:pt x="18" y="86"/>
                  </a:cubicBezTo>
                  <a:cubicBezTo>
                    <a:pt x="18" y="83"/>
                    <a:pt x="19" y="81"/>
                    <a:pt x="19" y="78"/>
                  </a:cubicBezTo>
                  <a:cubicBezTo>
                    <a:pt x="17" y="78"/>
                    <a:pt x="14" y="80"/>
                    <a:pt x="12" y="81"/>
                  </a:cubicBezTo>
                  <a:cubicBezTo>
                    <a:pt x="10" y="81"/>
                    <a:pt x="9" y="80"/>
                    <a:pt x="7" y="80"/>
                  </a:cubicBezTo>
                  <a:cubicBezTo>
                    <a:pt x="6" y="80"/>
                    <a:pt x="6" y="79"/>
                    <a:pt x="5" y="79"/>
                  </a:cubicBezTo>
                  <a:cubicBezTo>
                    <a:pt x="5" y="79"/>
                    <a:pt x="4" y="79"/>
                    <a:pt x="4" y="79"/>
                  </a:cubicBezTo>
                  <a:cubicBezTo>
                    <a:pt x="2" y="78"/>
                    <a:pt x="1" y="76"/>
                    <a:pt x="0" y="75"/>
                  </a:cubicBez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1" name="iSḷiḑê"/>
            <p:cNvSpPr/>
            <p:nvPr/>
          </p:nvSpPr>
          <p:spPr bwMode="auto">
            <a:xfrm>
              <a:off x="5389563" y="3598863"/>
              <a:ext cx="542925" cy="131763"/>
            </a:xfrm>
            <a:custGeom>
              <a:avLst/>
              <a:gdLst>
                <a:gd name="T0" fmla="*/ 55 w 58"/>
                <a:gd name="T1" fmla="*/ 1 h 14"/>
                <a:gd name="T2" fmla="*/ 58 w 58"/>
                <a:gd name="T3" fmla="*/ 9 h 14"/>
                <a:gd name="T4" fmla="*/ 53 w 58"/>
                <a:gd name="T5" fmla="*/ 12 h 14"/>
                <a:gd name="T6" fmla="*/ 48 w 58"/>
                <a:gd name="T7" fmla="*/ 10 h 14"/>
                <a:gd name="T8" fmla="*/ 44 w 58"/>
                <a:gd name="T9" fmla="*/ 8 h 14"/>
                <a:gd name="T10" fmla="*/ 40 w 58"/>
                <a:gd name="T11" fmla="*/ 7 h 14"/>
                <a:gd name="T12" fmla="*/ 37 w 58"/>
                <a:gd name="T13" fmla="*/ 7 h 14"/>
                <a:gd name="T14" fmla="*/ 30 w 58"/>
                <a:gd name="T15" fmla="*/ 4 h 14"/>
                <a:gd name="T16" fmla="*/ 24 w 58"/>
                <a:gd name="T17" fmla="*/ 8 h 14"/>
                <a:gd name="T18" fmla="*/ 18 w 58"/>
                <a:gd name="T19" fmla="*/ 12 h 14"/>
                <a:gd name="T20" fmla="*/ 17 w 58"/>
                <a:gd name="T21" fmla="*/ 14 h 14"/>
                <a:gd name="T22" fmla="*/ 14 w 58"/>
                <a:gd name="T23" fmla="*/ 14 h 14"/>
                <a:gd name="T24" fmla="*/ 9 w 58"/>
                <a:gd name="T25" fmla="*/ 14 h 14"/>
                <a:gd name="T26" fmla="*/ 4 w 58"/>
                <a:gd name="T27" fmla="*/ 9 h 14"/>
                <a:gd name="T28" fmla="*/ 2 w 58"/>
                <a:gd name="T29" fmla="*/ 7 h 14"/>
                <a:gd name="T30" fmla="*/ 0 w 58"/>
                <a:gd name="T31" fmla="*/ 3 h 14"/>
                <a:gd name="T32" fmla="*/ 2 w 58"/>
                <a:gd name="T33" fmla="*/ 2 h 14"/>
                <a:gd name="T34" fmla="*/ 6 w 58"/>
                <a:gd name="T35" fmla="*/ 3 h 14"/>
                <a:gd name="T36" fmla="*/ 11 w 58"/>
                <a:gd name="T37" fmla="*/ 3 h 14"/>
                <a:gd name="T38" fmla="*/ 11 w 58"/>
                <a:gd name="T39" fmla="*/ 2 h 14"/>
                <a:gd name="T40" fmla="*/ 17 w 58"/>
                <a:gd name="T41" fmla="*/ 3 h 14"/>
                <a:gd name="T42" fmla="*/ 28 w 58"/>
                <a:gd name="T43" fmla="*/ 3 h 14"/>
                <a:gd name="T44" fmla="*/ 29 w 58"/>
                <a:gd name="T45" fmla="*/ 3 h 14"/>
                <a:gd name="T46" fmla="*/ 31 w 58"/>
                <a:gd name="T47" fmla="*/ 3 h 14"/>
                <a:gd name="T48" fmla="*/ 35 w 58"/>
                <a:gd name="T49" fmla="*/ 3 h 14"/>
                <a:gd name="T50" fmla="*/ 40 w 58"/>
                <a:gd name="T51" fmla="*/ 2 h 14"/>
                <a:gd name="T52" fmla="*/ 43 w 58"/>
                <a:gd name="T53" fmla="*/ 1 h 14"/>
                <a:gd name="T54" fmla="*/ 45 w 58"/>
                <a:gd name="T55" fmla="*/ 0 h 14"/>
                <a:gd name="T56" fmla="*/ 47 w 58"/>
                <a:gd name="T57" fmla="*/ 0 h 14"/>
                <a:gd name="T58" fmla="*/ 49 w 58"/>
                <a:gd name="T59" fmla="*/ 0 h 14"/>
                <a:gd name="T60" fmla="*/ 55 w 58"/>
                <a:gd name="T61" fmla="*/ 1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8" h="14">
                  <a:moveTo>
                    <a:pt x="55" y="1"/>
                  </a:moveTo>
                  <a:cubicBezTo>
                    <a:pt x="57" y="3"/>
                    <a:pt x="58" y="5"/>
                    <a:pt x="58" y="9"/>
                  </a:cubicBezTo>
                  <a:cubicBezTo>
                    <a:pt x="56" y="10"/>
                    <a:pt x="55" y="12"/>
                    <a:pt x="53" y="12"/>
                  </a:cubicBezTo>
                  <a:cubicBezTo>
                    <a:pt x="52" y="12"/>
                    <a:pt x="50" y="11"/>
                    <a:pt x="48" y="10"/>
                  </a:cubicBezTo>
                  <a:cubicBezTo>
                    <a:pt x="47" y="10"/>
                    <a:pt x="45" y="8"/>
                    <a:pt x="44" y="8"/>
                  </a:cubicBezTo>
                  <a:cubicBezTo>
                    <a:pt x="43" y="8"/>
                    <a:pt x="42" y="8"/>
                    <a:pt x="40" y="7"/>
                  </a:cubicBezTo>
                  <a:cubicBezTo>
                    <a:pt x="39" y="7"/>
                    <a:pt x="38" y="7"/>
                    <a:pt x="37" y="7"/>
                  </a:cubicBezTo>
                  <a:cubicBezTo>
                    <a:pt x="34" y="6"/>
                    <a:pt x="31" y="6"/>
                    <a:pt x="30" y="4"/>
                  </a:cubicBezTo>
                  <a:cubicBezTo>
                    <a:pt x="27" y="5"/>
                    <a:pt x="25" y="6"/>
                    <a:pt x="24" y="8"/>
                  </a:cubicBezTo>
                  <a:cubicBezTo>
                    <a:pt x="21" y="9"/>
                    <a:pt x="20" y="11"/>
                    <a:pt x="18" y="12"/>
                  </a:cubicBezTo>
                  <a:cubicBezTo>
                    <a:pt x="18" y="13"/>
                    <a:pt x="17" y="14"/>
                    <a:pt x="17" y="14"/>
                  </a:cubicBezTo>
                  <a:cubicBezTo>
                    <a:pt x="16" y="14"/>
                    <a:pt x="15" y="14"/>
                    <a:pt x="14" y="14"/>
                  </a:cubicBezTo>
                  <a:cubicBezTo>
                    <a:pt x="13" y="14"/>
                    <a:pt x="11" y="14"/>
                    <a:pt x="9" y="14"/>
                  </a:cubicBezTo>
                  <a:cubicBezTo>
                    <a:pt x="7" y="13"/>
                    <a:pt x="5" y="11"/>
                    <a:pt x="4" y="9"/>
                  </a:cubicBezTo>
                  <a:cubicBezTo>
                    <a:pt x="3" y="9"/>
                    <a:pt x="3" y="8"/>
                    <a:pt x="2" y="7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3"/>
                    <a:pt x="2" y="2"/>
                    <a:pt x="2" y="2"/>
                  </a:cubicBezTo>
                  <a:cubicBezTo>
                    <a:pt x="4" y="2"/>
                    <a:pt x="5" y="3"/>
                    <a:pt x="6" y="3"/>
                  </a:cubicBezTo>
                  <a:cubicBezTo>
                    <a:pt x="7" y="2"/>
                    <a:pt x="9" y="3"/>
                    <a:pt x="11" y="3"/>
                  </a:cubicBezTo>
                  <a:cubicBezTo>
                    <a:pt x="11" y="3"/>
                    <a:pt x="11" y="3"/>
                    <a:pt x="11" y="2"/>
                  </a:cubicBezTo>
                  <a:cubicBezTo>
                    <a:pt x="13" y="3"/>
                    <a:pt x="16" y="2"/>
                    <a:pt x="17" y="3"/>
                  </a:cubicBezTo>
                  <a:cubicBezTo>
                    <a:pt x="21" y="3"/>
                    <a:pt x="24" y="3"/>
                    <a:pt x="28" y="3"/>
                  </a:cubicBezTo>
                  <a:cubicBezTo>
                    <a:pt x="29" y="3"/>
                    <a:pt x="29" y="3"/>
                    <a:pt x="29" y="3"/>
                  </a:cubicBezTo>
                  <a:cubicBezTo>
                    <a:pt x="29" y="3"/>
                    <a:pt x="31" y="2"/>
                    <a:pt x="31" y="3"/>
                  </a:cubicBezTo>
                  <a:cubicBezTo>
                    <a:pt x="33" y="3"/>
                    <a:pt x="34" y="3"/>
                    <a:pt x="35" y="3"/>
                  </a:cubicBezTo>
                  <a:cubicBezTo>
                    <a:pt x="36" y="3"/>
                    <a:pt x="38" y="2"/>
                    <a:pt x="40" y="2"/>
                  </a:cubicBezTo>
                  <a:cubicBezTo>
                    <a:pt x="41" y="2"/>
                    <a:pt x="42" y="2"/>
                    <a:pt x="43" y="1"/>
                  </a:cubicBezTo>
                  <a:cubicBezTo>
                    <a:pt x="44" y="1"/>
                    <a:pt x="45" y="0"/>
                    <a:pt x="45" y="0"/>
                  </a:cubicBezTo>
                  <a:cubicBezTo>
                    <a:pt x="46" y="0"/>
                    <a:pt x="47" y="0"/>
                    <a:pt x="47" y="0"/>
                  </a:cubicBezTo>
                  <a:cubicBezTo>
                    <a:pt x="48" y="0"/>
                    <a:pt x="48" y="0"/>
                    <a:pt x="49" y="0"/>
                  </a:cubicBezTo>
                  <a:cubicBezTo>
                    <a:pt x="51" y="0"/>
                    <a:pt x="53" y="1"/>
                    <a:pt x="55" y="1"/>
                  </a:cubicBez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3" name="iŝlíḍé"/>
            <p:cNvSpPr/>
            <p:nvPr/>
          </p:nvSpPr>
          <p:spPr bwMode="auto">
            <a:xfrm>
              <a:off x="5138738" y="3627438"/>
              <a:ext cx="195263" cy="122238"/>
            </a:xfrm>
            <a:custGeom>
              <a:avLst/>
              <a:gdLst>
                <a:gd name="T0" fmla="*/ 19 w 21"/>
                <a:gd name="T1" fmla="*/ 1 h 13"/>
                <a:gd name="T2" fmla="*/ 20 w 21"/>
                <a:gd name="T3" fmla="*/ 1 h 13"/>
                <a:gd name="T4" fmla="*/ 21 w 21"/>
                <a:gd name="T5" fmla="*/ 1 h 13"/>
                <a:gd name="T6" fmla="*/ 19 w 21"/>
                <a:gd name="T7" fmla="*/ 4 h 13"/>
                <a:gd name="T8" fmla="*/ 19 w 21"/>
                <a:gd name="T9" fmla="*/ 10 h 13"/>
                <a:gd name="T10" fmla="*/ 18 w 21"/>
                <a:gd name="T11" fmla="*/ 10 h 13"/>
                <a:gd name="T12" fmla="*/ 18 w 21"/>
                <a:gd name="T13" fmla="*/ 11 h 13"/>
                <a:gd name="T14" fmla="*/ 12 w 21"/>
                <a:gd name="T15" fmla="*/ 13 h 13"/>
                <a:gd name="T16" fmla="*/ 7 w 21"/>
                <a:gd name="T17" fmla="*/ 11 h 13"/>
                <a:gd name="T18" fmla="*/ 4 w 21"/>
                <a:gd name="T19" fmla="*/ 10 h 13"/>
                <a:gd name="T20" fmla="*/ 4 w 21"/>
                <a:gd name="T21" fmla="*/ 10 h 13"/>
                <a:gd name="T22" fmla="*/ 1 w 21"/>
                <a:gd name="T23" fmla="*/ 8 h 13"/>
                <a:gd name="T24" fmla="*/ 0 w 21"/>
                <a:gd name="T25" fmla="*/ 7 h 13"/>
                <a:gd name="T26" fmla="*/ 2 w 21"/>
                <a:gd name="T27" fmla="*/ 4 h 13"/>
                <a:gd name="T28" fmla="*/ 3 w 21"/>
                <a:gd name="T29" fmla="*/ 4 h 13"/>
                <a:gd name="T30" fmla="*/ 5 w 21"/>
                <a:gd name="T31" fmla="*/ 3 h 13"/>
                <a:gd name="T32" fmla="*/ 5 w 21"/>
                <a:gd name="T33" fmla="*/ 4 h 13"/>
                <a:gd name="T34" fmla="*/ 7 w 21"/>
                <a:gd name="T35" fmla="*/ 3 h 13"/>
                <a:gd name="T36" fmla="*/ 9 w 21"/>
                <a:gd name="T37" fmla="*/ 3 h 13"/>
                <a:gd name="T38" fmla="*/ 11 w 21"/>
                <a:gd name="T39" fmla="*/ 2 h 13"/>
                <a:gd name="T40" fmla="*/ 14 w 21"/>
                <a:gd name="T41" fmla="*/ 3 h 13"/>
                <a:gd name="T42" fmla="*/ 17 w 21"/>
                <a:gd name="T43" fmla="*/ 2 h 13"/>
                <a:gd name="T44" fmla="*/ 17 w 21"/>
                <a:gd name="T45" fmla="*/ 2 h 13"/>
                <a:gd name="T46" fmla="*/ 19 w 21"/>
                <a:gd name="T47" fmla="*/ 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1" h="13">
                  <a:moveTo>
                    <a:pt x="19" y="1"/>
                  </a:moveTo>
                  <a:cubicBezTo>
                    <a:pt x="20" y="1"/>
                    <a:pt x="20" y="1"/>
                    <a:pt x="20" y="1"/>
                  </a:cubicBezTo>
                  <a:cubicBezTo>
                    <a:pt x="21" y="1"/>
                    <a:pt x="21" y="1"/>
                    <a:pt x="21" y="1"/>
                  </a:cubicBezTo>
                  <a:cubicBezTo>
                    <a:pt x="20" y="2"/>
                    <a:pt x="20" y="3"/>
                    <a:pt x="19" y="4"/>
                  </a:cubicBezTo>
                  <a:cubicBezTo>
                    <a:pt x="21" y="6"/>
                    <a:pt x="18" y="7"/>
                    <a:pt x="19" y="10"/>
                  </a:cubicBezTo>
                  <a:cubicBezTo>
                    <a:pt x="18" y="10"/>
                    <a:pt x="18" y="10"/>
                    <a:pt x="18" y="10"/>
                  </a:cubicBezTo>
                  <a:cubicBezTo>
                    <a:pt x="17" y="10"/>
                    <a:pt x="18" y="10"/>
                    <a:pt x="18" y="11"/>
                  </a:cubicBezTo>
                  <a:cubicBezTo>
                    <a:pt x="16" y="12"/>
                    <a:pt x="14" y="13"/>
                    <a:pt x="12" y="13"/>
                  </a:cubicBezTo>
                  <a:cubicBezTo>
                    <a:pt x="10" y="13"/>
                    <a:pt x="8" y="12"/>
                    <a:pt x="7" y="11"/>
                  </a:cubicBezTo>
                  <a:cubicBezTo>
                    <a:pt x="5" y="11"/>
                    <a:pt x="5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9"/>
                    <a:pt x="2" y="9"/>
                    <a:pt x="1" y="8"/>
                  </a:cubicBezTo>
                  <a:cubicBezTo>
                    <a:pt x="1" y="8"/>
                    <a:pt x="0" y="7"/>
                    <a:pt x="0" y="7"/>
                  </a:cubicBezTo>
                  <a:cubicBezTo>
                    <a:pt x="0" y="5"/>
                    <a:pt x="1" y="4"/>
                    <a:pt x="2" y="4"/>
                  </a:cubicBezTo>
                  <a:cubicBezTo>
                    <a:pt x="2" y="4"/>
                    <a:pt x="3" y="4"/>
                    <a:pt x="3" y="4"/>
                  </a:cubicBezTo>
                  <a:cubicBezTo>
                    <a:pt x="4" y="4"/>
                    <a:pt x="4" y="4"/>
                    <a:pt x="5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7" y="4"/>
                    <a:pt x="7" y="3"/>
                  </a:cubicBezTo>
                  <a:cubicBezTo>
                    <a:pt x="8" y="3"/>
                    <a:pt x="8" y="3"/>
                    <a:pt x="9" y="3"/>
                  </a:cubicBezTo>
                  <a:cubicBezTo>
                    <a:pt x="10" y="3"/>
                    <a:pt x="10" y="3"/>
                    <a:pt x="11" y="2"/>
                  </a:cubicBezTo>
                  <a:cubicBezTo>
                    <a:pt x="12" y="2"/>
                    <a:pt x="13" y="3"/>
                    <a:pt x="14" y="3"/>
                  </a:cubicBezTo>
                  <a:cubicBezTo>
                    <a:pt x="15" y="2"/>
                    <a:pt x="16" y="1"/>
                    <a:pt x="17" y="2"/>
                  </a:cubicBezTo>
                  <a:cubicBezTo>
                    <a:pt x="17" y="1"/>
                    <a:pt x="17" y="2"/>
                    <a:pt x="17" y="2"/>
                  </a:cubicBezTo>
                  <a:cubicBezTo>
                    <a:pt x="17" y="2"/>
                    <a:pt x="19" y="0"/>
                    <a:pt x="19" y="1"/>
                  </a:cubicBez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4" name="íś1íḍè"/>
            <p:cNvSpPr/>
            <p:nvPr/>
          </p:nvSpPr>
          <p:spPr bwMode="auto">
            <a:xfrm>
              <a:off x="6324600" y="3060701"/>
              <a:ext cx="644525" cy="519113"/>
            </a:xfrm>
            <a:custGeom>
              <a:avLst/>
              <a:gdLst>
                <a:gd name="T0" fmla="*/ 61 w 69"/>
                <a:gd name="T1" fmla="*/ 34 h 55"/>
                <a:gd name="T2" fmla="*/ 56 w 69"/>
                <a:gd name="T3" fmla="*/ 33 h 55"/>
                <a:gd name="T4" fmla="*/ 55 w 69"/>
                <a:gd name="T5" fmla="*/ 33 h 55"/>
                <a:gd name="T6" fmla="*/ 51 w 69"/>
                <a:gd name="T7" fmla="*/ 28 h 55"/>
                <a:gd name="T8" fmla="*/ 52 w 69"/>
                <a:gd name="T9" fmla="*/ 22 h 55"/>
                <a:gd name="T10" fmla="*/ 52 w 69"/>
                <a:gd name="T11" fmla="*/ 18 h 55"/>
                <a:gd name="T12" fmla="*/ 49 w 69"/>
                <a:gd name="T13" fmla="*/ 14 h 55"/>
                <a:gd name="T14" fmla="*/ 46 w 69"/>
                <a:gd name="T15" fmla="*/ 10 h 55"/>
                <a:gd name="T16" fmla="*/ 42 w 69"/>
                <a:gd name="T17" fmla="*/ 4 h 55"/>
                <a:gd name="T18" fmla="*/ 42 w 69"/>
                <a:gd name="T19" fmla="*/ 4 h 55"/>
                <a:gd name="T20" fmla="*/ 36 w 69"/>
                <a:gd name="T21" fmla="*/ 0 h 55"/>
                <a:gd name="T22" fmla="*/ 34 w 69"/>
                <a:gd name="T23" fmla="*/ 2 h 55"/>
                <a:gd name="T24" fmla="*/ 30 w 69"/>
                <a:gd name="T25" fmla="*/ 21 h 55"/>
                <a:gd name="T26" fmla="*/ 30 w 69"/>
                <a:gd name="T27" fmla="*/ 25 h 55"/>
                <a:gd name="T28" fmla="*/ 30 w 69"/>
                <a:gd name="T29" fmla="*/ 30 h 55"/>
                <a:gd name="T30" fmla="*/ 29 w 69"/>
                <a:gd name="T31" fmla="*/ 32 h 55"/>
                <a:gd name="T32" fmla="*/ 26 w 69"/>
                <a:gd name="T33" fmla="*/ 34 h 55"/>
                <a:gd name="T34" fmla="*/ 23 w 69"/>
                <a:gd name="T35" fmla="*/ 34 h 55"/>
                <a:gd name="T36" fmla="*/ 18 w 69"/>
                <a:gd name="T37" fmla="*/ 23 h 55"/>
                <a:gd name="T38" fmla="*/ 16 w 69"/>
                <a:gd name="T39" fmla="*/ 19 h 55"/>
                <a:gd name="T40" fmla="*/ 14 w 69"/>
                <a:gd name="T41" fmla="*/ 18 h 55"/>
                <a:gd name="T42" fmla="*/ 10 w 69"/>
                <a:gd name="T43" fmla="*/ 24 h 55"/>
                <a:gd name="T44" fmla="*/ 5 w 69"/>
                <a:gd name="T45" fmla="*/ 34 h 55"/>
                <a:gd name="T46" fmla="*/ 2 w 69"/>
                <a:gd name="T47" fmla="*/ 38 h 55"/>
                <a:gd name="T48" fmla="*/ 0 w 69"/>
                <a:gd name="T49" fmla="*/ 39 h 55"/>
                <a:gd name="T50" fmla="*/ 2 w 69"/>
                <a:gd name="T51" fmla="*/ 43 h 55"/>
                <a:gd name="T52" fmla="*/ 7 w 69"/>
                <a:gd name="T53" fmla="*/ 49 h 55"/>
                <a:gd name="T54" fmla="*/ 11 w 69"/>
                <a:gd name="T55" fmla="*/ 53 h 55"/>
                <a:gd name="T56" fmla="*/ 14 w 69"/>
                <a:gd name="T57" fmla="*/ 54 h 55"/>
                <a:gd name="T58" fmla="*/ 15 w 69"/>
                <a:gd name="T59" fmla="*/ 55 h 55"/>
                <a:gd name="T60" fmla="*/ 18 w 69"/>
                <a:gd name="T61" fmla="*/ 54 h 55"/>
                <a:gd name="T62" fmla="*/ 19 w 69"/>
                <a:gd name="T63" fmla="*/ 51 h 55"/>
                <a:gd name="T64" fmla="*/ 21 w 69"/>
                <a:gd name="T65" fmla="*/ 47 h 55"/>
                <a:gd name="T66" fmla="*/ 23 w 69"/>
                <a:gd name="T67" fmla="*/ 45 h 55"/>
                <a:gd name="T68" fmla="*/ 33 w 69"/>
                <a:gd name="T69" fmla="*/ 43 h 55"/>
                <a:gd name="T70" fmla="*/ 44 w 69"/>
                <a:gd name="T71" fmla="*/ 43 h 55"/>
                <a:gd name="T72" fmla="*/ 51 w 69"/>
                <a:gd name="T73" fmla="*/ 43 h 55"/>
                <a:gd name="T74" fmla="*/ 60 w 69"/>
                <a:gd name="T75" fmla="*/ 44 h 55"/>
                <a:gd name="T76" fmla="*/ 68 w 69"/>
                <a:gd name="T77" fmla="*/ 42 h 55"/>
                <a:gd name="T78" fmla="*/ 68 w 69"/>
                <a:gd name="T79" fmla="*/ 36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9" h="55">
                  <a:moveTo>
                    <a:pt x="67" y="35"/>
                  </a:moveTo>
                  <a:cubicBezTo>
                    <a:pt x="66" y="35"/>
                    <a:pt x="62" y="34"/>
                    <a:pt x="61" y="34"/>
                  </a:cubicBezTo>
                  <a:cubicBezTo>
                    <a:pt x="59" y="33"/>
                    <a:pt x="58" y="33"/>
                    <a:pt x="58" y="33"/>
                  </a:cubicBezTo>
                  <a:cubicBezTo>
                    <a:pt x="57" y="33"/>
                    <a:pt x="56" y="33"/>
                    <a:pt x="56" y="33"/>
                  </a:cubicBezTo>
                  <a:cubicBezTo>
                    <a:pt x="56" y="33"/>
                    <a:pt x="55" y="33"/>
                    <a:pt x="55" y="33"/>
                  </a:cubicBezTo>
                  <a:cubicBezTo>
                    <a:pt x="55" y="33"/>
                    <a:pt x="55" y="33"/>
                    <a:pt x="55" y="33"/>
                  </a:cubicBezTo>
                  <a:cubicBezTo>
                    <a:pt x="55" y="33"/>
                    <a:pt x="54" y="33"/>
                    <a:pt x="54" y="33"/>
                  </a:cubicBezTo>
                  <a:cubicBezTo>
                    <a:pt x="52" y="32"/>
                    <a:pt x="51" y="29"/>
                    <a:pt x="51" y="28"/>
                  </a:cubicBezTo>
                  <a:cubicBezTo>
                    <a:pt x="51" y="27"/>
                    <a:pt x="51" y="26"/>
                    <a:pt x="51" y="25"/>
                  </a:cubicBezTo>
                  <a:cubicBezTo>
                    <a:pt x="52" y="24"/>
                    <a:pt x="52" y="23"/>
                    <a:pt x="52" y="22"/>
                  </a:cubicBezTo>
                  <a:cubicBezTo>
                    <a:pt x="52" y="22"/>
                    <a:pt x="52" y="21"/>
                    <a:pt x="52" y="21"/>
                  </a:cubicBezTo>
                  <a:cubicBezTo>
                    <a:pt x="52" y="20"/>
                    <a:pt x="52" y="19"/>
                    <a:pt x="52" y="18"/>
                  </a:cubicBezTo>
                  <a:cubicBezTo>
                    <a:pt x="52" y="17"/>
                    <a:pt x="51" y="16"/>
                    <a:pt x="50" y="15"/>
                  </a:cubicBezTo>
                  <a:cubicBezTo>
                    <a:pt x="50" y="15"/>
                    <a:pt x="50" y="14"/>
                    <a:pt x="49" y="14"/>
                  </a:cubicBezTo>
                  <a:cubicBezTo>
                    <a:pt x="49" y="13"/>
                    <a:pt x="48" y="12"/>
                    <a:pt x="47" y="11"/>
                  </a:cubicBezTo>
                  <a:cubicBezTo>
                    <a:pt x="47" y="11"/>
                    <a:pt x="46" y="10"/>
                    <a:pt x="46" y="10"/>
                  </a:cubicBezTo>
                  <a:cubicBezTo>
                    <a:pt x="45" y="9"/>
                    <a:pt x="44" y="7"/>
                    <a:pt x="44" y="6"/>
                  </a:cubicBezTo>
                  <a:cubicBezTo>
                    <a:pt x="43" y="6"/>
                    <a:pt x="43" y="5"/>
                    <a:pt x="42" y="4"/>
                  </a:cubicBezTo>
                  <a:cubicBezTo>
                    <a:pt x="43" y="5"/>
                    <a:pt x="42" y="4"/>
                    <a:pt x="42" y="4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1" y="3"/>
                    <a:pt x="40" y="2"/>
                    <a:pt x="38" y="1"/>
                  </a:cubicBezTo>
                  <a:cubicBezTo>
                    <a:pt x="37" y="1"/>
                    <a:pt x="37" y="0"/>
                    <a:pt x="36" y="0"/>
                  </a:cubicBezTo>
                  <a:cubicBezTo>
                    <a:pt x="36" y="0"/>
                    <a:pt x="36" y="1"/>
                    <a:pt x="36" y="1"/>
                  </a:cubicBezTo>
                  <a:cubicBezTo>
                    <a:pt x="35" y="1"/>
                    <a:pt x="35" y="1"/>
                    <a:pt x="34" y="2"/>
                  </a:cubicBezTo>
                  <a:cubicBezTo>
                    <a:pt x="32" y="3"/>
                    <a:pt x="31" y="6"/>
                    <a:pt x="30" y="9"/>
                  </a:cubicBezTo>
                  <a:cubicBezTo>
                    <a:pt x="29" y="10"/>
                    <a:pt x="30" y="17"/>
                    <a:pt x="30" y="21"/>
                  </a:cubicBezTo>
                  <a:cubicBezTo>
                    <a:pt x="30" y="22"/>
                    <a:pt x="30" y="23"/>
                    <a:pt x="30" y="23"/>
                  </a:cubicBezTo>
                  <a:cubicBezTo>
                    <a:pt x="30" y="24"/>
                    <a:pt x="30" y="25"/>
                    <a:pt x="30" y="25"/>
                  </a:cubicBezTo>
                  <a:cubicBezTo>
                    <a:pt x="30" y="26"/>
                    <a:pt x="30" y="26"/>
                    <a:pt x="30" y="27"/>
                  </a:cubicBezTo>
                  <a:cubicBezTo>
                    <a:pt x="30" y="29"/>
                    <a:pt x="30" y="29"/>
                    <a:pt x="30" y="30"/>
                  </a:cubicBezTo>
                  <a:cubicBezTo>
                    <a:pt x="30" y="31"/>
                    <a:pt x="30" y="31"/>
                    <a:pt x="29" y="31"/>
                  </a:cubicBezTo>
                  <a:cubicBezTo>
                    <a:pt x="29" y="31"/>
                    <a:pt x="29" y="32"/>
                    <a:pt x="29" y="32"/>
                  </a:cubicBezTo>
                  <a:cubicBezTo>
                    <a:pt x="29" y="32"/>
                    <a:pt x="29" y="33"/>
                    <a:pt x="28" y="33"/>
                  </a:cubicBezTo>
                  <a:cubicBezTo>
                    <a:pt x="28" y="34"/>
                    <a:pt x="27" y="34"/>
                    <a:pt x="26" y="34"/>
                  </a:cubicBezTo>
                  <a:cubicBezTo>
                    <a:pt x="25" y="34"/>
                    <a:pt x="25" y="34"/>
                    <a:pt x="24" y="34"/>
                  </a:cubicBezTo>
                  <a:cubicBezTo>
                    <a:pt x="23" y="34"/>
                    <a:pt x="23" y="34"/>
                    <a:pt x="23" y="34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2"/>
                    <a:pt x="20" y="29"/>
                    <a:pt x="18" y="23"/>
                  </a:cubicBezTo>
                  <a:cubicBezTo>
                    <a:pt x="18" y="22"/>
                    <a:pt x="18" y="22"/>
                    <a:pt x="18" y="22"/>
                  </a:cubicBezTo>
                  <a:cubicBezTo>
                    <a:pt x="18" y="21"/>
                    <a:pt x="17" y="20"/>
                    <a:pt x="16" y="19"/>
                  </a:cubicBezTo>
                  <a:cubicBezTo>
                    <a:pt x="15" y="18"/>
                    <a:pt x="15" y="18"/>
                    <a:pt x="15" y="18"/>
                  </a:cubicBezTo>
                  <a:cubicBezTo>
                    <a:pt x="15" y="18"/>
                    <a:pt x="15" y="18"/>
                    <a:pt x="14" y="18"/>
                  </a:cubicBezTo>
                  <a:cubicBezTo>
                    <a:pt x="13" y="18"/>
                    <a:pt x="12" y="20"/>
                    <a:pt x="11" y="22"/>
                  </a:cubicBezTo>
                  <a:cubicBezTo>
                    <a:pt x="11" y="22"/>
                    <a:pt x="11" y="23"/>
                    <a:pt x="10" y="24"/>
                  </a:cubicBezTo>
                  <a:cubicBezTo>
                    <a:pt x="9" y="26"/>
                    <a:pt x="8" y="27"/>
                    <a:pt x="8" y="29"/>
                  </a:cubicBezTo>
                  <a:cubicBezTo>
                    <a:pt x="6" y="31"/>
                    <a:pt x="6" y="32"/>
                    <a:pt x="5" y="34"/>
                  </a:cubicBezTo>
                  <a:cubicBezTo>
                    <a:pt x="4" y="35"/>
                    <a:pt x="3" y="35"/>
                    <a:pt x="3" y="37"/>
                  </a:cubicBezTo>
                  <a:cubicBezTo>
                    <a:pt x="2" y="37"/>
                    <a:pt x="2" y="37"/>
                    <a:pt x="2" y="38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1" y="38"/>
                    <a:pt x="0" y="39"/>
                    <a:pt x="0" y="39"/>
                  </a:cubicBezTo>
                  <a:cubicBezTo>
                    <a:pt x="0" y="40"/>
                    <a:pt x="0" y="41"/>
                    <a:pt x="1" y="42"/>
                  </a:cubicBezTo>
                  <a:cubicBezTo>
                    <a:pt x="1" y="42"/>
                    <a:pt x="1" y="43"/>
                    <a:pt x="2" y="43"/>
                  </a:cubicBezTo>
                  <a:cubicBezTo>
                    <a:pt x="2" y="44"/>
                    <a:pt x="2" y="44"/>
                    <a:pt x="3" y="45"/>
                  </a:cubicBezTo>
                  <a:cubicBezTo>
                    <a:pt x="4" y="47"/>
                    <a:pt x="5" y="48"/>
                    <a:pt x="7" y="49"/>
                  </a:cubicBezTo>
                  <a:cubicBezTo>
                    <a:pt x="7" y="50"/>
                    <a:pt x="8" y="51"/>
                    <a:pt x="9" y="51"/>
                  </a:cubicBezTo>
                  <a:cubicBezTo>
                    <a:pt x="10" y="52"/>
                    <a:pt x="11" y="52"/>
                    <a:pt x="11" y="53"/>
                  </a:cubicBezTo>
                  <a:cubicBezTo>
                    <a:pt x="12" y="53"/>
                    <a:pt x="12" y="53"/>
                    <a:pt x="13" y="53"/>
                  </a:cubicBezTo>
                  <a:cubicBezTo>
                    <a:pt x="13" y="54"/>
                    <a:pt x="13" y="54"/>
                    <a:pt x="14" y="54"/>
                  </a:cubicBezTo>
                  <a:cubicBezTo>
                    <a:pt x="14" y="54"/>
                    <a:pt x="14" y="55"/>
                    <a:pt x="14" y="55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6" y="55"/>
                    <a:pt x="17" y="55"/>
                    <a:pt x="17" y="55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18" y="53"/>
                    <a:pt x="18" y="53"/>
                    <a:pt x="18" y="53"/>
                  </a:cubicBezTo>
                  <a:cubicBezTo>
                    <a:pt x="18" y="52"/>
                    <a:pt x="19" y="52"/>
                    <a:pt x="19" y="51"/>
                  </a:cubicBezTo>
                  <a:cubicBezTo>
                    <a:pt x="19" y="51"/>
                    <a:pt x="19" y="50"/>
                    <a:pt x="19" y="50"/>
                  </a:cubicBezTo>
                  <a:cubicBezTo>
                    <a:pt x="20" y="48"/>
                    <a:pt x="20" y="47"/>
                    <a:pt x="21" y="47"/>
                  </a:cubicBezTo>
                  <a:cubicBezTo>
                    <a:pt x="21" y="46"/>
                    <a:pt x="22" y="46"/>
                    <a:pt x="23" y="45"/>
                  </a:cubicBezTo>
                  <a:cubicBezTo>
                    <a:pt x="23" y="45"/>
                    <a:pt x="23" y="45"/>
                    <a:pt x="23" y="45"/>
                  </a:cubicBezTo>
                  <a:cubicBezTo>
                    <a:pt x="24" y="45"/>
                    <a:pt x="25" y="45"/>
                    <a:pt x="25" y="44"/>
                  </a:cubicBezTo>
                  <a:cubicBezTo>
                    <a:pt x="28" y="44"/>
                    <a:pt x="30" y="44"/>
                    <a:pt x="33" y="43"/>
                  </a:cubicBezTo>
                  <a:cubicBezTo>
                    <a:pt x="35" y="43"/>
                    <a:pt x="39" y="43"/>
                    <a:pt x="40" y="43"/>
                  </a:cubicBezTo>
                  <a:cubicBezTo>
                    <a:pt x="41" y="43"/>
                    <a:pt x="42" y="43"/>
                    <a:pt x="44" y="43"/>
                  </a:cubicBezTo>
                  <a:cubicBezTo>
                    <a:pt x="45" y="43"/>
                    <a:pt x="46" y="43"/>
                    <a:pt x="47" y="43"/>
                  </a:cubicBezTo>
                  <a:cubicBezTo>
                    <a:pt x="48" y="43"/>
                    <a:pt x="50" y="43"/>
                    <a:pt x="51" y="43"/>
                  </a:cubicBezTo>
                  <a:cubicBezTo>
                    <a:pt x="51" y="43"/>
                    <a:pt x="51" y="43"/>
                    <a:pt x="51" y="43"/>
                  </a:cubicBezTo>
                  <a:cubicBezTo>
                    <a:pt x="53" y="43"/>
                    <a:pt x="57" y="44"/>
                    <a:pt x="60" y="44"/>
                  </a:cubicBezTo>
                  <a:cubicBezTo>
                    <a:pt x="63" y="44"/>
                    <a:pt x="67" y="43"/>
                    <a:pt x="68" y="43"/>
                  </a:cubicBezTo>
                  <a:cubicBezTo>
                    <a:pt x="68" y="43"/>
                    <a:pt x="68" y="42"/>
                    <a:pt x="68" y="42"/>
                  </a:cubicBezTo>
                  <a:cubicBezTo>
                    <a:pt x="68" y="41"/>
                    <a:pt x="68" y="41"/>
                    <a:pt x="68" y="41"/>
                  </a:cubicBezTo>
                  <a:cubicBezTo>
                    <a:pt x="68" y="39"/>
                    <a:pt x="69" y="37"/>
                    <a:pt x="68" y="36"/>
                  </a:cubicBezTo>
                  <a:cubicBezTo>
                    <a:pt x="67" y="36"/>
                    <a:pt x="67" y="35"/>
                    <a:pt x="67" y="35"/>
                  </a:cubicBez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5" name="iśḻîḑè"/>
            <p:cNvSpPr/>
            <p:nvPr/>
          </p:nvSpPr>
          <p:spPr bwMode="auto">
            <a:xfrm>
              <a:off x="6978650" y="3173413"/>
              <a:ext cx="158750" cy="331788"/>
            </a:xfrm>
            <a:custGeom>
              <a:avLst/>
              <a:gdLst>
                <a:gd name="T0" fmla="*/ 16 w 17"/>
                <a:gd name="T1" fmla="*/ 12 h 35"/>
                <a:gd name="T2" fmla="*/ 15 w 17"/>
                <a:gd name="T3" fmla="*/ 10 h 35"/>
                <a:gd name="T4" fmla="*/ 15 w 17"/>
                <a:gd name="T5" fmla="*/ 9 h 35"/>
                <a:gd name="T6" fmla="*/ 14 w 17"/>
                <a:gd name="T7" fmla="*/ 8 h 35"/>
                <a:gd name="T8" fmla="*/ 13 w 17"/>
                <a:gd name="T9" fmla="*/ 6 h 35"/>
                <a:gd name="T10" fmla="*/ 8 w 17"/>
                <a:gd name="T11" fmla="*/ 2 h 35"/>
                <a:gd name="T12" fmla="*/ 7 w 17"/>
                <a:gd name="T13" fmla="*/ 1 h 35"/>
                <a:gd name="T14" fmla="*/ 6 w 17"/>
                <a:gd name="T15" fmla="*/ 1 h 35"/>
                <a:gd name="T16" fmla="*/ 5 w 17"/>
                <a:gd name="T17" fmla="*/ 0 h 35"/>
                <a:gd name="T18" fmla="*/ 4 w 17"/>
                <a:gd name="T19" fmla="*/ 0 h 35"/>
                <a:gd name="T20" fmla="*/ 1 w 17"/>
                <a:gd name="T21" fmla="*/ 3 h 35"/>
                <a:gd name="T22" fmla="*/ 2 w 17"/>
                <a:gd name="T23" fmla="*/ 7 h 35"/>
                <a:gd name="T24" fmla="*/ 2 w 17"/>
                <a:gd name="T25" fmla="*/ 9 h 35"/>
                <a:gd name="T26" fmla="*/ 2 w 17"/>
                <a:gd name="T27" fmla="*/ 10 h 35"/>
                <a:gd name="T28" fmla="*/ 2 w 17"/>
                <a:gd name="T29" fmla="*/ 11 h 35"/>
                <a:gd name="T30" fmla="*/ 2 w 17"/>
                <a:gd name="T31" fmla="*/ 16 h 35"/>
                <a:gd name="T32" fmla="*/ 2 w 17"/>
                <a:gd name="T33" fmla="*/ 18 h 35"/>
                <a:gd name="T34" fmla="*/ 0 w 17"/>
                <a:gd name="T35" fmla="*/ 24 h 35"/>
                <a:gd name="T36" fmla="*/ 0 w 17"/>
                <a:gd name="T37" fmla="*/ 26 h 35"/>
                <a:gd name="T38" fmla="*/ 1 w 17"/>
                <a:gd name="T39" fmla="*/ 31 h 35"/>
                <a:gd name="T40" fmla="*/ 10 w 17"/>
                <a:gd name="T41" fmla="*/ 35 h 35"/>
                <a:gd name="T42" fmla="*/ 10 w 17"/>
                <a:gd name="T43" fmla="*/ 35 h 35"/>
                <a:gd name="T44" fmla="*/ 13 w 17"/>
                <a:gd name="T45" fmla="*/ 32 h 35"/>
                <a:gd name="T46" fmla="*/ 13 w 17"/>
                <a:gd name="T47" fmla="*/ 32 h 35"/>
                <a:gd name="T48" fmla="*/ 15 w 17"/>
                <a:gd name="T49" fmla="*/ 30 h 35"/>
                <a:gd name="T50" fmla="*/ 16 w 17"/>
                <a:gd name="T51" fmla="*/ 27 h 35"/>
                <a:gd name="T52" fmla="*/ 17 w 17"/>
                <a:gd name="T53" fmla="*/ 24 h 35"/>
                <a:gd name="T54" fmla="*/ 16 w 17"/>
                <a:gd name="T55" fmla="*/ 15 h 35"/>
                <a:gd name="T56" fmla="*/ 16 w 17"/>
                <a:gd name="T57" fmla="*/ 1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7" h="35">
                  <a:moveTo>
                    <a:pt x="16" y="12"/>
                  </a:moveTo>
                  <a:cubicBezTo>
                    <a:pt x="16" y="11"/>
                    <a:pt x="16" y="11"/>
                    <a:pt x="15" y="10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5" y="9"/>
                    <a:pt x="14" y="9"/>
                    <a:pt x="14" y="8"/>
                  </a:cubicBezTo>
                  <a:cubicBezTo>
                    <a:pt x="14" y="8"/>
                    <a:pt x="13" y="7"/>
                    <a:pt x="13" y="6"/>
                  </a:cubicBezTo>
                  <a:cubicBezTo>
                    <a:pt x="12" y="4"/>
                    <a:pt x="11" y="3"/>
                    <a:pt x="8" y="2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6" y="1"/>
                    <a:pt x="6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1"/>
                    <a:pt x="1" y="3"/>
                  </a:cubicBezTo>
                  <a:cubicBezTo>
                    <a:pt x="1" y="4"/>
                    <a:pt x="1" y="5"/>
                    <a:pt x="2" y="7"/>
                  </a:cubicBezTo>
                  <a:cubicBezTo>
                    <a:pt x="2" y="7"/>
                    <a:pt x="2" y="8"/>
                    <a:pt x="2" y="9"/>
                  </a:cubicBezTo>
                  <a:cubicBezTo>
                    <a:pt x="2" y="9"/>
                    <a:pt x="2" y="9"/>
                    <a:pt x="2" y="10"/>
                  </a:cubicBezTo>
                  <a:cubicBezTo>
                    <a:pt x="2" y="10"/>
                    <a:pt x="2" y="10"/>
                    <a:pt x="2" y="11"/>
                  </a:cubicBezTo>
                  <a:cubicBezTo>
                    <a:pt x="3" y="12"/>
                    <a:pt x="3" y="13"/>
                    <a:pt x="2" y="16"/>
                  </a:cubicBezTo>
                  <a:cubicBezTo>
                    <a:pt x="2" y="16"/>
                    <a:pt x="2" y="17"/>
                    <a:pt x="2" y="18"/>
                  </a:cubicBezTo>
                  <a:cubicBezTo>
                    <a:pt x="2" y="19"/>
                    <a:pt x="1" y="21"/>
                    <a:pt x="0" y="24"/>
                  </a:cubicBezTo>
                  <a:cubicBezTo>
                    <a:pt x="0" y="25"/>
                    <a:pt x="0" y="26"/>
                    <a:pt x="0" y="26"/>
                  </a:cubicBezTo>
                  <a:cubicBezTo>
                    <a:pt x="0" y="28"/>
                    <a:pt x="0" y="30"/>
                    <a:pt x="1" y="31"/>
                  </a:cubicBezTo>
                  <a:cubicBezTo>
                    <a:pt x="2" y="31"/>
                    <a:pt x="8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2" y="34"/>
                    <a:pt x="13" y="34"/>
                    <a:pt x="13" y="32"/>
                  </a:cubicBezTo>
                  <a:cubicBezTo>
                    <a:pt x="13" y="32"/>
                    <a:pt x="13" y="32"/>
                    <a:pt x="13" y="32"/>
                  </a:cubicBezTo>
                  <a:cubicBezTo>
                    <a:pt x="14" y="31"/>
                    <a:pt x="14" y="31"/>
                    <a:pt x="15" y="30"/>
                  </a:cubicBezTo>
                  <a:cubicBezTo>
                    <a:pt x="15" y="29"/>
                    <a:pt x="15" y="28"/>
                    <a:pt x="16" y="27"/>
                  </a:cubicBezTo>
                  <a:cubicBezTo>
                    <a:pt x="16" y="26"/>
                    <a:pt x="17" y="25"/>
                    <a:pt x="17" y="24"/>
                  </a:cubicBezTo>
                  <a:cubicBezTo>
                    <a:pt x="17" y="21"/>
                    <a:pt x="16" y="16"/>
                    <a:pt x="16" y="15"/>
                  </a:cubicBezTo>
                  <a:cubicBezTo>
                    <a:pt x="16" y="14"/>
                    <a:pt x="16" y="13"/>
                    <a:pt x="16" y="12"/>
                  </a:cubicBez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6" name="îṥḻídé"/>
            <p:cNvSpPr/>
            <p:nvPr/>
          </p:nvSpPr>
          <p:spPr bwMode="auto">
            <a:xfrm>
              <a:off x="8548688" y="3117851"/>
              <a:ext cx="168275" cy="282575"/>
            </a:xfrm>
            <a:custGeom>
              <a:avLst/>
              <a:gdLst>
                <a:gd name="T0" fmla="*/ 8 w 18"/>
                <a:gd name="T1" fmla="*/ 0 h 30"/>
                <a:gd name="T2" fmla="*/ 15 w 18"/>
                <a:gd name="T3" fmla="*/ 3 h 30"/>
                <a:gd name="T4" fmla="*/ 16 w 18"/>
                <a:gd name="T5" fmla="*/ 6 h 30"/>
                <a:gd name="T6" fmla="*/ 17 w 18"/>
                <a:gd name="T7" fmla="*/ 16 h 30"/>
                <a:gd name="T8" fmla="*/ 15 w 18"/>
                <a:gd name="T9" fmla="*/ 20 h 30"/>
                <a:gd name="T10" fmla="*/ 12 w 18"/>
                <a:gd name="T11" fmla="*/ 24 h 30"/>
                <a:gd name="T12" fmla="*/ 8 w 18"/>
                <a:gd name="T13" fmla="*/ 29 h 30"/>
                <a:gd name="T14" fmla="*/ 2 w 18"/>
                <a:gd name="T15" fmla="*/ 26 h 30"/>
                <a:gd name="T16" fmla="*/ 1 w 18"/>
                <a:gd name="T17" fmla="*/ 24 h 30"/>
                <a:gd name="T18" fmla="*/ 0 w 18"/>
                <a:gd name="T19" fmla="*/ 21 h 30"/>
                <a:gd name="T20" fmla="*/ 1 w 18"/>
                <a:gd name="T21" fmla="*/ 16 h 30"/>
                <a:gd name="T22" fmla="*/ 3 w 18"/>
                <a:gd name="T23" fmla="*/ 11 h 30"/>
                <a:gd name="T24" fmla="*/ 3 w 18"/>
                <a:gd name="T25" fmla="*/ 2 h 30"/>
                <a:gd name="T26" fmla="*/ 8 w 18"/>
                <a:gd name="T2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0">
                  <a:moveTo>
                    <a:pt x="8" y="0"/>
                  </a:moveTo>
                  <a:cubicBezTo>
                    <a:pt x="10" y="1"/>
                    <a:pt x="14" y="1"/>
                    <a:pt x="15" y="3"/>
                  </a:cubicBezTo>
                  <a:cubicBezTo>
                    <a:pt x="15" y="4"/>
                    <a:pt x="15" y="5"/>
                    <a:pt x="16" y="6"/>
                  </a:cubicBezTo>
                  <a:cubicBezTo>
                    <a:pt x="16" y="8"/>
                    <a:pt x="18" y="12"/>
                    <a:pt x="17" y="16"/>
                  </a:cubicBezTo>
                  <a:cubicBezTo>
                    <a:pt x="16" y="17"/>
                    <a:pt x="15" y="19"/>
                    <a:pt x="15" y="20"/>
                  </a:cubicBezTo>
                  <a:cubicBezTo>
                    <a:pt x="14" y="21"/>
                    <a:pt x="12" y="22"/>
                    <a:pt x="12" y="24"/>
                  </a:cubicBezTo>
                  <a:cubicBezTo>
                    <a:pt x="10" y="25"/>
                    <a:pt x="10" y="28"/>
                    <a:pt x="8" y="29"/>
                  </a:cubicBezTo>
                  <a:cubicBezTo>
                    <a:pt x="6" y="30"/>
                    <a:pt x="2" y="28"/>
                    <a:pt x="2" y="26"/>
                  </a:cubicBezTo>
                  <a:cubicBezTo>
                    <a:pt x="1" y="26"/>
                    <a:pt x="2" y="25"/>
                    <a:pt x="1" y="24"/>
                  </a:cubicBezTo>
                  <a:cubicBezTo>
                    <a:pt x="1" y="23"/>
                    <a:pt x="0" y="22"/>
                    <a:pt x="0" y="21"/>
                  </a:cubicBezTo>
                  <a:cubicBezTo>
                    <a:pt x="0" y="20"/>
                    <a:pt x="1" y="18"/>
                    <a:pt x="1" y="16"/>
                  </a:cubicBezTo>
                  <a:cubicBezTo>
                    <a:pt x="2" y="14"/>
                    <a:pt x="3" y="12"/>
                    <a:pt x="3" y="11"/>
                  </a:cubicBezTo>
                  <a:cubicBezTo>
                    <a:pt x="3" y="8"/>
                    <a:pt x="2" y="4"/>
                    <a:pt x="3" y="2"/>
                  </a:cubicBezTo>
                  <a:cubicBezTo>
                    <a:pt x="4" y="1"/>
                    <a:pt x="7" y="1"/>
                    <a:pt x="8" y="0"/>
                  </a:cubicBez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7" name="îṧļiḋé"/>
            <p:cNvSpPr/>
            <p:nvPr/>
          </p:nvSpPr>
          <p:spPr bwMode="auto">
            <a:xfrm>
              <a:off x="8707438" y="2570163"/>
              <a:ext cx="747713" cy="1208088"/>
            </a:xfrm>
            <a:custGeom>
              <a:avLst/>
              <a:gdLst>
                <a:gd name="T0" fmla="*/ 33 w 80"/>
                <a:gd name="T1" fmla="*/ 118 h 128"/>
                <a:gd name="T2" fmla="*/ 36 w 80"/>
                <a:gd name="T3" fmla="*/ 108 h 128"/>
                <a:gd name="T4" fmla="*/ 29 w 80"/>
                <a:gd name="T5" fmla="*/ 110 h 128"/>
                <a:gd name="T6" fmla="*/ 23 w 80"/>
                <a:gd name="T7" fmla="*/ 117 h 128"/>
                <a:gd name="T8" fmla="*/ 46 w 80"/>
                <a:gd name="T9" fmla="*/ 52 h 128"/>
                <a:gd name="T10" fmla="*/ 41 w 80"/>
                <a:gd name="T11" fmla="*/ 44 h 128"/>
                <a:gd name="T12" fmla="*/ 48 w 80"/>
                <a:gd name="T13" fmla="*/ 40 h 128"/>
                <a:gd name="T14" fmla="*/ 51 w 80"/>
                <a:gd name="T15" fmla="*/ 36 h 128"/>
                <a:gd name="T16" fmla="*/ 49 w 80"/>
                <a:gd name="T17" fmla="*/ 7 h 128"/>
                <a:gd name="T18" fmla="*/ 45 w 80"/>
                <a:gd name="T19" fmla="*/ 13 h 128"/>
                <a:gd name="T20" fmla="*/ 35 w 80"/>
                <a:gd name="T21" fmla="*/ 21 h 128"/>
                <a:gd name="T22" fmla="*/ 40 w 80"/>
                <a:gd name="T23" fmla="*/ 28 h 128"/>
                <a:gd name="T24" fmla="*/ 51 w 80"/>
                <a:gd name="T25" fmla="*/ 34 h 128"/>
                <a:gd name="T26" fmla="*/ 49 w 80"/>
                <a:gd name="T27" fmla="*/ 24 h 128"/>
                <a:gd name="T28" fmla="*/ 38 w 80"/>
                <a:gd name="T29" fmla="*/ 22 h 128"/>
                <a:gd name="T30" fmla="*/ 57 w 80"/>
                <a:gd name="T31" fmla="*/ 16 h 128"/>
                <a:gd name="T32" fmla="*/ 62 w 80"/>
                <a:gd name="T33" fmla="*/ 28 h 128"/>
                <a:gd name="T34" fmla="*/ 56 w 80"/>
                <a:gd name="T35" fmla="*/ 47 h 128"/>
                <a:gd name="T36" fmla="*/ 60 w 80"/>
                <a:gd name="T37" fmla="*/ 52 h 128"/>
                <a:gd name="T38" fmla="*/ 79 w 80"/>
                <a:gd name="T39" fmla="*/ 56 h 128"/>
                <a:gd name="T40" fmla="*/ 70 w 80"/>
                <a:gd name="T41" fmla="*/ 67 h 128"/>
                <a:gd name="T42" fmla="*/ 52 w 80"/>
                <a:gd name="T43" fmla="*/ 81 h 128"/>
                <a:gd name="T44" fmla="*/ 42 w 80"/>
                <a:gd name="T45" fmla="*/ 92 h 128"/>
                <a:gd name="T46" fmla="*/ 59 w 80"/>
                <a:gd name="T47" fmla="*/ 99 h 128"/>
                <a:gd name="T48" fmla="*/ 72 w 80"/>
                <a:gd name="T49" fmla="*/ 111 h 128"/>
                <a:gd name="T50" fmla="*/ 63 w 80"/>
                <a:gd name="T51" fmla="*/ 110 h 128"/>
                <a:gd name="T52" fmla="*/ 50 w 80"/>
                <a:gd name="T53" fmla="*/ 111 h 128"/>
                <a:gd name="T54" fmla="*/ 28 w 80"/>
                <a:gd name="T55" fmla="*/ 127 h 128"/>
                <a:gd name="T56" fmla="*/ 20 w 80"/>
                <a:gd name="T57" fmla="*/ 123 h 128"/>
                <a:gd name="T58" fmla="*/ 19 w 80"/>
                <a:gd name="T59" fmla="*/ 108 h 128"/>
                <a:gd name="T60" fmla="*/ 25 w 80"/>
                <a:gd name="T61" fmla="*/ 105 h 128"/>
                <a:gd name="T62" fmla="*/ 32 w 80"/>
                <a:gd name="T63" fmla="*/ 98 h 128"/>
                <a:gd name="T64" fmla="*/ 32 w 80"/>
                <a:gd name="T65" fmla="*/ 91 h 128"/>
                <a:gd name="T66" fmla="*/ 25 w 80"/>
                <a:gd name="T67" fmla="*/ 86 h 128"/>
                <a:gd name="T68" fmla="*/ 17 w 80"/>
                <a:gd name="T69" fmla="*/ 84 h 128"/>
                <a:gd name="T70" fmla="*/ 36 w 80"/>
                <a:gd name="T71" fmla="*/ 73 h 128"/>
                <a:gd name="T72" fmla="*/ 45 w 80"/>
                <a:gd name="T73" fmla="*/ 71 h 128"/>
                <a:gd name="T74" fmla="*/ 55 w 80"/>
                <a:gd name="T75" fmla="*/ 65 h 128"/>
                <a:gd name="T76" fmla="*/ 37 w 80"/>
                <a:gd name="T77" fmla="*/ 62 h 128"/>
                <a:gd name="T78" fmla="*/ 20 w 80"/>
                <a:gd name="T79" fmla="*/ 66 h 128"/>
                <a:gd name="T80" fmla="*/ 5 w 80"/>
                <a:gd name="T81" fmla="*/ 68 h 128"/>
                <a:gd name="T82" fmla="*/ 7 w 80"/>
                <a:gd name="T83" fmla="*/ 61 h 128"/>
                <a:gd name="T84" fmla="*/ 1 w 80"/>
                <a:gd name="T85" fmla="*/ 42 h 128"/>
                <a:gd name="T86" fmla="*/ 1 w 80"/>
                <a:gd name="T87" fmla="*/ 36 h 128"/>
                <a:gd name="T88" fmla="*/ 3 w 80"/>
                <a:gd name="T89" fmla="*/ 30 h 128"/>
                <a:gd name="T90" fmla="*/ 11 w 80"/>
                <a:gd name="T91" fmla="*/ 39 h 128"/>
                <a:gd name="T92" fmla="*/ 12 w 80"/>
                <a:gd name="T93" fmla="*/ 47 h 128"/>
                <a:gd name="T94" fmla="*/ 13 w 80"/>
                <a:gd name="T95" fmla="*/ 54 h 128"/>
                <a:gd name="T96" fmla="*/ 15 w 80"/>
                <a:gd name="T97" fmla="*/ 47 h 128"/>
                <a:gd name="T98" fmla="*/ 11 w 80"/>
                <a:gd name="T99" fmla="*/ 31 h 128"/>
                <a:gd name="T100" fmla="*/ 17 w 80"/>
                <a:gd name="T101" fmla="*/ 21 h 128"/>
                <a:gd name="T102" fmla="*/ 24 w 80"/>
                <a:gd name="T103" fmla="*/ 55 h 128"/>
                <a:gd name="T104" fmla="*/ 25 w 80"/>
                <a:gd name="T105" fmla="*/ 45 h 128"/>
                <a:gd name="T106" fmla="*/ 24 w 80"/>
                <a:gd name="T107" fmla="*/ 36 h 128"/>
                <a:gd name="T108" fmla="*/ 30 w 80"/>
                <a:gd name="T109" fmla="*/ 36 h 128"/>
                <a:gd name="T110" fmla="*/ 30 w 80"/>
                <a:gd name="T111" fmla="*/ 47 h 128"/>
                <a:gd name="T112" fmla="*/ 30 w 80"/>
                <a:gd name="T113" fmla="*/ 53 h 128"/>
                <a:gd name="T114" fmla="*/ 34 w 80"/>
                <a:gd name="T115" fmla="*/ 36 h 128"/>
                <a:gd name="T116" fmla="*/ 26 w 80"/>
                <a:gd name="T117" fmla="*/ 26 h 128"/>
                <a:gd name="T118" fmla="*/ 27 w 80"/>
                <a:gd name="T119" fmla="*/ 9 h 128"/>
                <a:gd name="T120" fmla="*/ 36 w 80"/>
                <a:gd name="T121" fmla="*/ 4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80" h="128">
                  <a:moveTo>
                    <a:pt x="23" y="117"/>
                  </a:moveTo>
                  <a:cubicBezTo>
                    <a:pt x="24" y="118"/>
                    <a:pt x="26" y="119"/>
                    <a:pt x="27" y="119"/>
                  </a:cubicBezTo>
                  <a:cubicBezTo>
                    <a:pt x="29" y="119"/>
                    <a:pt x="31" y="118"/>
                    <a:pt x="33" y="118"/>
                  </a:cubicBezTo>
                  <a:cubicBezTo>
                    <a:pt x="35" y="116"/>
                    <a:pt x="36" y="114"/>
                    <a:pt x="37" y="112"/>
                  </a:cubicBezTo>
                  <a:cubicBezTo>
                    <a:pt x="37" y="111"/>
                    <a:pt x="38" y="111"/>
                    <a:pt x="38" y="111"/>
                  </a:cubicBezTo>
                  <a:cubicBezTo>
                    <a:pt x="38" y="110"/>
                    <a:pt x="37" y="108"/>
                    <a:pt x="36" y="108"/>
                  </a:cubicBezTo>
                  <a:cubicBezTo>
                    <a:pt x="35" y="108"/>
                    <a:pt x="34" y="109"/>
                    <a:pt x="33" y="109"/>
                  </a:cubicBezTo>
                  <a:cubicBezTo>
                    <a:pt x="32" y="109"/>
                    <a:pt x="31" y="109"/>
                    <a:pt x="30" y="109"/>
                  </a:cubicBezTo>
                  <a:cubicBezTo>
                    <a:pt x="30" y="109"/>
                    <a:pt x="29" y="110"/>
                    <a:pt x="29" y="110"/>
                  </a:cubicBezTo>
                  <a:cubicBezTo>
                    <a:pt x="28" y="110"/>
                    <a:pt x="27" y="110"/>
                    <a:pt x="26" y="110"/>
                  </a:cubicBezTo>
                  <a:cubicBezTo>
                    <a:pt x="24" y="111"/>
                    <a:pt x="23" y="112"/>
                    <a:pt x="22" y="113"/>
                  </a:cubicBezTo>
                  <a:cubicBezTo>
                    <a:pt x="22" y="115"/>
                    <a:pt x="22" y="116"/>
                    <a:pt x="23" y="117"/>
                  </a:cubicBezTo>
                  <a:close/>
                  <a:moveTo>
                    <a:pt x="41" y="39"/>
                  </a:moveTo>
                  <a:cubicBezTo>
                    <a:pt x="39" y="44"/>
                    <a:pt x="37" y="48"/>
                    <a:pt x="38" y="53"/>
                  </a:cubicBezTo>
                  <a:cubicBezTo>
                    <a:pt x="41" y="53"/>
                    <a:pt x="43" y="52"/>
                    <a:pt x="46" y="52"/>
                  </a:cubicBezTo>
                  <a:cubicBezTo>
                    <a:pt x="46" y="51"/>
                    <a:pt x="46" y="51"/>
                    <a:pt x="46" y="50"/>
                  </a:cubicBezTo>
                  <a:cubicBezTo>
                    <a:pt x="45" y="49"/>
                    <a:pt x="44" y="49"/>
                    <a:pt x="42" y="49"/>
                  </a:cubicBezTo>
                  <a:cubicBezTo>
                    <a:pt x="42" y="47"/>
                    <a:pt x="41" y="45"/>
                    <a:pt x="41" y="44"/>
                  </a:cubicBezTo>
                  <a:cubicBezTo>
                    <a:pt x="42" y="42"/>
                    <a:pt x="45" y="40"/>
                    <a:pt x="44" y="38"/>
                  </a:cubicBezTo>
                  <a:cubicBezTo>
                    <a:pt x="43" y="36"/>
                    <a:pt x="41" y="38"/>
                    <a:pt x="41" y="39"/>
                  </a:cubicBezTo>
                  <a:close/>
                  <a:moveTo>
                    <a:pt x="48" y="40"/>
                  </a:moveTo>
                  <a:cubicBezTo>
                    <a:pt x="48" y="40"/>
                    <a:pt x="49" y="41"/>
                    <a:pt x="49" y="41"/>
                  </a:cubicBezTo>
                  <a:cubicBezTo>
                    <a:pt x="49" y="41"/>
                    <a:pt x="49" y="41"/>
                    <a:pt x="49" y="41"/>
                  </a:cubicBezTo>
                  <a:cubicBezTo>
                    <a:pt x="51" y="40"/>
                    <a:pt x="50" y="38"/>
                    <a:pt x="51" y="36"/>
                  </a:cubicBezTo>
                  <a:cubicBezTo>
                    <a:pt x="50" y="37"/>
                    <a:pt x="50" y="39"/>
                    <a:pt x="48" y="40"/>
                  </a:cubicBezTo>
                  <a:close/>
                  <a:moveTo>
                    <a:pt x="45" y="5"/>
                  </a:moveTo>
                  <a:cubicBezTo>
                    <a:pt x="46" y="5"/>
                    <a:pt x="47" y="7"/>
                    <a:pt x="49" y="7"/>
                  </a:cubicBezTo>
                  <a:cubicBezTo>
                    <a:pt x="49" y="8"/>
                    <a:pt x="50" y="9"/>
                    <a:pt x="51" y="10"/>
                  </a:cubicBezTo>
                  <a:cubicBezTo>
                    <a:pt x="50" y="12"/>
                    <a:pt x="48" y="11"/>
                    <a:pt x="46" y="12"/>
                  </a:cubicBezTo>
                  <a:cubicBezTo>
                    <a:pt x="45" y="12"/>
                    <a:pt x="45" y="13"/>
                    <a:pt x="45" y="13"/>
                  </a:cubicBezTo>
                  <a:cubicBezTo>
                    <a:pt x="42" y="14"/>
                    <a:pt x="39" y="15"/>
                    <a:pt x="37" y="16"/>
                  </a:cubicBezTo>
                  <a:cubicBezTo>
                    <a:pt x="36" y="17"/>
                    <a:pt x="36" y="17"/>
                    <a:pt x="36" y="19"/>
                  </a:cubicBezTo>
                  <a:cubicBezTo>
                    <a:pt x="35" y="20"/>
                    <a:pt x="35" y="20"/>
                    <a:pt x="35" y="21"/>
                  </a:cubicBezTo>
                  <a:cubicBezTo>
                    <a:pt x="35" y="23"/>
                    <a:pt x="33" y="26"/>
                    <a:pt x="35" y="27"/>
                  </a:cubicBezTo>
                  <a:cubicBezTo>
                    <a:pt x="37" y="27"/>
                    <a:pt x="38" y="28"/>
                    <a:pt x="39" y="28"/>
                  </a:cubicBezTo>
                  <a:cubicBezTo>
                    <a:pt x="39" y="28"/>
                    <a:pt x="39" y="28"/>
                    <a:pt x="40" y="28"/>
                  </a:cubicBezTo>
                  <a:cubicBezTo>
                    <a:pt x="41" y="29"/>
                    <a:pt x="41" y="32"/>
                    <a:pt x="42" y="31"/>
                  </a:cubicBezTo>
                  <a:cubicBezTo>
                    <a:pt x="44" y="31"/>
                    <a:pt x="45" y="30"/>
                    <a:pt x="46" y="30"/>
                  </a:cubicBezTo>
                  <a:cubicBezTo>
                    <a:pt x="49" y="30"/>
                    <a:pt x="50" y="32"/>
                    <a:pt x="51" y="34"/>
                  </a:cubicBezTo>
                  <a:cubicBezTo>
                    <a:pt x="52" y="30"/>
                    <a:pt x="51" y="26"/>
                    <a:pt x="52" y="23"/>
                  </a:cubicBezTo>
                  <a:cubicBezTo>
                    <a:pt x="52" y="22"/>
                    <a:pt x="52" y="22"/>
                    <a:pt x="51" y="22"/>
                  </a:cubicBezTo>
                  <a:cubicBezTo>
                    <a:pt x="50" y="22"/>
                    <a:pt x="49" y="23"/>
                    <a:pt x="49" y="24"/>
                  </a:cubicBezTo>
                  <a:cubicBezTo>
                    <a:pt x="48" y="26"/>
                    <a:pt x="47" y="26"/>
                    <a:pt x="46" y="27"/>
                  </a:cubicBezTo>
                  <a:cubicBezTo>
                    <a:pt x="43" y="27"/>
                    <a:pt x="41" y="27"/>
                    <a:pt x="40" y="26"/>
                  </a:cubicBezTo>
                  <a:cubicBezTo>
                    <a:pt x="38" y="26"/>
                    <a:pt x="36" y="24"/>
                    <a:pt x="38" y="22"/>
                  </a:cubicBezTo>
                  <a:cubicBezTo>
                    <a:pt x="39" y="21"/>
                    <a:pt x="40" y="20"/>
                    <a:pt x="41" y="18"/>
                  </a:cubicBezTo>
                  <a:cubicBezTo>
                    <a:pt x="45" y="16"/>
                    <a:pt x="49" y="14"/>
                    <a:pt x="54" y="15"/>
                  </a:cubicBezTo>
                  <a:cubicBezTo>
                    <a:pt x="55" y="15"/>
                    <a:pt x="56" y="16"/>
                    <a:pt x="57" y="16"/>
                  </a:cubicBezTo>
                  <a:cubicBezTo>
                    <a:pt x="59" y="17"/>
                    <a:pt x="60" y="20"/>
                    <a:pt x="61" y="22"/>
                  </a:cubicBezTo>
                  <a:cubicBezTo>
                    <a:pt x="62" y="23"/>
                    <a:pt x="63" y="23"/>
                    <a:pt x="63" y="24"/>
                  </a:cubicBezTo>
                  <a:cubicBezTo>
                    <a:pt x="64" y="26"/>
                    <a:pt x="62" y="27"/>
                    <a:pt x="62" y="28"/>
                  </a:cubicBezTo>
                  <a:cubicBezTo>
                    <a:pt x="61" y="30"/>
                    <a:pt x="60" y="32"/>
                    <a:pt x="59" y="34"/>
                  </a:cubicBezTo>
                  <a:cubicBezTo>
                    <a:pt x="58" y="37"/>
                    <a:pt x="58" y="41"/>
                    <a:pt x="58" y="44"/>
                  </a:cubicBezTo>
                  <a:cubicBezTo>
                    <a:pt x="57" y="45"/>
                    <a:pt x="57" y="46"/>
                    <a:pt x="56" y="47"/>
                  </a:cubicBezTo>
                  <a:cubicBezTo>
                    <a:pt x="56" y="48"/>
                    <a:pt x="56" y="49"/>
                    <a:pt x="56" y="50"/>
                  </a:cubicBezTo>
                  <a:cubicBezTo>
                    <a:pt x="55" y="51"/>
                    <a:pt x="55" y="51"/>
                    <a:pt x="55" y="51"/>
                  </a:cubicBezTo>
                  <a:cubicBezTo>
                    <a:pt x="55" y="53"/>
                    <a:pt x="58" y="52"/>
                    <a:pt x="60" y="52"/>
                  </a:cubicBezTo>
                  <a:cubicBezTo>
                    <a:pt x="62" y="51"/>
                    <a:pt x="64" y="49"/>
                    <a:pt x="66" y="50"/>
                  </a:cubicBezTo>
                  <a:cubicBezTo>
                    <a:pt x="69" y="50"/>
                    <a:pt x="72" y="52"/>
                    <a:pt x="74" y="54"/>
                  </a:cubicBezTo>
                  <a:cubicBezTo>
                    <a:pt x="76" y="55"/>
                    <a:pt x="77" y="55"/>
                    <a:pt x="79" y="56"/>
                  </a:cubicBezTo>
                  <a:cubicBezTo>
                    <a:pt x="77" y="58"/>
                    <a:pt x="80" y="59"/>
                    <a:pt x="78" y="61"/>
                  </a:cubicBezTo>
                  <a:cubicBezTo>
                    <a:pt x="78" y="61"/>
                    <a:pt x="78" y="61"/>
                    <a:pt x="77" y="61"/>
                  </a:cubicBezTo>
                  <a:cubicBezTo>
                    <a:pt x="75" y="63"/>
                    <a:pt x="73" y="65"/>
                    <a:pt x="70" y="67"/>
                  </a:cubicBezTo>
                  <a:cubicBezTo>
                    <a:pt x="65" y="70"/>
                    <a:pt x="57" y="72"/>
                    <a:pt x="52" y="75"/>
                  </a:cubicBezTo>
                  <a:cubicBezTo>
                    <a:pt x="51" y="75"/>
                    <a:pt x="51" y="75"/>
                    <a:pt x="51" y="75"/>
                  </a:cubicBezTo>
                  <a:cubicBezTo>
                    <a:pt x="52" y="77"/>
                    <a:pt x="54" y="79"/>
                    <a:pt x="52" y="81"/>
                  </a:cubicBezTo>
                  <a:cubicBezTo>
                    <a:pt x="50" y="82"/>
                    <a:pt x="48" y="83"/>
                    <a:pt x="46" y="85"/>
                  </a:cubicBezTo>
                  <a:cubicBezTo>
                    <a:pt x="45" y="85"/>
                    <a:pt x="44" y="87"/>
                    <a:pt x="44" y="88"/>
                  </a:cubicBezTo>
                  <a:cubicBezTo>
                    <a:pt x="43" y="89"/>
                    <a:pt x="42" y="92"/>
                    <a:pt x="42" y="92"/>
                  </a:cubicBezTo>
                  <a:cubicBezTo>
                    <a:pt x="42" y="94"/>
                    <a:pt x="45" y="96"/>
                    <a:pt x="47" y="97"/>
                  </a:cubicBezTo>
                  <a:cubicBezTo>
                    <a:pt x="48" y="97"/>
                    <a:pt x="49" y="99"/>
                    <a:pt x="50" y="99"/>
                  </a:cubicBezTo>
                  <a:cubicBezTo>
                    <a:pt x="52" y="99"/>
                    <a:pt x="56" y="99"/>
                    <a:pt x="59" y="99"/>
                  </a:cubicBezTo>
                  <a:cubicBezTo>
                    <a:pt x="62" y="99"/>
                    <a:pt x="66" y="98"/>
                    <a:pt x="67" y="100"/>
                  </a:cubicBezTo>
                  <a:cubicBezTo>
                    <a:pt x="68" y="101"/>
                    <a:pt x="69" y="103"/>
                    <a:pt x="70" y="104"/>
                  </a:cubicBezTo>
                  <a:cubicBezTo>
                    <a:pt x="70" y="106"/>
                    <a:pt x="74" y="109"/>
                    <a:pt x="72" y="111"/>
                  </a:cubicBezTo>
                  <a:cubicBezTo>
                    <a:pt x="71" y="112"/>
                    <a:pt x="70" y="113"/>
                    <a:pt x="68" y="113"/>
                  </a:cubicBezTo>
                  <a:cubicBezTo>
                    <a:pt x="67" y="113"/>
                    <a:pt x="67" y="112"/>
                    <a:pt x="66" y="111"/>
                  </a:cubicBezTo>
                  <a:cubicBezTo>
                    <a:pt x="65" y="111"/>
                    <a:pt x="65" y="110"/>
                    <a:pt x="63" y="110"/>
                  </a:cubicBezTo>
                  <a:cubicBezTo>
                    <a:pt x="63" y="110"/>
                    <a:pt x="62" y="110"/>
                    <a:pt x="61" y="110"/>
                  </a:cubicBezTo>
                  <a:cubicBezTo>
                    <a:pt x="59" y="109"/>
                    <a:pt x="56" y="110"/>
                    <a:pt x="53" y="110"/>
                  </a:cubicBezTo>
                  <a:cubicBezTo>
                    <a:pt x="52" y="110"/>
                    <a:pt x="51" y="110"/>
                    <a:pt x="50" y="111"/>
                  </a:cubicBezTo>
                  <a:cubicBezTo>
                    <a:pt x="49" y="113"/>
                    <a:pt x="47" y="118"/>
                    <a:pt x="47" y="118"/>
                  </a:cubicBezTo>
                  <a:cubicBezTo>
                    <a:pt x="44" y="122"/>
                    <a:pt x="40" y="123"/>
                    <a:pt x="36" y="125"/>
                  </a:cubicBezTo>
                  <a:cubicBezTo>
                    <a:pt x="36" y="126"/>
                    <a:pt x="29" y="128"/>
                    <a:pt x="28" y="127"/>
                  </a:cubicBezTo>
                  <a:cubicBezTo>
                    <a:pt x="27" y="127"/>
                    <a:pt x="26" y="126"/>
                    <a:pt x="25" y="126"/>
                  </a:cubicBezTo>
                  <a:cubicBezTo>
                    <a:pt x="25" y="126"/>
                    <a:pt x="22" y="125"/>
                    <a:pt x="22" y="125"/>
                  </a:cubicBezTo>
                  <a:cubicBezTo>
                    <a:pt x="21" y="124"/>
                    <a:pt x="21" y="124"/>
                    <a:pt x="20" y="123"/>
                  </a:cubicBezTo>
                  <a:cubicBezTo>
                    <a:pt x="19" y="123"/>
                    <a:pt x="19" y="122"/>
                    <a:pt x="18" y="122"/>
                  </a:cubicBezTo>
                  <a:cubicBezTo>
                    <a:pt x="17" y="117"/>
                    <a:pt x="18" y="115"/>
                    <a:pt x="18" y="111"/>
                  </a:cubicBezTo>
                  <a:cubicBezTo>
                    <a:pt x="18" y="110"/>
                    <a:pt x="18" y="108"/>
                    <a:pt x="19" y="108"/>
                  </a:cubicBezTo>
                  <a:cubicBezTo>
                    <a:pt x="19" y="107"/>
                    <a:pt x="20" y="107"/>
                    <a:pt x="21" y="106"/>
                  </a:cubicBezTo>
                  <a:cubicBezTo>
                    <a:pt x="22" y="106"/>
                    <a:pt x="22" y="106"/>
                    <a:pt x="22" y="105"/>
                  </a:cubicBezTo>
                  <a:cubicBezTo>
                    <a:pt x="23" y="105"/>
                    <a:pt x="24" y="105"/>
                    <a:pt x="25" y="105"/>
                  </a:cubicBezTo>
                  <a:cubicBezTo>
                    <a:pt x="27" y="104"/>
                    <a:pt x="28" y="103"/>
                    <a:pt x="30" y="103"/>
                  </a:cubicBezTo>
                  <a:cubicBezTo>
                    <a:pt x="31" y="102"/>
                    <a:pt x="34" y="101"/>
                    <a:pt x="34" y="100"/>
                  </a:cubicBezTo>
                  <a:cubicBezTo>
                    <a:pt x="34" y="99"/>
                    <a:pt x="32" y="99"/>
                    <a:pt x="32" y="98"/>
                  </a:cubicBezTo>
                  <a:cubicBezTo>
                    <a:pt x="32" y="97"/>
                    <a:pt x="32" y="97"/>
                    <a:pt x="32" y="96"/>
                  </a:cubicBezTo>
                  <a:cubicBezTo>
                    <a:pt x="31" y="95"/>
                    <a:pt x="29" y="94"/>
                    <a:pt x="30" y="93"/>
                  </a:cubicBezTo>
                  <a:cubicBezTo>
                    <a:pt x="30" y="92"/>
                    <a:pt x="31" y="91"/>
                    <a:pt x="32" y="91"/>
                  </a:cubicBezTo>
                  <a:cubicBezTo>
                    <a:pt x="34" y="89"/>
                    <a:pt x="34" y="86"/>
                    <a:pt x="35" y="84"/>
                  </a:cubicBezTo>
                  <a:cubicBezTo>
                    <a:pt x="34" y="81"/>
                    <a:pt x="30" y="83"/>
                    <a:pt x="29" y="84"/>
                  </a:cubicBezTo>
                  <a:cubicBezTo>
                    <a:pt x="27" y="85"/>
                    <a:pt x="27" y="85"/>
                    <a:pt x="25" y="86"/>
                  </a:cubicBezTo>
                  <a:cubicBezTo>
                    <a:pt x="24" y="87"/>
                    <a:pt x="23" y="88"/>
                    <a:pt x="22" y="89"/>
                  </a:cubicBezTo>
                  <a:cubicBezTo>
                    <a:pt x="20" y="90"/>
                    <a:pt x="19" y="91"/>
                    <a:pt x="18" y="89"/>
                  </a:cubicBezTo>
                  <a:cubicBezTo>
                    <a:pt x="18" y="87"/>
                    <a:pt x="17" y="85"/>
                    <a:pt x="17" y="84"/>
                  </a:cubicBezTo>
                  <a:cubicBezTo>
                    <a:pt x="18" y="81"/>
                    <a:pt x="20" y="81"/>
                    <a:pt x="22" y="79"/>
                  </a:cubicBezTo>
                  <a:cubicBezTo>
                    <a:pt x="25" y="76"/>
                    <a:pt x="28" y="75"/>
                    <a:pt x="31" y="74"/>
                  </a:cubicBezTo>
                  <a:cubicBezTo>
                    <a:pt x="32" y="73"/>
                    <a:pt x="34" y="72"/>
                    <a:pt x="36" y="73"/>
                  </a:cubicBezTo>
                  <a:cubicBezTo>
                    <a:pt x="38" y="73"/>
                    <a:pt x="39" y="72"/>
                    <a:pt x="41" y="72"/>
                  </a:cubicBezTo>
                  <a:cubicBezTo>
                    <a:pt x="42" y="72"/>
                    <a:pt x="43" y="72"/>
                    <a:pt x="44" y="72"/>
                  </a:cubicBezTo>
                  <a:cubicBezTo>
                    <a:pt x="44" y="72"/>
                    <a:pt x="45" y="71"/>
                    <a:pt x="45" y="71"/>
                  </a:cubicBezTo>
                  <a:cubicBezTo>
                    <a:pt x="46" y="71"/>
                    <a:pt x="46" y="71"/>
                    <a:pt x="47" y="71"/>
                  </a:cubicBezTo>
                  <a:cubicBezTo>
                    <a:pt x="48" y="70"/>
                    <a:pt x="49" y="69"/>
                    <a:pt x="50" y="68"/>
                  </a:cubicBezTo>
                  <a:cubicBezTo>
                    <a:pt x="52" y="67"/>
                    <a:pt x="54" y="66"/>
                    <a:pt x="55" y="65"/>
                  </a:cubicBezTo>
                  <a:cubicBezTo>
                    <a:pt x="57" y="64"/>
                    <a:pt x="60" y="63"/>
                    <a:pt x="57" y="61"/>
                  </a:cubicBezTo>
                  <a:cubicBezTo>
                    <a:pt x="53" y="60"/>
                    <a:pt x="45" y="61"/>
                    <a:pt x="42" y="61"/>
                  </a:cubicBezTo>
                  <a:cubicBezTo>
                    <a:pt x="41" y="61"/>
                    <a:pt x="39" y="62"/>
                    <a:pt x="37" y="62"/>
                  </a:cubicBezTo>
                  <a:cubicBezTo>
                    <a:pt x="36" y="62"/>
                    <a:pt x="35" y="63"/>
                    <a:pt x="34" y="63"/>
                  </a:cubicBezTo>
                  <a:cubicBezTo>
                    <a:pt x="33" y="63"/>
                    <a:pt x="27" y="63"/>
                    <a:pt x="25" y="64"/>
                  </a:cubicBezTo>
                  <a:cubicBezTo>
                    <a:pt x="24" y="64"/>
                    <a:pt x="20" y="66"/>
                    <a:pt x="20" y="66"/>
                  </a:cubicBezTo>
                  <a:cubicBezTo>
                    <a:pt x="19" y="66"/>
                    <a:pt x="16" y="67"/>
                    <a:pt x="16" y="67"/>
                  </a:cubicBezTo>
                  <a:cubicBezTo>
                    <a:pt x="14" y="68"/>
                    <a:pt x="12" y="70"/>
                    <a:pt x="11" y="70"/>
                  </a:cubicBezTo>
                  <a:cubicBezTo>
                    <a:pt x="8" y="70"/>
                    <a:pt x="7" y="69"/>
                    <a:pt x="5" y="68"/>
                  </a:cubicBezTo>
                  <a:cubicBezTo>
                    <a:pt x="4" y="67"/>
                    <a:pt x="4" y="66"/>
                    <a:pt x="2" y="66"/>
                  </a:cubicBezTo>
                  <a:cubicBezTo>
                    <a:pt x="2" y="66"/>
                    <a:pt x="1" y="65"/>
                    <a:pt x="1" y="65"/>
                  </a:cubicBezTo>
                  <a:cubicBezTo>
                    <a:pt x="0" y="62"/>
                    <a:pt x="4" y="62"/>
                    <a:pt x="7" y="61"/>
                  </a:cubicBezTo>
                  <a:cubicBezTo>
                    <a:pt x="7" y="56"/>
                    <a:pt x="6" y="54"/>
                    <a:pt x="5" y="48"/>
                  </a:cubicBezTo>
                  <a:cubicBezTo>
                    <a:pt x="4" y="47"/>
                    <a:pt x="4" y="46"/>
                    <a:pt x="3" y="44"/>
                  </a:cubicBezTo>
                  <a:cubicBezTo>
                    <a:pt x="2" y="43"/>
                    <a:pt x="2" y="43"/>
                    <a:pt x="1" y="42"/>
                  </a:cubicBezTo>
                  <a:cubicBezTo>
                    <a:pt x="1" y="42"/>
                    <a:pt x="1" y="41"/>
                    <a:pt x="1" y="41"/>
                  </a:cubicBezTo>
                  <a:cubicBezTo>
                    <a:pt x="1" y="40"/>
                    <a:pt x="1" y="39"/>
                    <a:pt x="1" y="38"/>
                  </a:cubicBezTo>
                  <a:cubicBezTo>
                    <a:pt x="1" y="38"/>
                    <a:pt x="1" y="37"/>
                    <a:pt x="1" y="36"/>
                  </a:cubicBezTo>
                  <a:cubicBezTo>
                    <a:pt x="0" y="35"/>
                    <a:pt x="0" y="34"/>
                    <a:pt x="0" y="33"/>
                  </a:cubicBezTo>
                  <a:cubicBezTo>
                    <a:pt x="1" y="32"/>
                    <a:pt x="1" y="32"/>
                    <a:pt x="2" y="32"/>
                  </a:cubicBezTo>
                  <a:cubicBezTo>
                    <a:pt x="2" y="31"/>
                    <a:pt x="2" y="30"/>
                    <a:pt x="3" y="30"/>
                  </a:cubicBezTo>
                  <a:cubicBezTo>
                    <a:pt x="4" y="29"/>
                    <a:pt x="4" y="29"/>
                    <a:pt x="5" y="29"/>
                  </a:cubicBezTo>
                  <a:cubicBezTo>
                    <a:pt x="7" y="30"/>
                    <a:pt x="10" y="32"/>
                    <a:pt x="11" y="34"/>
                  </a:cubicBezTo>
                  <a:cubicBezTo>
                    <a:pt x="10" y="35"/>
                    <a:pt x="11" y="37"/>
                    <a:pt x="11" y="39"/>
                  </a:cubicBezTo>
                  <a:cubicBezTo>
                    <a:pt x="11" y="40"/>
                    <a:pt x="11" y="41"/>
                    <a:pt x="11" y="42"/>
                  </a:cubicBezTo>
                  <a:cubicBezTo>
                    <a:pt x="11" y="42"/>
                    <a:pt x="11" y="43"/>
                    <a:pt x="11" y="43"/>
                  </a:cubicBezTo>
                  <a:cubicBezTo>
                    <a:pt x="11" y="45"/>
                    <a:pt x="11" y="46"/>
                    <a:pt x="12" y="47"/>
                  </a:cubicBezTo>
                  <a:cubicBezTo>
                    <a:pt x="12" y="48"/>
                    <a:pt x="13" y="49"/>
                    <a:pt x="13" y="50"/>
                  </a:cubicBezTo>
                  <a:cubicBezTo>
                    <a:pt x="13" y="50"/>
                    <a:pt x="13" y="51"/>
                    <a:pt x="13" y="51"/>
                  </a:cubicBezTo>
                  <a:cubicBezTo>
                    <a:pt x="13" y="52"/>
                    <a:pt x="13" y="53"/>
                    <a:pt x="13" y="54"/>
                  </a:cubicBezTo>
                  <a:cubicBezTo>
                    <a:pt x="13" y="55"/>
                    <a:pt x="13" y="57"/>
                    <a:pt x="14" y="59"/>
                  </a:cubicBezTo>
                  <a:cubicBezTo>
                    <a:pt x="15" y="59"/>
                    <a:pt x="16" y="58"/>
                    <a:pt x="17" y="58"/>
                  </a:cubicBezTo>
                  <a:cubicBezTo>
                    <a:pt x="17" y="54"/>
                    <a:pt x="15" y="50"/>
                    <a:pt x="15" y="47"/>
                  </a:cubicBezTo>
                  <a:cubicBezTo>
                    <a:pt x="15" y="44"/>
                    <a:pt x="15" y="42"/>
                    <a:pt x="14" y="40"/>
                  </a:cubicBezTo>
                  <a:cubicBezTo>
                    <a:pt x="14" y="37"/>
                    <a:pt x="13" y="34"/>
                    <a:pt x="13" y="31"/>
                  </a:cubicBezTo>
                  <a:cubicBezTo>
                    <a:pt x="13" y="31"/>
                    <a:pt x="12" y="31"/>
                    <a:pt x="11" y="31"/>
                  </a:cubicBezTo>
                  <a:cubicBezTo>
                    <a:pt x="11" y="30"/>
                    <a:pt x="12" y="28"/>
                    <a:pt x="13" y="26"/>
                  </a:cubicBezTo>
                  <a:cubicBezTo>
                    <a:pt x="13" y="25"/>
                    <a:pt x="12" y="24"/>
                    <a:pt x="13" y="23"/>
                  </a:cubicBezTo>
                  <a:cubicBezTo>
                    <a:pt x="14" y="21"/>
                    <a:pt x="16" y="20"/>
                    <a:pt x="17" y="21"/>
                  </a:cubicBezTo>
                  <a:cubicBezTo>
                    <a:pt x="20" y="22"/>
                    <a:pt x="22" y="27"/>
                    <a:pt x="22" y="30"/>
                  </a:cubicBezTo>
                  <a:cubicBezTo>
                    <a:pt x="22" y="30"/>
                    <a:pt x="22" y="30"/>
                    <a:pt x="21" y="31"/>
                  </a:cubicBezTo>
                  <a:cubicBezTo>
                    <a:pt x="22" y="39"/>
                    <a:pt x="21" y="48"/>
                    <a:pt x="24" y="55"/>
                  </a:cubicBezTo>
                  <a:cubicBezTo>
                    <a:pt x="24" y="55"/>
                    <a:pt x="24" y="54"/>
                    <a:pt x="24" y="53"/>
                  </a:cubicBezTo>
                  <a:cubicBezTo>
                    <a:pt x="25" y="52"/>
                    <a:pt x="24" y="49"/>
                    <a:pt x="24" y="47"/>
                  </a:cubicBezTo>
                  <a:cubicBezTo>
                    <a:pt x="25" y="47"/>
                    <a:pt x="25" y="46"/>
                    <a:pt x="25" y="45"/>
                  </a:cubicBezTo>
                  <a:cubicBezTo>
                    <a:pt x="25" y="45"/>
                    <a:pt x="24" y="45"/>
                    <a:pt x="24" y="44"/>
                  </a:cubicBezTo>
                  <a:cubicBezTo>
                    <a:pt x="24" y="43"/>
                    <a:pt x="24" y="42"/>
                    <a:pt x="24" y="41"/>
                  </a:cubicBezTo>
                  <a:cubicBezTo>
                    <a:pt x="24" y="39"/>
                    <a:pt x="24" y="37"/>
                    <a:pt x="24" y="36"/>
                  </a:cubicBezTo>
                  <a:cubicBezTo>
                    <a:pt x="25" y="35"/>
                    <a:pt x="27" y="34"/>
                    <a:pt x="28" y="34"/>
                  </a:cubicBezTo>
                  <a:cubicBezTo>
                    <a:pt x="28" y="34"/>
                    <a:pt x="29" y="35"/>
                    <a:pt x="29" y="36"/>
                  </a:cubicBezTo>
                  <a:cubicBezTo>
                    <a:pt x="30" y="36"/>
                    <a:pt x="30" y="36"/>
                    <a:pt x="30" y="36"/>
                  </a:cubicBezTo>
                  <a:cubicBezTo>
                    <a:pt x="31" y="36"/>
                    <a:pt x="31" y="37"/>
                    <a:pt x="32" y="37"/>
                  </a:cubicBezTo>
                  <a:cubicBezTo>
                    <a:pt x="33" y="39"/>
                    <a:pt x="31" y="40"/>
                    <a:pt x="30" y="41"/>
                  </a:cubicBezTo>
                  <a:cubicBezTo>
                    <a:pt x="30" y="43"/>
                    <a:pt x="30" y="45"/>
                    <a:pt x="30" y="47"/>
                  </a:cubicBezTo>
                  <a:cubicBezTo>
                    <a:pt x="29" y="48"/>
                    <a:pt x="30" y="48"/>
                    <a:pt x="30" y="49"/>
                  </a:cubicBezTo>
                  <a:cubicBezTo>
                    <a:pt x="29" y="51"/>
                    <a:pt x="30" y="53"/>
                    <a:pt x="30" y="54"/>
                  </a:cubicBezTo>
                  <a:cubicBezTo>
                    <a:pt x="30" y="54"/>
                    <a:pt x="30" y="53"/>
                    <a:pt x="30" y="53"/>
                  </a:cubicBezTo>
                  <a:cubicBezTo>
                    <a:pt x="31" y="52"/>
                    <a:pt x="31" y="51"/>
                    <a:pt x="31" y="49"/>
                  </a:cubicBezTo>
                  <a:cubicBezTo>
                    <a:pt x="32" y="48"/>
                    <a:pt x="32" y="47"/>
                    <a:pt x="32" y="46"/>
                  </a:cubicBezTo>
                  <a:cubicBezTo>
                    <a:pt x="32" y="42"/>
                    <a:pt x="35" y="39"/>
                    <a:pt x="34" y="36"/>
                  </a:cubicBezTo>
                  <a:cubicBezTo>
                    <a:pt x="34" y="34"/>
                    <a:pt x="31" y="32"/>
                    <a:pt x="28" y="33"/>
                  </a:cubicBezTo>
                  <a:cubicBezTo>
                    <a:pt x="27" y="33"/>
                    <a:pt x="27" y="30"/>
                    <a:pt x="25" y="30"/>
                  </a:cubicBezTo>
                  <a:cubicBezTo>
                    <a:pt x="24" y="28"/>
                    <a:pt x="24" y="27"/>
                    <a:pt x="26" y="26"/>
                  </a:cubicBezTo>
                  <a:cubicBezTo>
                    <a:pt x="27" y="24"/>
                    <a:pt x="27" y="21"/>
                    <a:pt x="27" y="17"/>
                  </a:cubicBezTo>
                  <a:cubicBezTo>
                    <a:pt x="27" y="16"/>
                    <a:pt x="26" y="15"/>
                    <a:pt x="26" y="14"/>
                  </a:cubicBezTo>
                  <a:cubicBezTo>
                    <a:pt x="26" y="12"/>
                    <a:pt x="27" y="10"/>
                    <a:pt x="27" y="9"/>
                  </a:cubicBezTo>
                  <a:cubicBezTo>
                    <a:pt x="27" y="7"/>
                    <a:pt x="26" y="6"/>
                    <a:pt x="25" y="5"/>
                  </a:cubicBezTo>
                  <a:cubicBezTo>
                    <a:pt x="25" y="3"/>
                    <a:pt x="26" y="1"/>
                    <a:pt x="28" y="0"/>
                  </a:cubicBezTo>
                  <a:cubicBezTo>
                    <a:pt x="31" y="1"/>
                    <a:pt x="33" y="3"/>
                    <a:pt x="36" y="4"/>
                  </a:cubicBezTo>
                  <a:cubicBezTo>
                    <a:pt x="37" y="5"/>
                    <a:pt x="37" y="6"/>
                    <a:pt x="37" y="6"/>
                  </a:cubicBezTo>
                  <a:cubicBezTo>
                    <a:pt x="40" y="6"/>
                    <a:pt x="43" y="5"/>
                    <a:pt x="45" y="5"/>
                  </a:cubicBez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8" name="ísļîḓe"/>
            <p:cNvSpPr/>
            <p:nvPr/>
          </p:nvSpPr>
          <p:spPr bwMode="auto">
            <a:xfrm>
              <a:off x="7493000" y="2871788"/>
              <a:ext cx="793750" cy="717550"/>
            </a:xfrm>
            <a:custGeom>
              <a:avLst/>
              <a:gdLst>
                <a:gd name="T0" fmla="*/ 75 w 85"/>
                <a:gd name="T1" fmla="*/ 74 h 76"/>
                <a:gd name="T2" fmla="*/ 62 w 85"/>
                <a:gd name="T3" fmla="*/ 74 h 76"/>
                <a:gd name="T4" fmla="*/ 47 w 85"/>
                <a:gd name="T5" fmla="*/ 73 h 76"/>
                <a:gd name="T6" fmla="*/ 58 w 85"/>
                <a:gd name="T7" fmla="*/ 66 h 76"/>
                <a:gd name="T8" fmla="*/ 50 w 85"/>
                <a:gd name="T9" fmla="*/ 60 h 76"/>
                <a:gd name="T10" fmla="*/ 41 w 85"/>
                <a:gd name="T11" fmla="*/ 60 h 76"/>
                <a:gd name="T12" fmla="*/ 36 w 85"/>
                <a:gd name="T13" fmla="*/ 59 h 76"/>
                <a:gd name="T14" fmla="*/ 29 w 85"/>
                <a:gd name="T15" fmla="*/ 56 h 76"/>
                <a:gd name="T16" fmla="*/ 8 w 85"/>
                <a:gd name="T17" fmla="*/ 75 h 76"/>
                <a:gd name="T18" fmla="*/ 1 w 85"/>
                <a:gd name="T19" fmla="*/ 75 h 76"/>
                <a:gd name="T20" fmla="*/ 7 w 85"/>
                <a:gd name="T21" fmla="*/ 58 h 76"/>
                <a:gd name="T22" fmla="*/ 9 w 85"/>
                <a:gd name="T23" fmla="*/ 60 h 76"/>
                <a:gd name="T24" fmla="*/ 18 w 85"/>
                <a:gd name="T25" fmla="*/ 49 h 76"/>
                <a:gd name="T26" fmla="*/ 25 w 85"/>
                <a:gd name="T27" fmla="*/ 37 h 76"/>
                <a:gd name="T28" fmla="*/ 29 w 85"/>
                <a:gd name="T29" fmla="*/ 30 h 76"/>
                <a:gd name="T30" fmla="*/ 24 w 85"/>
                <a:gd name="T31" fmla="*/ 28 h 76"/>
                <a:gd name="T32" fmla="*/ 13 w 85"/>
                <a:gd name="T33" fmla="*/ 28 h 76"/>
                <a:gd name="T34" fmla="*/ 12 w 85"/>
                <a:gd name="T35" fmla="*/ 19 h 76"/>
                <a:gd name="T36" fmla="*/ 19 w 85"/>
                <a:gd name="T37" fmla="*/ 18 h 76"/>
                <a:gd name="T38" fmla="*/ 30 w 85"/>
                <a:gd name="T39" fmla="*/ 17 h 76"/>
                <a:gd name="T40" fmla="*/ 39 w 85"/>
                <a:gd name="T41" fmla="*/ 10 h 76"/>
                <a:gd name="T42" fmla="*/ 43 w 85"/>
                <a:gd name="T43" fmla="*/ 4 h 76"/>
                <a:gd name="T44" fmla="*/ 50 w 85"/>
                <a:gd name="T45" fmla="*/ 0 h 76"/>
                <a:gd name="T46" fmla="*/ 58 w 85"/>
                <a:gd name="T47" fmla="*/ 4 h 76"/>
                <a:gd name="T48" fmla="*/ 55 w 85"/>
                <a:gd name="T49" fmla="*/ 10 h 76"/>
                <a:gd name="T50" fmla="*/ 55 w 85"/>
                <a:gd name="T51" fmla="*/ 14 h 76"/>
                <a:gd name="T52" fmla="*/ 62 w 85"/>
                <a:gd name="T53" fmla="*/ 12 h 76"/>
                <a:gd name="T54" fmla="*/ 74 w 85"/>
                <a:gd name="T55" fmla="*/ 18 h 76"/>
                <a:gd name="T56" fmla="*/ 66 w 85"/>
                <a:gd name="T57" fmla="*/ 23 h 76"/>
                <a:gd name="T58" fmla="*/ 62 w 85"/>
                <a:gd name="T59" fmla="*/ 23 h 76"/>
                <a:gd name="T60" fmla="*/ 46 w 85"/>
                <a:gd name="T61" fmla="*/ 25 h 76"/>
                <a:gd name="T62" fmla="*/ 44 w 85"/>
                <a:gd name="T63" fmla="*/ 28 h 76"/>
                <a:gd name="T64" fmla="*/ 38 w 85"/>
                <a:gd name="T65" fmla="*/ 38 h 76"/>
                <a:gd name="T66" fmla="*/ 35 w 85"/>
                <a:gd name="T67" fmla="*/ 43 h 76"/>
                <a:gd name="T68" fmla="*/ 32 w 85"/>
                <a:gd name="T69" fmla="*/ 49 h 76"/>
                <a:gd name="T70" fmla="*/ 35 w 85"/>
                <a:gd name="T71" fmla="*/ 51 h 76"/>
                <a:gd name="T72" fmla="*/ 75 w 85"/>
                <a:gd name="T73" fmla="*/ 55 h 76"/>
                <a:gd name="T74" fmla="*/ 82 w 85"/>
                <a:gd name="T75" fmla="*/ 64 h 76"/>
                <a:gd name="T76" fmla="*/ 84 w 85"/>
                <a:gd name="T77" fmla="*/ 68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" h="76">
                  <a:moveTo>
                    <a:pt x="82" y="74"/>
                  </a:moveTo>
                  <a:cubicBezTo>
                    <a:pt x="80" y="74"/>
                    <a:pt x="78" y="74"/>
                    <a:pt x="75" y="74"/>
                  </a:cubicBezTo>
                  <a:cubicBezTo>
                    <a:pt x="73" y="74"/>
                    <a:pt x="66" y="74"/>
                    <a:pt x="64" y="74"/>
                  </a:cubicBezTo>
                  <a:cubicBezTo>
                    <a:pt x="63" y="74"/>
                    <a:pt x="63" y="74"/>
                    <a:pt x="62" y="74"/>
                  </a:cubicBezTo>
                  <a:cubicBezTo>
                    <a:pt x="61" y="75"/>
                    <a:pt x="55" y="75"/>
                    <a:pt x="53" y="75"/>
                  </a:cubicBezTo>
                  <a:cubicBezTo>
                    <a:pt x="52" y="74"/>
                    <a:pt x="47" y="74"/>
                    <a:pt x="47" y="73"/>
                  </a:cubicBezTo>
                  <a:cubicBezTo>
                    <a:pt x="47" y="73"/>
                    <a:pt x="47" y="73"/>
                    <a:pt x="47" y="72"/>
                  </a:cubicBezTo>
                  <a:cubicBezTo>
                    <a:pt x="51" y="71"/>
                    <a:pt x="54" y="68"/>
                    <a:pt x="58" y="66"/>
                  </a:cubicBezTo>
                  <a:cubicBezTo>
                    <a:pt x="59" y="64"/>
                    <a:pt x="60" y="64"/>
                    <a:pt x="58" y="62"/>
                  </a:cubicBezTo>
                  <a:cubicBezTo>
                    <a:pt x="56" y="61"/>
                    <a:pt x="54" y="60"/>
                    <a:pt x="50" y="60"/>
                  </a:cubicBezTo>
                  <a:cubicBezTo>
                    <a:pt x="49" y="60"/>
                    <a:pt x="47" y="60"/>
                    <a:pt x="46" y="60"/>
                  </a:cubicBezTo>
                  <a:cubicBezTo>
                    <a:pt x="45" y="60"/>
                    <a:pt x="44" y="60"/>
                    <a:pt x="41" y="60"/>
                  </a:cubicBezTo>
                  <a:cubicBezTo>
                    <a:pt x="40" y="60"/>
                    <a:pt x="39" y="59"/>
                    <a:pt x="37" y="59"/>
                  </a:cubicBezTo>
                  <a:cubicBezTo>
                    <a:pt x="37" y="59"/>
                    <a:pt x="36" y="59"/>
                    <a:pt x="36" y="59"/>
                  </a:cubicBezTo>
                  <a:cubicBezTo>
                    <a:pt x="35" y="59"/>
                    <a:pt x="34" y="58"/>
                    <a:pt x="33" y="58"/>
                  </a:cubicBezTo>
                  <a:cubicBezTo>
                    <a:pt x="32" y="58"/>
                    <a:pt x="30" y="56"/>
                    <a:pt x="29" y="56"/>
                  </a:cubicBezTo>
                  <a:cubicBezTo>
                    <a:pt x="27" y="59"/>
                    <a:pt x="25" y="63"/>
                    <a:pt x="22" y="66"/>
                  </a:cubicBezTo>
                  <a:cubicBezTo>
                    <a:pt x="16" y="70"/>
                    <a:pt x="15" y="74"/>
                    <a:pt x="8" y="75"/>
                  </a:cubicBezTo>
                  <a:cubicBezTo>
                    <a:pt x="8" y="76"/>
                    <a:pt x="7" y="76"/>
                    <a:pt x="6" y="76"/>
                  </a:cubicBezTo>
                  <a:cubicBezTo>
                    <a:pt x="4" y="76"/>
                    <a:pt x="3" y="75"/>
                    <a:pt x="1" y="75"/>
                  </a:cubicBezTo>
                  <a:cubicBezTo>
                    <a:pt x="0" y="70"/>
                    <a:pt x="0" y="62"/>
                    <a:pt x="0" y="62"/>
                  </a:cubicBezTo>
                  <a:cubicBezTo>
                    <a:pt x="0" y="62"/>
                    <a:pt x="4" y="59"/>
                    <a:pt x="7" y="58"/>
                  </a:cubicBezTo>
                  <a:cubicBezTo>
                    <a:pt x="8" y="57"/>
                    <a:pt x="8" y="57"/>
                    <a:pt x="9" y="58"/>
                  </a:cubicBezTo>
                  <a:cubicBezTo>
                    <a:pt x="9" y="58"/>
                    <a:pt x="8" y="60"/>
                    <a:pt x="9" y="60"/>
                  </a:cubicBezTo>
                  <a:cubicBezTo>
                    <a:pt x="11" y="61"/>
                    <a:pt x="11" y="59"/>
                    <a:pt x="12" y="58"/>
                  </a:cubicBezTo>
                  <a:cubicBezTo>
                    <a:pt x="15" y="55"/>
                    <a:pt x="16" y="52"/>
                    <a:pt x="18" y="49"/>
                  </a:cubicBezTo>
                  <a:cubicBezTo>
                    <a:pt x="19" y="48"/>
                    <a:pt x="20" y="46"/>
                    <a:pt x="21" y="45"/>
                  </a:cubicBezTo>
                  <a:cubicBezTo>
                    <a:pt x="22" y="42"/>
                    <a:pt x="23" y="40"/>
                    <a:pt x="25" y="37"/>
                  </a:cubicBezTo>
                  <a:cubicBezTo>
                    <a:pt x="26" y="35"/>
                    <a:pt x="27" y="33"/>
                    <a:pt x="28" y="31"/>
                  </a:cubicBezTo>
                  <a:cubicBezTo>
                    <a:pt x="29" y="31"/>
                    <a:pt x="29" y="31"/>
                    <a:pt x="29" y="30"/>
                  </a:cubicBezTo>
                  <a:cubicBezTo>
                    <a:pt x="30" y="29"/>
                    <a:pt x="31" y="27"/>
                    <a:pt x="29" y="28"/>
                  </a:cubicBezTo>
                  <a:cubicBezTo>
                    <a:pt x="27" y="28"/>
                    <a:pt x="26" y="28"/>
                    <a:pt x="24" y="28"/>
                  </a:cubicBezTo>
                  <a:cubicBezTo>
                    <a:pt x="23" y="28"/>
                    <a:pt x="22" y="28"/>
                    <a:pt x="21" y="28"/>
                  </a:cubicBezTo>
                  <a:cubicBezTo>
                    <a:pt x="19" y="28"/>
                    <a:pt x="15" y="29"/>
                    <a:pt x="13" y="28"/>
                  </a:cubicBezTo>
                  <a:cubicBezTo>
                    <a:pt x="11" y="28"/>
                    <a:pt x="11" y="25"/>
                    <a:pt x="11" y="23"/>
                  </a:cubicBezTo>
                  <a:cubicBezTo>
                    <a:pt x="10" y="22"/>
                    <a:pt x="11" y="19"/>
                    <a:pt x="12" y="19"/>
                  </a:cubicBezTo>
                  <a:cubicBezTo>
                    <a:pt x="13" y="19"/>
                    <a:pt x="14" y="19"/>
                    <a:pt x="15" y="19"/>
                  </a:cubicBezTo>
                  <a:cubicBezTo>
                    <a:pt x="16" y="18"/>
                    <a:pt x="18" y="19"/>
                    <a:pt x="19" y="18"/>
                  </a:cubicBezTo>
                  <a:cubicBezTo>
                    <a:pt x="20" y="18"/>
                    <a:pt x="22" y="19"/>
                    <a:pt x="24" y="18"/>
                  </a:cubicBezTo>
                  <a:cubicBezTo>
                    <a:pt x="26" y="18"/>
                    <a:pt x="27" y="18"/>
                    <a:pt x="30" y="17"/>
                  </a:cubicBezTo>
                  <a:cubicBezTo>
                    <a:pt x="31" y="17"/>
                    <a:pt x="33" y="17"/>
                    <a:pt x="35" y="17"/>
                  </a:cubicBezTo>
                  <a:cubicBezTo>
                    <a:pt x="35" y="16"/>
                    <a:pt x="38" y="12"/>
                    <a:pt x="39" y="10"/>
                  </a:cubicBezTo>
                  <a:cubicBezTo>
                    <a:pt x="40" y="9"/>
                    <a:pt x="40" y="8"/>
                    <a:pt x="41" y="7"/>
                  </a:cubicBezTo>
                  <a:cubicBezTo>
                    <a:pt x="42" y="6"/>
                    <a:pt x="42" y="5"/>
                    <a:pt x="43" y="4"/>
                  </a:cubicBezTo>
                  <a:cubicBezTo>
                    <a:pt x="43" y="3"/>
                    <a:pt x="44" y="2"/>
                    <a:pt x="45" y="0"/>
                  </a:cubicBezTo>
                  <a:cubicBezTo>
                    <a:pt x="46" y="0"/>
                    <a:pt x="48" y="0"/>
                    <a:pt x="50" y="0"/>
                  </a:cubicBezTo>
                  <a:cubicBezTo>
                    <a:pt x="51" y="0"/>
                    <a:pt x="52" y="0"/>
                    <a:pt x="53" y="0"/>
                  </a:cubicBezTo>
                  <a:cubicBezTo>
                    <a:pt x="55" y="1"/>
                    <a:pt x="57" y="2"/>
                    <a:pt x="58" y="4"/>
                  </a:cubicBezTo>
                  <a:cubicBezTo>
                    <a:pt x="59" y="5"/>
                    <a:pt x="58" y="7"/>
                    <a:pt x="57" y="8"/>
                  </a:cubicBezTo>
                  <a:cubicBezTo>
                    <a:pt x="56" y="8"/>
                    <a:pt x="55" y="9"/>
                    <a:pt x="55" y="10"/>
                  </a:cubicBezTo>
                  <a:cubicBezTo>
                    <a:pt x="55" y="10"/>
                    <a:pt x="52" y="13"/>
                    <a:pt x="52" y="13"/>
                  </a:cubicBezTo>
                  <a:cubicBezTo>
                    <a:pt x="52" y="15"/>
                    <a:pt x="54" y="14"/>
                    <a:pt x="55" y="14"/>
                  </a:cubicBezTo>
                  <a:cubicBezTo>
                    <a:pt x="56" y="13"/>
                    <a:pt x="57" y="10"/>
                    <a:pt x="59" y="10"/>
                  </a:cubicBezTo>
                  <a:cubicBezTo>
                    <a:pt x="60" y="10"/>
                    <a:pt x="62" y="11"/>
                    <a:pt x="62" y="12"/>
                  </a:cubicBezTo>
                  <a:cubicBezTo>
                    <a:pt x="63" y="15"/>
                    <a:pt x="71" y="15"/>
                    <a:pt x="72" y="15"/>
                  </a:cubicBezTo>
                  <a:cubicBezTo>
                    <a:pt x="73" y="16"/>
                    <a:pt x="74" y="17"/>
                    <a:pt x="74" y="18"/>
                  </a:cubicBezTo>
                  <a:cubicBezTo>
                    <a:pt x="74" y="19"/>
                    <a:pt x="72" y="21"/>
                    <a:pt x="72" y="22"/>
                  </a:cubicBezTo>
                  <a:cubicBezTo>
                    <a:pt x="72" y="23"/>
                    <a:pt x="69" y="23"/>
                    <a:pt x="66" y="23"/>
                  </a:cubicBezTo>
                  <a:cubicBezTo>
                    <a:pt x="66" y="23"/>
                    <a:pt x="65" y="23"/>
                    <a:pt x="65" y="23"/>
                  </a:cubicBezTo>
                  <a:cubicBezTo>
                    <a:pt x="64" y="23"/>
                    <a:pt x="63" y="23"/>
                    <a:pt x="62" y="23"/>
                  </a:cubicBezTo>
                  <a:cubicBezTo>
                    <a:pt x="59" y="24"/>
                    <a:pt x="52" y="24"/>
                    <a:pt x="51" y="24"/>
                  </a:cubicBezTo>
                  <a:cubicBezTo>
                    <a:pt x="50" y="24"/>
                    <a:pt x="47" y="25"/>
                    <a:pt x="46" y="25"/>
                  </a:cubicBezTo>
                  <a:cubicBezTo>
                    <a:pt x="46" y="25"/>
                    <a:pt x="46" y="25"/>
                    <a:pt x="46" y="26"/>
                  </a:cubicBezTo>
                  <a:cubicBezTo>
                    <a:pt x="45" y="27"/>
                    <a:pt x="45" y="27"/>
                    <a:pt x="44" y="28"/>
                  </a:cubicBezTo>
                  <a:cubicBezTo>
                    <a:pt x="43" y="30"/>
                    <a:pt x="41" y="33"/>
                    <a:pt x="40" y="36"/>
                  </a:cubicBezTo>
                  <a:cubicBezTo>
                    <a:pt x="39" y="37"/>
                    <a:pt x="38" y="37"/>
                    <a:pt x="38" y="38"/>
                  </a:cubicBezTo>
                  <a:cubicBezTo>
                    <a:pt x="37" y="38"/>
                    <a:pt x="37" y="39"/>
                    <a:pt x="37" y="40"/>
                  </a:cubicBezTo>
                  <a:cubicBezTo>
                    <a:pt x="36" y="41"/>
                    <a:pt x="36" y="42"/>
                    <a:pt x="35" y="43"/>
                  </a:cubicBezTo>
                  <a:cubicBezTo>
                    <a:pt x="35" y="44"/>
                    <a:pt x="34" y="44"/>
                    <a:pt x="34" y="46"/>
                  </a:cubicBezTo>
                  <a:cubicBezTo>
                    <a:pt x="33" y="47"/>
                    <a:pt x="32" y="48"/>
                    <a:pt x="32" y="49"/>
                  </a:cubicBezTo>
                  <a:cubicBezTo>
                    <a:pt x="32" y="50"/>
                    <a:pt x="31" y="50"/>
                    <a:pt x="32" y="51"/>
                  </a:cubicBezTo>
                  <a:cubicBezTo>
                    <a:pt x="33" y="51"/>
                    <a:pt x="34" y="51"/>
                    <a:pt x="35" y="51"/>
                  </a:cubicBezTo>
                  <a:cubicBezTo>
                    <a:pt x="36" y="51"/>
                    <a:pt x="43" y="52"/>
                    <a:pt x="45" y="52"/>
                  </a:cubicBezTo>
                  <a:cubicBezTo>
                    <a:pt x="48" y="52"/>
                    <a:pt x="71" y="54"/>
                    <a:pt x="75" y="55"/>
                  </a:cubicBezTo>
                  <a:cubicBezTo>
                    <a:pt x="75" y="55"/>
                    <a:pt x="75" y="56"/>
                    <a:pt x="76" y="56"/>
                  </a:cubicBezTo>
                  <a:cubicBezTo>
                    <a:pt x="79" y="58"/>
                    <a:pt x="80" y="61"/>
                    <a:pt x="82" y="64"/>
                  </a:cubicBezTo>
                  <a:cubicBezTo>
                    <a:pt x="83" y="65"/>
                    <a:pt x="84" y="65"/>
                    <a:pt x="84" y="66"/>
                  </a:cubicBezTo>
                  <a:cubicBezTo>
                    <a:pt x="84" y="67"/>
                    <a:pt x="84" y="67"/>
                    <a:pt x="84" y="68"/>
                  </a:cubicBezTo>
                  <a:cubicBezTo>
                    <a:pt x="85" y="71"/>
                    <a:pt x="83" y="74"/>
                    <a:pt x="82" y="74"/>
                  </a:cubicBez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29" name="í$1îḓê"/>
            <p:cNvSpPr/>
            <p:nvPr/>
          </p:nvSpPr>
          <p:spPr bwMode="auto">
            <a:xfrm>
              <a:off x="7548563" y="3579813"/>
              <a:ext cx="19050" cy="9525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1"/>
                    <a:pt x="1" y="1"/>
                    <a:pt x="0" y="1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0" name="isḷïďe"/>
            <p:cNvSpPr/>
            <p:nvPr/>
          </p:nvSpPr>
          <p:spPr bwMode="auto">
            <a:xfrm>
              <a:off x="5081588" y="3957638"/>
              <a:ext cx="177800" cy="255588"/>
            </a:xfrm>
            <a:custGeom>
              <a:avLst/>
              <a:gdLst>
                <a:gd name="T0" fmla="*/ 36 w 112"/>
                <a:gd name="T1" fmla="*/ 161 h 161"/>
                <a:gd name="T2" fmla="*/ 77 w 112"/>
                <a:gd name="T3" fmla="*/ 161 h 161"/>
                <a:gd name="T4" fmla="*/ 77 w 112"/>
                <a:gd name="T5" fmla="*/ 89 h 161"/>
                <a:gd name="T6" fmla="*/ 112 w 112"/>
                <a:gd name="T7" fmla="*/ 0 h 161"/>
                <a:gd name="T8" fmla="*/ 77 w 112"/>
                <a:gd name="T9" fmla="*/ 0 h 161"/>
                <a:gd name="T10" fmla="*/ 53 w 112"/>
                <a:gd name="T11" fmla="*/ 54 h 161"/>
                <a:gd name="T12" fmla="*/ 36 w 112"/>
                <a:gd name="T13" fmla="*/ 0 h 161"/>
                <a:gd name="T14" fmla="*/ 0 w 112"/>
                <a:gd name="T15" fmla="*/ 0 h 161"/>
                <a:gd name="T16" fmla="*/ 36 w 112"/>
                <a:gd name="T17" fmla="*/ 89 h 161"/>
                <a:gd name="T18" fmla="*/ 36 w 112"/>
                <a:gd name="T19" fmla="*/ 161 h 161"/>
                <a:gd name="T20" fmla="*/ 36 w 112"/>
                <a:gd name="T21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2" h="161">
                  <a:moveTo>
                    <a:pt x="36" y="161"/>
                  </a:moveTo>
                  <a:lnTo>
                    <a:pt x="77" y="161"/>
                  </a:lnTo>
                  <a:lnTo>
                    <a:pt x="77" y="89"/>
                  </a:lnTo>
                  <a:lnTo>
                    <a:pt x="112" y="0"/>
                  </a:lnTo>
                  <a:lnTo>
                    <a:pt x="77" y="0"/>
                  </a:lnTo>
                  <a:lnTo>
                    <a:pt x="53" y="54"/>
                  </a:lnTo>
                  <a:lnTo>
                    <a:pt x="36" y="0"/>
                  </a:lnTo>
                  <a:lnTo>
                    <a:pt x="0" y="0"/>
                  </a:lnTo>
                  <a:lnTo>
                    <a:pt x="36" y="89"/>
                  </a:lnTo>
                  <a:lnTo>
                    <a:pt x="36" y="161"/>
                  </a:lnTo>
                  <a:lnTo>
                    <a:pt x="36" y="161"/>
                  </a:ln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1" name="ïṡľiḑe"/>
            <p:cNvSpPr/>
            <p:nvPr/>
          </p:nvSpPr>
          <p:spPr bwMode="auto">
            <a:xfrm>
              <a:off x="5353050" y="3957638"/>
              <a:ext cx="177800" cy="255588"/>
            </a:xfrm>
            <a:custGeom>
              <a:avLst/>
              <a:gdLst>
                <a:gd name="T0" fmla="*/ 0 w 112"/>
                <a:gd name="T1" fmla="*/ 161 h 161"/>
                <a:gd name="T2" fmla="*/ 35 w 112"/>
                <a:gd name="T3" fmla="*/ 161 h 161"/>
                <a:gd name="T4" fmla="*/ 41 w 112"/>
                <a:gd name="T5" fmla="*/ 131 h 161"/>
                <a:gd name="T6" fmla="*/ 71 w 112"/>
                <a:gd name="T7" fmla="*/ 131 h 161"/>
                <a:gd name="T8" fmla="*/ 76 w 112"/>
                <a:gd name="T9" fmla="*/ 161 h 161"/>
                <a:gd name="T10" fmla="*/ 112 w 112"/>
                <a:gd name="T11" fmla="*/ 161 h 161"/>
                <a:gd name="T12" fmla="*/ 76 w 112"/>
                <a:gd name="T13" fmla="*/ 0 h 161"/>
                <a:gd name="T14" fmla="*/ 35 w 112"/>
                <a:gd name="T15" fmla="*/ 0 h 161"/>
                <a:gd name="T16" fmla="*/ 0 w 112"/>
                <a:gd name="T17" fmla="*/ 161 h 161"/>
                <a:gd name="T18" fmla="*/ 0 w 112"/>
                <a:gd name="T19" fmla="*/ 161 h 161"/>
                <a:gd name="T20" fmla="*/ 47 w 112"/>
                <a:gd name="T21" fmla="*/ 101 h 161"/>
                <a:gd name="T22" fmla="*/ 53 w 112"/>
                <a:gd name="T23" fmla="*/ 30 h 161"/>
                <a:gd name="T24" fmla="*/ 65 w 112"/>
                <a:gd name="T25" fmla="*/ 101 h 161"/>
                <a:gd name="T26" fmla="*/ 47 w 112"/>
                <a:gd name="T27" fmla="*/ 101 h 161"/>
                <a:gd name="T28" fmla="*/ 47 w 112"/>
                <a:gd name="T29" fmla="*/ 10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2" h="161">
                  <a:moveTo>
                    <a:pt x="0" y="161"/>
                  </a:moveTo>
                  <a:lnTo>
                    <a:pt x="35" y="161"/>
                  </a:lnTo>
                  <a:lnTo>
                    <a:pt x="41" y="131"/>
                  </a:lnTo>
                  <a:lnTo>
                    <a:pt x="71" y="131"/>
                  </a:lnTo>
                  <a:lnTo>
                    <a:pt x="76" y="161"/>
                  </a:lnTo>
                  <a:lnTo>
                    <a:pt x="112" y="161"/>
                  </a:lnTo>
                  <a:lnTo>
                    <a:pt x="76" y="0"/>
                  </a:lnTo>
                  <a:lnTo>
                    <a:pt x="35" y="0"/>
                  </a:lnTo>
                  <a:lnTo>
                    <a:pt x="0" y="161"/>
                  </a:lnTo>
                  <a:lnTo>
                    <a:pt x="0" y="161"/>
                  </a:lnTo>
                  <a:close/>
                  <a:moveTo>
                    <a:pt x="47" y="101"/>
                  </a:moveTo>
                  <a:lnTo>
                    <a:pt x="53" y="30"/>
                  </a:lnTo>
                  <a:lnTo>
                    <a:pt x="65" y="101"/>
                  </a:lnTo>
                  <a:lnTo>
                    <a:pt x="47" y="101"/>
                  </a:lnTo>
                  <a:lnTo>
                    <a:pt x="47" y="101"/>
                  </a:ln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2" name="iṣļíḓé"/>
            <p:cNvSpPr/>
            <p:nvPr/>
          </p:nvSpPr>
          <p:spPr bwMode="auto">
            <a:xfrm>
              <a:off x="5624513" y="3957638"/>
              <a:ext cx="158750" cy="255588"/>
            </a:xfrm>
            <a:custGeom>
              <a:avLst/>
              <a:gdLst>
                <a:gd name="T0" fmla="*/ 0 w 100"/>
                <a:gd name="T1" fmla="*/ 161 h 161"/>
                <a:gd name="T2" fmla="*/ 41 w 100"/>
                <a:gd name="T3" fmla="*/ 161 h 161"/>
                <a:gd name="T4" fmla="*/ 35 w 100"/>
                <a:gd name="T5" fmla="*/ 71 h 161"/>
                <a:gd name="T6" fmla="*/ 64 w 100"/>
                <a:gd name="T7" fmla="*/ 161 h 161"/>
                <a:gd name="T8" fmla="*/ 100 w 100"/>
                <a:gd name="T9" fmla="*/ 161 h 161"/>
                <a:gd name="T10" fmla="*/ 100 w 100"/>
                <a:gd name="T11" fmla="*/ 0 h 161"/>
                <a:gd name="T12" fmla="*/ 64 w 100"/>
                <a:gd name="T13" fmla="*/ 0 h 161"/>
                <a:gd name="T14" fmla="*/ 70 w 100"/>
                <a:gd name="T15" fmla="*/ 95 h 161"/>
                <a:gd name="T16" fmla="*/ 41 w 100"/>
                <a:gd name="T17" fmla="*/ 0 h 161"/>
                <a:gd name="T18" fmla="*/ 0 w 100"/>
                <a:gd name="T19" fmla="*/ 0 h 161"/>
                <a:gd name="T20" fmla="*/ 0 w 100"/>
                <a:gd name="T21" fmla="*/ 161 h 161"/>
                <a:gd name="T22" fmla="*/ 0 w 100"/>
                <a:gd name="T23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61">
                  <a:moveTo>
                    <a:pt x="0" y="161"/>
                  </a:moveTo>
                  <a:lnTo>
                    <a:pt x="41" y="161"/>
                  </a:lnTo>
                  <a:lnTo>
                    <a:pt x="35" y="71"/>
                  </a:lnTo>
                  <a:lnTo>
                    <a:pt x="64" y="161"/>
                  </a:lnTo>
                  <a:lnTo>
                    <a:pt x="100" y="161"/>
                  </a:lnTo>
                  <a:lnTo>
                    <a:pt x="100" y="0"/>
                  </a:lnTo>
                  <a:lnTo>
                    <a:pt x="64" y="0"/>
                  </a:lnTo>
                  <a:lnTo>
                    <a:pt x="70" y="95"/>
                  </a:lnTo>
                  <a:lnTo>
                    <a:pt x="41" y="0"/>
                  </a:lnTo>
                  <a:lnTo>
                    <a:pt x="0" y="0"/>
                  </a:lnTo>
                  <a:lnTo>
                    <a:pt x="0" y="161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3" name="i$1íḓè"/>
            <p:cNvSpPr/>
            <p:nvPr/>
          </p:nvSpPr>
          <p:spPr bwMode="auto">
            <a:xfrm>
              <a:off x="5884863" y="3948113"/>
              <a:ext cx="150813" cy="274638"/>
            </a:xfrm>
            <a:custGeom>
              <a:avLst/>
              <a:gdLst>
                <a:gd name="T0" fmla="*/ 0 w 16"/>
                <a:gd name="T1" fmla="*/ 19 h 29"/>
                <a:gd name="T2" fmla="*/ 0 w 16"/>
                <a:gd name="T3" fmla="*/ 19 h 29"/>
                <a:gd name="T4" fmla="*/ 0 w 16"/>
                <a:gd name="T5" fmla="*/ 19 h 29"/>
                <a:gd name="T6" fmla="*/ 0 w 16"/>
                <a:gd name="T7" fmla="*/ 19 h 29"/>
                <a:gd name="T8" fmla="*/ 0 w 16"/>
                <a:gd name="T9" fmla="*/ 20 h 29"/>
                <a:gd name="T10" fmla="*/ 0 w 16"/>
                <a:gd name="T11" fmla="*/ 20 h 29"/>
                <a:gd name="T12" fmla="*/ 0 w 16"/>
                <a:gd name="T13" fmla="*/ 20 h 29"/>
                <a:gd name="T14" fmla="*/ 1 w 16"/>
                <a:gd name="T15" fmla="*/ 26 h 29"/>
                <a:gd name="T16" fmla="*/ 7 w 16"/>
                <a:gd name="T17" fmla="*/ 29 h 29"/>
                <a:gd name="T18" fmla="*/ 8 w 16"/>
                <a:gd name="T19" fmla="*/ 29 h 29"/>
                <a:gd name="T20" fmla="*/ 14 w 16"/>
                <a:gd name="T21" fmla="*/ 27 h 29"/>
                <a:gd name="T22" fmla="*/ 16 w 16"/>
                <a:gd name="T23" fmla="*/ 20 h 29"/>
                <a:gd name="T24" fmla="*/ 16 w 16"/>
                <a:gd name="T25" fmla="*/ 20 h 29"/>
                <a:gd name="T26" fmla="*/ 14 w 16"/>
                <a:gd name="T27" fmla="*/ 15 h 29"/>
                <a:gd name="T28" fmla="*/ 11 w 16"/>
                <a:gd name="T29" fmla="*/ 12 h 29"/>
                <a:gd name="T30" fmla="*/ 10 w 16"/>
                <a:gd name="T31" fmla="*/ 11 h 29"/>
                <a:gd name="T32" fmla="*/ 9 w 16"/>
                <a:gd name="T33" fmla="*/ 11 h 29"/>
                <a:gd name="T34" fmla="*/ 7 w 16"/>
                <a:gd name="T35" fmla="*/ 9 h 29"/>
                <a:gd name="T36" fmla="*/ 6 w 16"/>
                <a:gd name="T37" fmla="*/ 7 h 29"/>
                <a:gd name="T38" fmla="*/ 6 w 16"/>
                <a:gd name="T39" fmla="*/ 6 h 29"/>
                <a:gd name="T40" fmla="*/ 8 w 16"/>
                <a:gd name="T41" fmla="*/ 5 h 29"/>
                <a:gd name="T42" fmla="*/ 8 w 16"/>
                <a:gd name="T43" fmla="*/ 5 h 29"/>
                <a:gd name="T44" fmla="*/ 8 w 16"/>
                <a:gd name="T45" fmla="*/ 5 h 29"/>
                <a:gd name="T46" fmla="*/ 8 w 16"/>
                <a:gd name="T47" fmla="*/ 5 h 29"/>
                <a:gd name="T48" fmla="*/ 8 w 16"/>
                <a:gd name="T49" fmla="*/ 5 h 29"/>
                <a:gd name="T50" fmla="*/ 10 w 16"/>
                <a:gd name="T51" fmla="*/ 6 h 29"/>
                <a:gd name="T52" fmla="*/ 10 w 16"/>
                <a:gd name="T53" fmla="*/ 8 h 29"/>
                <a:gd name="T54" fmla="*/ 10 w 16"/>
                <a:gd name="T55" fmla="*/ 9 h 29"/>
                <a:gd name="T56" fmla="*/ 16 w 16"/>
                <a:gd name="T57" fmla="*/ 9 h 29"/>
                <a:gd name="T58" fmla="*/ 16 w 16"/>
                <a:gd name="T59" fmla="*/ 8 h 29"/>
                <a:gd name="T60" fmla="*/ 14 w 16"/>
                <a:gd name="T61" fmla="*/ 2 h 29"/>
                <a:gd name="T62" fmla="*/ 8 w 16"/>
                <a:gd name="T63" fmla="*/ 0 h 29"/>
                <a:gd name="T64" fmla="*/ 2 w 16"/>
                <a:gd name="T65" fmla="*/ 2 h 29"/>
                <a:gd name="T66" fmla="*/ 0 w 16"/>
                <a:gd name="T67" fmla="*/ 6 h 29"/>
                <a:gd name="T68" fmla="*/ 0 w 16"/>
                <a:gd name="T69" fmla="*/ 7 h 29"/>
                <a:gd name="T70" fmla="*/ 0 w 16"/>
                <a:gd name="T71" fmla="*/ 7 h 29"/>
                <a:gd name="T72" fmla="*/ 0 w 16"/>
                <a:gd name="T73" fmla="*/ 7 h 29"/>
                <a:gd name="T74" fmla="*/ 0 w 16"/>
                <a:gd name="T75" fmla="*/ 7 h 29"/>
                <a:gd name="T76" fmla="*/ 0 w 16"/>
                <a:gd name="T77" fmla="*/ 8 h 29"/>
                <a:gd name="T78" fmla="*/ 0 w 16"/>
                <a:gd name="T79" fmla="*/ 8 h 29"/>
                <a:gd name="T80" fmla="*/ 1 w 16"/>
                <a:gd name="T81" fmla="*/ 13 h 29"/>
                <a:gd name="T82" fmla="*/ 5 w 16"/>
                <a:gd name="T83" fmla="*/ 16 h 29"/>
                <a:gd name="T84" fmla="*/ 6 w 16"/>
                <a:gd name="T85" fmla="*/ 17 h 29"/>
                <a:gd name="T86" fmla="*/ 7 w 16"/>
                <a:gd name="T87" fmla="*/ 17 h 29"/>
                <a:gd name="T88" fmla="*/ 9 w 16"/>
                <a:gd name="T89" fmla="*/ 19 h 29"/>
                <a:gd name="T90" fmla="*/ 10 w 16"/>
                <a:gd name="T91" fmla="*/ 21 h 29"/>
                <a:gd name="T92" fmla="*/ 10 w 16"/>
                <a:gd name="T93" fmla="*/ 23 h 29"/>
                <a:gd name="T94" fmla="*/ 8 w 16"/>
                <a:gd name="T95" fmla="*/ 24 h 29"/>
                <a:gd name="T96" fmla="*/ 8 w 16"/>
                <a:gd name="T97" fmla="*/ 24 h 29"/>
                <a:gd name="T98" fmla="*/ 8 w 16"/>
                <a:gd name="T99" fmla="*/ 24 h 29"/>
                <a:gd name="T100" fmla="*/ 8 w 16"/>
                <a:gd name="T101" fmla="*/ 24 h 29"/>
                <a:gd name="T102" fmla="*/ 8 w 16"/>
                <a:gd name="T103" fmla="*/ 24 h 29"/>
                <a:gd name="T104" fmla="*/ 6 w 16"/>
                <a:gd name="T105" fmla="*/ 23 h 29"/>
                <a:gd name="T106" fmla="*/ 5 w 16"/>
                <a:gd name="T107" fmla="*/ 20 h 29"/>
                <a:gd name="T108" fmla="*/ 5 w 16"/>
                <a:gd name="T109" fmla="*/ 20 h 29"/>
                <a:gd name="T110" fmla="*/ 6 w 16"/>
                <a:gd name="T111" fmla="*/ 19 h 29"/>
                <a:gd name="T112" fmla="*/ 6 w 16"/>
                <a:gd name="T113" fmla="*/ 19 h 29"/>
                <a:gd name="T114" fmla="*/ 6 w 16"/>
                <a:gd name="T115" fmla="*/ 19 h 29"/>
                <a:gd name="T116" fmla="*/ 6 w 16"/>
                <a:gd name="T117" fmla="*/ 19 h 29"/>
                <a:gd name="T118" fmla="*/ 6 w 16"/>
                <a:gd name="T119" fmla="*/ 19 h 29"/>
                <a:gd name="T120" fmla="*/ 0 w 16"/>
                <a:gd name="T121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" h="29">
                  <a:moveTo>
                    <a:pt x="0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3"/>
                    <a:pt x="0" y="25"/>
                    <a:pt x="1" y="26"/>
                  </a:cubicBezTo>
                  <a:cubicBezTo>
                    <a:pt x="3" y="28"/>
                    <a:pt x="4" y="28"/>
                    <a:pt x="7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10" y="29"/>
                    <a:pt x="12" y="28"/>
                    <a:pt x="14" y="27"/>
                  </a:cubicBezTo>
                  <a:cubicBezTo>
                    <a:pt x="15" y="26"/>
                    <a:pt x="16" y="23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5" y="16"/>
                    <a:pt x="14" y="15"/>
                  </a:cubicBezTo>
                  <a:cubicBezTo>
                    <a:pt x="13" y="14"/>
                    <a:pt x="12" y="13"/>
                    <a:pt x="11" y="12"/>
                  </a:cubicBezTo>
                  <a:cubicBezTo>
                    <a:pt x="11" y="12"/>
                    <a:pt x="10" y="11"/>
                    <a:pt x="10" y="11"/>
                  </a:cubicBezTo>
                  <a:cubicBezTo>
                    <a:pt x="10" y="11"/>
                    <a:pt x="9" y="11"/>
                    <a:pt x="9" y="11"/>
                  </a:cubicBezTo>
                  <a:cubicBezTo>
                    <a:pt x="8" y="10"/>
                    <a:pt x="7" y="10"/>
                    <a:pt x="7" y="9"/>
                  </a:cubicBezTo>
                  <a:cubicBezTo>
                    <a:pt x="6" y="9"/>
                    <a:pt x="6" y="8"/>
                    <a:pt x="6" y="7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7" y="5"/>
                    <a:pt x="7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9" y="5"/>
                    <a:pt x="9" y="6"/>
                    <a:pt x="10" y="6"/>
                  </a:cubicBezTo>
                  <a:cubicBezTo>
                    <a:pt x="10" y="7"/>
                    <a:pt x="10" y="7"/>
                    <a:pt x="10" y="8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6"/>
                    <a:pt x="15" y="4"/>
                    <a:pt x="14" y="2"/>
                  </a:cubicBezTo>
                  <a:cubicBezTo>
                    <a:pt x="12" y="1"/>
                    <a:pt x="10" y="0"/>
                    <a:pt x="8" y="0"/>
                  </a:cubicBezTo>
                  <a:cubicBezTo>
                    <a:pt x="6" y="0"/>
                    <a:pt x="4" y="1"/>
                    <a:pt x="2" y="2"/>
                  </a:cubicBezTo>
                  <a:cubicBezTo>
                    <a:pt x="1" y="3"/>
                    <a:pt x="0" y="5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0"/>
                    <a:pt x="0" y="11"/>
                    <a:pt x="1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5" y="16"/>
                    <a:pt x="6" y="16"/>
                    <a:pt x="6" y="17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8" y="18"/>
                    <a:pt x="9" y="18"/>
                    <a:pt x="9" y="19"/>
                  </a:cubicBezTo>
                  <a:cubicBezTo>
                    <a:pt x="10" y="20"/>
                    <a:pt x="10" y="20"/>
                    <a:pt x="10" y="21"/>
                  </a:cubicBezTo>
                  <a:cubicBezTo>
                    <a:pt x="10" y="22"/>
                    <a:pt x="10" y="22"/>
                    <a:pt x="10" y="23"/>
                  </a:cubicBezTo>
                  <a:cubicBezTo>
                    <a:pt x="9" y="23"/>
                    <a:pt x="9" y="23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7" y="24"/>
                    <a:pt x="7" y="23"/>
                    <a:pt x="6" y="23"/>
                  </a:cubicBezTo>
                  <a:cubicBezTo>
                    <a:pt x="6" y="22"/>
                    <a:pt x="5" y="21"/>
                    <a:pt x="5" y="20"/>
                  </a:cubicBezTo>
                  <a:cubicBezTo>
                    <a:pt x="5" y="20"/>
                    <a:pt x="5" y="20"/>
                    <a:pt x="5" y="20"/>
                  </a:cubicBezTo>
                  <a:cubicBezTo>
                    <a:pt x="5" y="20"/>
                    <a:pt x="5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0" y="19"/>
                    <a:pt x="0" y="19"/>
                    <a:pt x="0" y="19"/>
                  </a:cubicBez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4" name="ïṥľïḋè"/>
            <p:cNvSpPr/>
            <p:nvPr/>
          </p:nvSpPr>
          <p:spPr bwMode="auto">
            <a:xfrm>
              <a:off x="6127750" y="3957638"/>
              <a:ext cx="168275" cy="255588"/>
            </a:xfrm>
            <a:custGeom>
              <a:avLst/>
              <a:gdLst>
                <a:gd name="T0" fmla="*/ 0 w 106"/>
                <a:gd name="T1" fmla="*/ 161 h 161"/>
                <a:gd name="T2" fmla="*/ 42 w 106"/>
                <a:gd name="T3" fmla="*/ 161 h 161"/>
                <a:gd name="T4" fmla="*/ 42 w 106"/>
                <a:gd name="T5" fmla="*/ 95 h 161"/>
                <a:gd name="T6" fmla="*/ 65 w 106"/>
                <a:gd name="T7" fmla="*/ 95 h 161"/>
                <a:gd name="T8" fmla="*/ 65 w 106"/>
                <a:gd name="T9" fmla="*/ 161 h 161"/>
                <a:gd name="T10" fmla="*/ 106 w 106"/>
                <a:gd name="T11" fmla="*/ 161 h 161"/>
                <a:gd name="T12" fmla="*/ 106 w 106"/>
                <a:gd name="T13" fmla="*/ 0 h 161"/>
                <a:gd name="T14" fmla="*/ 65 w 106"/>
                <a:gd name="T15" fmla="*/ 0 h 161"/>
                <a:gd name="T16" fmla="*/ 65 w 106"/>
                <a:gd name="T17" fmla="*/ 60 h 161"/>
                <a:gd name="T18" fmla="*/ 42 w 106"/>
                <a:gd name="T19" fmla="*/ 60 h 161"/>
                <a:gd name="T20" fmla="*/ 42 w 106"/>
                <a:gd name="T21" fmla="*/ 0 h 161"/>
                <a:gd name="T22" fmla="*/ 0 w 106"/>
                <a:gd name="T23" fmla="*/ 0 h 161"/>
                <a:gd name="T24" fmla="*/ 0 w 106"/>
                <a:gd name="T25" fmla="*/ 161 h 161"/>
                <a:gd name="T26" fmla="*/ 0 w 106"/>
                <a:gd name="T27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" h="161">
                  <a:moveTo>
                    <a:pt x="0" y="161"/>
                  </a:moveTo>
                  <a:lnTo>
                    <a:pt x="42" y="161"/>
                  </a:lnTo>
                  <a:lnTo>
                    <a:pt x="42" y="95"/>
                  </a:lnTo>
                  <a:lnTo>
                    <a:pt x="65" y="95"/>
                  </a:lnTo>
                  <a:lnTo>
                    <a:pt x="65" y="161"/>
                  </a:lnTo>
                  <a:lnTo>
                    <a:pt x="106" y="161"/>
                  </a:lnTo>
                  <a:lnTo>
                    <a:pt x="106" y="0"/>
                  </a:lnTo>
                  <a:lnTo>
                    <a:pt x="65" y="0"/>
                  </a:lnTo>
                  <a:lnTo>
                    <a:pt x="65" y="60"/>
                  </a:lnTo>
                  <a:lnTo>
                    <a:pt x="42" y="60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161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5" name="ísḷïḍê"/>
            <p:cNvSpPr/>
            <p:nvPr/>
          </p:nvSpPr>
          <p:spPr bwMode="auto">
            <a:xfrm>
              <a:off x="6389688" y="3957638"/>
              <a:ext cx="177800" cy="255588"/>
            </a:xfrm>
            <a:custGeom>
              <a:avLst/>
              <a:gdLst>
                <a:gd name="T0" fmla="*/ 0 w 112"/>
                <a:gd name="T1" fmla="*/ 161 h 161"/>
                <a:gd name="T2" fmla="*/ 36 w 112"/>
                <a:gd name="T3" fmla="*/ 161 h 161"/>
                <a:gd name="T4" fmla="*/ 41 w 112"/>
                <a:gd name="T5" fmla="*/ 131 h 161"/>
                <a:gd name="T6" fmla="*/ 71 w 112"/>
                <a:gd name="T7" fmla="*/ 131 h 161"/>
                <a:gd name="T8" fmla="*/ 77 w 112"/>
                <a:gd name="T9" fmla="*/ 161 h 161"/>
                <a:gd name="T10" fmla="*/ 112 w 112"/>
                <a:gd name="T11" fmla="*/ 161 h 161"/>
                <a:gd name="T12" fmla="*/ 77 w 112"/>
                <a:gd name="T13" fmla="*/ 0 h 161"/>
                <a:gd name="T14" fmla="*/ 36 w 112"/>
                <a:gd name="T15" fmla="*/ 0 h 161"/>
                <a:gd name="T16" fmla="*/ 0 w 112"/>
                <a:gd name="T17" fmla="*/ 161 h 161"/>
                <a:gd name="T18" fmla="*/ 0 w 112"/>
                <a:gd name="T19" fmla="*/ 161 h 161"/>
                <a:gd name="T20" fmla="*/ 47 w 112"/>
                <a:gd name="T21" fmla="*/ 101 h 161"/>
                <a:gd name="T22" fmla="*/ 53 w 112"/>
                <a:gd name="T23" fmla="*/ 30 h 161"/>
                <a:gd name="T24" fmla="*/ 65 w 112"/>
                <a:gd name="T25" fmla="*/ 101 h 161"/>
                <a:gd name="T26" fmla="*/ 47 w 112"/>
                <a:gd name="T27" fmla="*/ 101 h 161"/>
                <a:gd name="T28" fmla="*/ 47 w 112"/>
                <a:gd name="T29" fmla="*/ 10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2" h="161">
                  <a:moveTo>
                    <a:pt x="0" y="161"/>
                  </a:moveTo>
                  <a:lnTo>
                    <a:pt x="36" y="161"/>
                  </a:lnTo>
                  <a:lnTo>
                    <a:pt x="41" y="131"/>
                  </a:lnTo>
                  <a:lnTo>
                    <a:pt x="71" y="131"/>
                  </a:lnTo>
                  <a:lnTo>
                    <a:pt x="77" y="161"/>
                  </a:lnTo>
                  <a:lnTo>
                    <a:pt x="112" y="161"/>
                  </a:lnTo>
                  <a:lnTo>
                    <a:pt x="77" y="0"/>
                  </a:lnTo>
                  <a:lnTo>
                    <a:pt x="36" y="0"/>
                  </a:lnTo>
                  <a:lnTo>
                    <a:pt x="0" y="161"/>
                  </a:lnTo>
                  <a:lnTo>
                    <a:pt x="0" y="161"/>
                  </a:lnTo>
                  <a:close/>
                  <a:moveTo>
                    <a:pt x="47" y="101"/>
                  </a:moveTo>
                  <a:lnTo>
                    <a:pt x="53" y="30"/>
                  </a:lnTo>
                  <a:lnTo>
                    <a:pt x="65" y="101"/>
                  </a:lnTo>
                  <a:lnTo>
                    <a:pt x="47" y="101"/>
                  </a:lnTo>
                  <a:lnTo>
                    <a:pt x="47" y="101"/>
                  </a:ln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6" name="ïṧḻídê"/>
            <p:cNvSpPr/>
            <p:nvPr/>
          </p:nvSpPr>
          <p:spPr bwMode="auto">
            <a:xfrm>
              <a:off x="6670675" y="3957638"/>
              <a:ext cx="158750" cy="255588"/>
            </a:xfrm>
            <a:custGeom>
              <a:avLst/>
              <a:gdLst>
                <a:gd name="T0" fmla="*/ 0 w 100"/>
                <a:gd name="T1" fmla="*/ 161 h 161"/>
                <a:gd name="T2" fmla="*/ 35 w 100"/>
                <a:gd name="T3" fmla="*/ 161 h 161"/>
                <a:gd name="T4" fmla="*/ 29 w 100"/>
                <a:gd name="T5" fmla="*/ 71 h 161"/>
                <a:gd name="T6" fmla="*/ 59 w 100"/>
                <a:gd name="T7" fmla="*/ 161 h 161"/>
                <a:gd name="T8" fmla="*/ 100 w 100"/>
                <a:gd name="T9" fmla="*/ 161 h 161"/>
                <a:gd name="T10" fmla="*/ 100 w 100"/>
                <a:gd name="T11" fmla="*/ 0 h 161"/>
                <a:gd name="T12" fmla="*/ 59 w 100"/>
                <a:gd name="T13" fmla="*/ 0 h 161"/>
                <a:gd name="T14" fmla="*/ 65 w 100"/>
                <a:gd name="T15" fmla="*/ 95 h 161"/>
                <a:gd name="T16" fmla="*/ 35 w 100"/>
                <a:gd name="T17" fmla="*/ 0 h 161"/>
                <a:gd name="T18" fmla="*/ 0 w 100"/>
                <a:gd name="T19" fmla="*/ 0 h 161"/>
                <a:gd name="T20" fmla="*/ 0 w 100"/>
                <a:gd name="T21" fmla="*/ 161 h 161"/>
                <a:gd name="T22" fmla="*/ 0 w 100"/>
                <a:gd name="T23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61">
                  <a:moveTo>
                    <a:pt x="0" y="161"/>
                  </a:moveTo>
                  <a:lnTo>
                    <a:pt x="35" y="161"/>
                  </a:lnTo>
                  <a:lnTo>
                    <a:pt x="29" y="71"/>
                  </a:lnTo>
                  <a:lnTo>
                    <a:pt x="59" y="161"/>
                  </a:lnTo>
                  <a:lnTo>
                    <a:pt x="100" y="161"/>
                  </a:lnTo>
                  <a:lnTo>
                    <a:pt x="100" y="0"/>
                  </a:lnTo>
                  <a:lnTo>
                    <a:pt x="59" y="0"/>
                  </a:lnTo>
                  <a:lnTo>
                    <a:pt x="65" y="95"/>
                  </a:lnTo>
                  <a:lnTo>
                    <a:pt x="35" y="0"/>
                  </a:lnTo>
                  <a:lnTo>
                    <a:pt x="0" y="0"/>
                  </a:lnTo>
                  <a:lnTo>
                    <a:pt x="0" y="161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7" name="i$ļíḍe"/>
            <p:cNvSpPr/>
            <p:nvPr/>
          </p:nvSpPr>
          <p:spPr bwMode="auto">
            <a:xfrm>
              <a:off x="7118350" y="3957638"/>
              <a:ext cx="168275" cy="265113"/>
            </a:xfrm>
            <a:custGeom>
              <a:avLst/>
              <a:gdLst>
                <a:gd name="T0" fmla="*/ 0 w 18"/>
                <a:gd name="T1" fmla="*/ 0 h 28"/>
                <a:gd name="T2" fmla="*/ 0 w 18"/>
                <a:gd name="T3" fmla="*/ 20 h 28"/>
                <a:gd name="T4" fmla="*/ 3 w 18"/>
                <a:gd name="T5" fmla="*/ 26 h 28"/>
                <a:gd name="T6" fmla="*/ 10 w 18"/>
                <a:gd name="T7" fmla="*/ 28 h 28"/>
                <a:gd name="T8" fmla="*/ 16 w 18"/>
                <a:gd name="T9" fmla="*/ 26 h 28"/>
                <a:gd name="T10" fmla="*/ 18 w 18"/>
                <a:gd name="T11" fmla="*/ 19 h 28"/>
                <a:gd name="T12" fmla="*/ 18 w 18"/>
                <a:gd name="T13" fmla="*/ 0 h 28"/>
                <a:gd name="T14" fmla="*/ 11 w 18"/>
                <a:gd name="T15" fmla="*/ 0 h 28"/>
                <a:gd name="T16" fmla="*/ 11 w 18"/>
                <a:gd name="T17" fmla="*/ 20 h 28"/>
                <a:gd name="T18" fmla="*/ 11 w 18"/>
                <a:gd name="T19" fmla="*/ 22 h 28"/>
                <a:gd name="T20" fmla="*/ 9 w 18"/>
                <a:gd name="T21" fmla="*/ 23 h 28"/>
                <a:gd name="T22" fmla="*/ 9 w 18"/>
                <a:gd name="T23" fmla="*/ 23 h 28"/>
                <a:gd name="T24" fmla="*/ 9 w 18"/>
                <a:gd name="T25" fmla="*/ 23 h 28"/>
                <a:gd name="T26" fmla="*/ 9 w 18"/>
                <a:gd name="T27" fmla="*/ 23 h 28"/>
                <a:gd name="T28" fmla="*/ 9 w 18"/>
                <a:gd name="T29" fmla="*/ 23 h 28"/>
                <a:gd name="T30" fmla="*/ 8 w 18"/>
                <a:gd name="T31" fmla="*/ 22 h 28"/>
                <a:gd name="T32" fmla="*/ 7 w 18"/>
                <a:gd name="T33" fmla="*/ 21 h 28"/>
                <a:gd name="T34" fmla="*/ 7 w 18"/>
                <a:gd name="T35" fmla="*/ 0 h 28"/>
                <a:gd name="T36" fmla="*/ 0 w 18"/>
                <a:gd name="T3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" h="28">
                  <a:moveTo>
                    <a:pt x="0" y="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23"/>
                    <a:pt x="1" y="25"/>
                    <a:pt x="3" y="26"/>
                  </a:cubicBezTo>
                  <a:cubicBezTo>
                    <a:pt x="4" y="27"/>
                    <a:pt x="7" y="28"/>
                    <a:pt x="10" y="28"/>
                  </a:cubicBezTo>
                  <a:cubicBezTo>
                    <a:pt x="12" y="28"/>
                    <a:pt x="14" y="27"/>
                    <a:pt x="16" y="26"/>
                  </a:cubicBezTo>
                  <a:cubicBezTo>
                    <a:pt x="17" y="25"/>
                    <a:pt x="18" y="22"/>
                    <a:pt x="18" y="19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1"/>
                    <a:pt x="11" y="22"/>
                    <a:pt x="11" y="22"/>
                  </a:cubicBezTo>
                  <a:cubicBezTo>
                    <a:pt x="10" y="23"/>
                    <a:pt x="10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8" y="23"/>
                    <a:pt x="8" y="23"/>
                    <a:pt x="8" y="22"/>
                  </a:cubicBezTo>
                  <a:cubicBezTo>
                    <a:pt x="7" y="22"/>
                    <a:pt x="7" y="21"/>
                    <a:pt x="7" y="21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8" name="íšļíḍé"/>
            <p:cNvSpPr/>
            <p:nvPr/>
          </p:nvSpPr>
          <p:spPr bwMode="auto">
            <a:xfrm>
              <a:off x="7389813" y="3957638"/>
              <a:ext cx="158750" cy="255588"/>
            </a:xfrm>
            <a:custGeom>
              <a:avLst/>
              <a:gdLst>
                <a:gd name="T0" fmla="*/ 0 w 100"/>
                <a:gd name="T1" fmla="*/ 161 h 161"/>
                <a:gd name="T2" fmla="*/ 35 w 100"/>
                <a:gd name="T3" fmla="*/ 161 h 161"/>
                <a:gd name="T4" fmla="*/ 29 w 100"/>
                <a:gd name="T5" fmla="*/ 71 h 161"/>
                <a:gd name="T6" fmla="*/ 59 w 100"/>
                <a:gd name="T7" fmla="*/ 161 h 161"/>
                <a:gd name="T8" fmla="*/ 100 w 100"/>
                <a:gd name="T9" fmla="*/ 161 h 161"/>
                <a:gd name="T10" fmla="*/ 100 w 100"/>
                <a:gd name="T11" fmla="*/ 0 h 161"/>
                <a:gd name="T12" fmla="*/ 65 w 100"/>
                <a:gd name="T13" fmla="*/ 0 h 161"/>
                <a:gd name="T14" fmla="*/ 65 w 100"/>
                <a:gd name="T15" fmla="*/ 95 h 161"/>
                <a:gd name="T16" fmla="*/ 35 w 100"/>
                <a:gd name="T17" fmla="*/ 0 h 161"/>
                <a:gd name="T18" fmla="*/ 0 w 100"/>
                <a:gd name="T19" fmla="*/ 0 h 161"/>
                <a:gd name="T20" fmla="*/ 0 w 100"/>
                <a:gd name="T21" fmla="*/ 161 h 161"/>
                <a:gd name="T22" fmla="*/ 0 w 100"/>
                <a:gd name="T23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0" h="161">
                  <a:moveTo>
                    <a:pt x="0" y="161"/>
                  </a:moveTo>
                  <a:lnTo>
                    <a:pt x="35" y="161"/>
                  </a:lnTo>
                  <a:lnTo>
                    <a:pt x="29" y="71"/>
                  </a:lnTo>
                  <a:lnTo>
                    <a:pt x="59" y="161"/>
                  </a:lnTo>
                  <a:lnTo>
                    <a:pt x="100" y="161"/>
                  </a:lnTo>
                  <a:lnTo>
                    <a:pt x="100" y="0"/>
                  </a:lnTo>
                  <a:lnTo>
                    <a:pt x="65" y="0"/>
                  </a:lnTo>
                  <a:lnTo>
                    <a:pt x="65" y="95"/>
                  </a:lnTo>
                  <a:lnTo>
                    <a:pt x="35" y="0"/>
                  </a:lnTo>
                  <a:lnTo>
                    <a:pt x="0" y="0"/>
                  </a:lnTo>
                  <a:lnTo>
                    <a:pt x="0" y="161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39" name="ïŝlíḋè"/>
            <p:cNvSpPr/>
            <p:nvPr/>
          </p:nvSpPr>
          <p:spPr bwMode="auto">
            <a:xfrm>
              <a:off x="7661275" y="3957638"/>
              <a:ext cx="55563" cy="255588"/>
            </a:xfrm>
            <a:custGeom>
              <a:avLst/>
              <a:gdLst>
                <a:gd name="T0" fmla="*/ 0 w 35"/>
                <a:gd name="T1" fmla="*/ 161 h 161"/>
                <a:gd name="T2" fmla="*/ 35 w 35"/>
                <a:gd name="T3" fmla="*/ 161 h 161"/>
                <a:gd name="T4" fmla="*/ 35 w 35"/>
                <a:gd name="T5" fmla="*/ 0 h 161"/>
                <a:gd name="T6" fmla="*/ 0 w 35"/>
                <a:gd name="T7" fmla="*/ 0 h 161"/>
                <a:gd name="T8" fmla="*/ 0 w 35"/>
                <a:gd name="T9" fmla="*/ 161 h 161"/>
                <a:gd name="T10" fmla="*/ 0 w 35"/>
                <a:gd name="T11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161">
                  <a:moveTo>
                    <a:pt x="0" y="161"/>
                  </a:moveTo>
                  <a:lnTo>
                    <a:pt x="35" y="161"/>
                  </a:lnTo>
                  <a:lnTo>
                    <a:pt x="35" y="0"/>
                  </a:lnTo>
                  <a:lnTo>
                    <a:pt x="0" y="0"/>
                  </a:lnTo>
                  <a:lnTo>
                    <a:pt x="0" y="161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0" name="îS1iḓé"/>
            <p:cNvSpPr/>
            <p:nvPr/>
          </p:nvSpPr>
          <p:spPr bwMode="auto">
            <a:xfrm>
              <a:off x="7820025" y="3957638"/>
              <a:ext cx="176213" cy="255588"/>
            </a:xfrm>
            <a:custGeom>
              <a:avLst/>
              <a:gdLst>
                <a:gd name="T0" fmla="*/ 29 w 111"/>
                <a:gd name="T1" fmla="*/ 161 h 161"/>
                <a:gd name="T2" fmla="*/ 76 w 111"/>
                <a:gd name="T3" fmla="*/ 161 h 161"/>
                <a:gd name="T4" fmla="*/ 111 w 111"/>
                <a:gd name="T5" fmla="*/ 0 h 161"/>
                <a:gd name="T6" fmla="*/ 76 w 111"/>
                <a:gd name="T7" fmla="*/ 0 h 161"/>
                <a:gd name="T8" fmla="*/ 53 w 111"/>
                <a:gd name="T9" fmla="*/ 113 h 161"/>
                <a:gd name="T10" fmla="*/ 35 w 111"/>
                <a:gd name="T11" fmla="*/ 0 h 161"/>
                <a:gd name="T12" fmla="*/ 0 w 111"/>
                <a:gd name="T13" fmla="*/ 0 h 161"/>
                <a:gd name="T14" fmla="*/ 29 w 111"/>
                <a:gd name="T15" fmla="*/ 161 h 161"/>
                <a:gd name="T16" fmla="*/ 29 w 111"/>
                <a:gd name="T17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1" h="161">
                  <a:moveTo>
                    <a:pt x="29" y="161"/>
                  </a:moveTo>
                  <a:lnTo>
                    <a:pt x="76" y="161"/>
                  </a:lnTo>
                  <a:lnTo>
                    <a:pt x="111" y="0"/>
                  </a:lnTo>
                  <a:lnTo>
                    <a:pt x="76" y="0"/>
                  </a:lnTo>
                  <a:lnTo>
                    <a:pt x="53" y="113"/>
                  </a:lnTo>
                  <a:lnTo>
                    <a:pt x="35" y="0"/>
                  </a:lnTo>
                  <a:lnTo>
                    <a:pt x="0" y="0"/>
                  </a:lnTo>
                  <a:lnTo>
                    <a:pt x="29" y="161"/>
                  </a:lnTo>
                  <a:lnTo>
                    <a:pt x="29" y="161"/>
                  </a:ln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1" name="i$1îḑê"/>
            <p:cNvSpPr/>
            <p:nvPr/>
          </p:nvSpPr>
          <p:spPr bwMode="auto">
            <a:xfrm>
              <a:off x="8099425" y="3957638"/>
              <a:ext cx="141288" cy="255588"/>
            </a:xfrm>
            <a:custGeom>
              <a:avLst/>
              <a:gdLst>
                <a:gd name="T0" fmla="*/ 0 w 89"/>
                <a:gd name="T1" fmla="*/ 161 h 161"/>
                <a:gd name="T2" fmla="*/ 89 w 89"/>
                <a:gd name="T3" fmla="*/ 161 h 161"/>
                <a:gd name="T4" fmla="*/ 89 w 89"/>
                <a:gd name="T5" fmla="*/ 131 h 161"/>
                <a:gd name="T6" fmla="*/ 36 w 89"/>
                <a:gd name="T7" fmla="*/ 131 h 161"/>
                <a:gd name="T8" fmla="*/ 36 w 89"/>
                <a:gd name="T9" fmla="*/ 95 h 161"/>
                <a:gd name="T10" fmla="*/ 83 w 89"/>
                <a:gd name="T11" fmla="*/ 95 h 161"/>
                <a:gd name="T12" fmla="*/ 83 w 89"/>
                <a:gd name="T13" fmla="*/ 60 h 161"/>
                <a:gd name="T14" fmla="*/ 36 w 89"/>
                <a:gd name="T15" fmla="*/ 60 h 161"/>
                <a:gd name="T16" fmla="*/ 36 w 89"/>
                <a:gd name="T17" fmla="*/ 30 h 161"/>
                <a:gd name="T18" fmla="*/ 89 w 89"/>
                <a:gd name="T19" fmla="*/ 30 h 161"/>
                <a:gd name="T20" fmla="*/ 89 w 89"/>
                <a:gd name="T21" fmla="*/ 0 h 161"/>
                <a:gd name="T22" fmla="*/ 0 w 89"/>
                <a:gd name="T23" fmla="*/ 0 h 161"/>
                <a:gd name="T24" fmla="*/ 0 w 89"/>
                <a:gd name="T25" fmla="*/ 161 h 161"/>
                <a:gd name="T26" fmla="*/ 0 w 89"/>
                <a:gd name="T27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9" h="161">
                  <a:moveTo>
                    <a:pt x="0" y="161"/>
                  </a:moveTo>
                  <a:lnTo>
                    <a:pt x="89" y="161"/>
                  </a:lnTo>
                  <a:lnTo>
                    <a:pt x="89" y="131"/>
                  </a:lnTo>
                  <a:lnTo>
                    <a:pt x="36" y="131"/>
                  </a:lnTo>
                  <a:lnTo>
                    <a:pt x="36" y="95"/>
                  </a:lnTo>
                  <a:lnTo>
                    <a:pt x="83" y="95"/>
                  </a:lnTo>
                  <a:lnTo>
                    <a:pt x="83" y="60"/>
                  </a:lnTo>
                  <a:lnTo>
                    <a:pt x="36" y="60"/>
                  </a:lnTo>
                  <a:lnTo>
                    <a:pt x="36" y="30"/>
                  </a:lnTo>
                  <a:lnTo>
                    <a:pt x="89" y="30"/>
                  </a:lnTo>
                  <a:lnTo>
                    <a:pt x="89" y="0"/>
                  </a:lnTo>
                  <a:lnTo>
                    <a:pt x="0" y="0"/>
                  </a:lnTo>
                  <a:lnTo>
                    <a:pt x="0" y="161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2" name="ïŝ1ídé"/>
            <p:cNvSpPr/>
            <p:nvPr/>
          </p:nvSpPr>
          <p:spPr bwMode="auto">
            <a:xfrm>
              <a:off x="8342313" y="3957638"/>
              <a:ext cx="168275" cy="255588"/>
            </a:xfrm>
            <a:custGeom>
              <a:avLst/>
              <a:gdLst>
                <a:gd name="T0" fmla="*/ 0 w 18"/>
                <a:gd name="T1" fmla="*/ 27 h 27"/>
                <a:gd name="T2" fmla="*/ 6 w 18"/>
                <a:gd name="T3" fmla="*/ 27 h 27"/>
                <a:gd name="T4" fmla="*/ 6 w 18"/>
                <a:gd name="T5" fmla="*/ 17 h 27"/>
                <a:gd name="T6" fmla="*/ 8 w 18"/>
                <a:gd name="T7" fmla="*/ 17 h 27"/>
                <a:gd name="T8" fmla="*/ 10 w 18"/>
                <a:gd name="T9" fmla="*/ 17 h 27"/>
                <a:gd name="T10" fmla="*/ 10 w 18"/>
                <a:gd name="T11" fmla="*/ 19 h 27"/>
                <a:gd name="T12" fmla="*/ 10 w 18"/>
                <a:gd name="T13" fmla="*/ 25 h 27"/>
                <a:gd name="T14" fmla="*/ 10 w 18"/>
                <a:gd name="T15" fmla="*/ 27 h 27"/>
                <a:gd name="T16" fmla="*/ 12 w 18"/>
                <a:gd name="T17" fmla="*/ 27 h 27"/>
                <a:gd name="T18" fmla="*/ 18 w 18"/>
                <a:gd name="T19" fmla="*/ 27 h 27"/>
                <a:gd name="T20" fmla="*/ 18 w 18"/>
                <a:gd name="T21" fmla="*/ 26 h 27"/>
                <a:gd name="T22" fmla="*/ 17 w 18"/>
                <a:gd name="T23" fmla="*/ 26 h 27"/>
                <a:gd name="T24" fmla="*/ 17 w 18"/>
                <a:gd name="T25" fmla="*/ 24 h 27"/>
                <a:gd name="T26" fmla="*/ 16 w 18"/>
                <a:gd name="T27" fmla="*/ 17 h 27"/>
                <a:gd name="T28" fmla="*/ 16 w 18"/>
                <a:gd name="T29" fmla="*/ 15 h 27"/>
                <a:gd name="T30" fmla="*/ 13 w 18"/>
                <a:gd name="T31" fmla="*/ 14 h 27"/>
                <a:gd name="T32" fmla="*/ 16 w 18"/>
                <a:gd name="T33" fmla="*/ 11 h 27"/>
                <a:gd name="T34" fmla="*/ 17 w 18"/>
                <a:gd name="T35" fmla="*/ 7 h 27"/>
                <a:gd name="T36" fmla="*/ 14 w 18"/>
                <a:gd name="T37" fmla="*/ 2 h 27"/>
                <a:gd name="T38" fmla="*/ 9 w 18"/>
                <a:gd name="T39" fmla="*/ 0 h 27"/>
                <a:gd name="T40" fmla="*/ 0 w 18"/>
                <a:gd name="T41" fmla="*/ 0 h 27"/>
                <a:gd name="T42" fmla="*/ 0 w 18"/>
                <a:gd name="T43" fmla="*/ 27 h 27"/>
                <a:gd name="T44" fmla="*/ 6 w 18"/>
                <a:gd name="T45" fmla="*/ 12 h 27"/>
                <a:gd name="T46" fmla="*/ 6 w 18"/>
                <a:gd name="T47" fmla="*/ 5 h 27"/>
                <a:gd name="T48" fmla="*/ 9 w 18"/>
                <a:gd name="T49" fmla="*/ 5 h 27"/>
                <a:gd name="T50" fmla="*/ 10 w 18"/>
                <a:gd name="T51" fmla="*/ 8 h 27"/>
                <a:gd name="T52" fmla="*/ 10 w 18"/>
                <a:gd name="T53" fmla="*/ 8 h 27"/>
                <a:gd name="T54" fmla="*/ 9 w 18"/>
                <a:gd name="T55" fmla="*/ 11 h 27"/>
                <a:gd name="T56" fmla="*/ 8 w 18"/>
                <a:gd name="T57" fmla="*/ 12 h 27"/>
                <a:gd name="T58" fmla="*/ 6 w 18"/>
                <a:gd name="T59" fmla="*/ 1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8" h="27">
                  <a:moveTo>
                    <a:pt x="0" y="27"/>
                  </a:moveTo>
                  <a:cubicBezTo>
                    <a:pt x="6" y="27"/>
                    <a:pt x="6" y="27"/>
                    <a:pt x="6" y="27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9" y="17"/>
                    <a:pt x="9" y="17"/>
                    <a:pt x="10" y="17"/>
                  </a:cubicBezTo>
                  <a:cubicBezTo>
                    <a:pt x="10" y="18"/>
                    <a:pt x="10" y="18"/>
                    <a:pt x="10" y="19"/>
                  </a:cubicBezTo>
                  <a:cubicBezTo>
                    <a:pt x="10" y="25"/>
                    <a:pt x="10" y="25"/>
                    <a:pt x="10" y="25"/>
                  </a:cubicBezTo>
                  <a:cubicBezTo>
                    <a:pt x="10" y="26"/>
                    <a:pt x="10" y="26"/>
                    <a:pt x="10" y="27"/>
                  </a:cubicBezTo>
                  <a:cubicBezTo>
                    <a:pt x="11" y="27"/>
                    <a:pt x="11" y="27"/>
                    <a:pt x="12" y="27"/>
                  </a:cubicBezTo>
                  <a:cubicBezTo>
                    <a:pt x="18" y="27"/>
                    <a:pt x="18" y="27"/>
                    <a:pt x="18" y="27"/>
                  </a:cubicBez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7" y="26"/>
                    <a:pt x="17" y="26"/>
                  </a:cubicBezTo>
                  <a:cubicBezTo>
                    <a:pt x="17" y="25"/>
                    <a:pt x="17" y="25"/>
                    <a:pt x="17" y="24"/>
                  </a:cubicBezTo>
                  <a:cubicBezTo>
                    <a:pt x="16" y="17"/>
                    <a:pt x="16" y="17"/>
                    <a:pt x="16" y="17"/>
                  </a:cubicBezTo>
                  <a:cubicBezTo>
                    <a:pt x="16" y="16"/>
                    <a:pt x="16" y="16"/>
                    <a:pt x="16" y="15"/>
                  </a:cubicBezTo>
                  <a:cubicBezTo>
                    <a:pt x="15" y="14"/>
                    <a:pt x="14" y="14"/>
                    <a:pt x="13" y="14"/>
                  </a:cubicBezTo>
                  <a:cubicBezTo>
                    <a:pt x="14" y="13"/>
                    <a:pt x="15" y="12"/>
                    <a:pt x="16" y="11"/>
                  </a:cubicBezTo>
                  <a:cubicBezTo>
                    <a:pt x="16" y="10"/>
                    <a:pt x="17" y="9"/>
                    <a:pt x="17" y="7"/>
                  </a:cubicBezTo>
                  <a:cubicBezTo>
                    <a:pt x="17" y="4"/>
                    <a:pt x="16" y="3"/>
                    <a:pt x="14" y="2"/>
                  </a:cubicBezTo>
                  <a:cubicBezTo>
                    <a:pt x="13" y="1"/>
                    <a:pt x="11" y="0"/>
                    <a:pt x="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7"/>
                    <a:pt x="0" y="27"/>
                    <a:pt x="0" y="27"/>
                  </a:cubicBezTo>
                  <a:close/>
                  <a:moveTo>
                    <a:pt x="6" y="12"/>
                  </a:moveTo>
                  <a:cubicBezTo>
                    <a:pt x="6" y="5"/>
                    <a:pt x="6" y="5"/>
                    <a:pt x="6" y="5"/>
                  </a:cubicBezTo>
                  <a:cubicBezTo>
                    <a:pt x="7" y="5"/>
                    <a:pt x="8" y="5"/>
                    <a:pt x="9" y="5"/>
                  </a:cubicBezTo>
                  <a:cubicBezTo>
                    <a:pt x="9" y="5"/>
                    <a:pt x="10" y="6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10"/>
                    <a:pt x="10" y="10"/>
                    <a:pt x="9" y="11"/>
                  </a:cubicBezTo>
                  <a:cubicBezTo>
                    <a:pt x="9" y="12"/>
                    <a:pt x="8" y="12"/>
                    <a:pt x="8" y="12"/>
                  </a:cubicBezTo>
                  <a:cubicBezTo>
                    <a:pt x="6" y="12"/>
                    <a:pt x="6" y="12"/>
                    <a:pt x="6" y="12"/>
                  </a:cubicBez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3" name="ïś1íḑè"/>
            <p:cNvSpPr/>
            <p:nvPr/>
          </p:nvSpPr>
          <p:spPr bwMode="auto">
            <a:xfrm>
              <a:off x="8594725" y="3948113"/>
              <a:ext cx="149225" cy="274638"/>
            </a:xfrm>
            <a:custGeom>
              <a:avLst/>
              <a:gdLst>
                <a:gd name="T0" fmla="*/ 0 w 16"/>
                <a:gd name="T1" fmla="*/ 19 h 29"/>
                <a:gd name="T2" fmla="*/ 0 w 16"/>
                <a:gd name="T3" fmla="*/ 19 h 29"/>
                <a:gd name="T4" fmla="*/ 0 w 16"/>
                <a:gd name="T5" fmla="*/ 19 h 29"/>
                <a:gd name="T6" fmla="*/ 0 w 16"/>
                <a:gd name="T7" fmla="*/ 19 h 29"/>
                <a:gd name="T8" fmla="*/ 0 w 16"/>
                <a:gd name="T9" fmla="*/ 20 h 29"/>
                <a:gd name="T10" fmla="*/ 0 w 16"/>
                <a:gd name="T11" fmla="*/ 20 h 29"/>
                <a:gd name="T12" fmla="*/ 0 w 16"/>
                <a:gd name="T13" fmla="*/ 20 h 29"/>
                <a:gd name="T14" fmla="*/ 2 w 16"/>
                <a:gd name="T15" fmla="*/ 26 h 29"/>
                <a:gd name="T16" fmla="*/ 7 w 16"/>
                <a:gd name="T17" fmla="*/ 29 h 29"/>
                <a:gd name="T18" fmla="*/ 8 w 16"/>
                <a:gd name="T19" fmla="*/ 29 h 29"/>
                <a:gd name="T20" fmla="*/ 14 w 16"/>
                <a:gd name="T21" fmla="*/ 27 h 29"/>
                <a:gd name="T22" fmla="*/ 16 w 16"/>
                <a:gd name="T23" fmla="*/ 20 h 29"/>
                <a:gd name="T24" fmla="*/ 16 w 16"/>
                <a:gd name="T25" fmla="*/ 20 h 29"/>
                <a:gd name="T26" fmla="*/ 15 w 16"/>
                <a:gd name="T27" fmla="*/ 15 h 29"/>
                <a:gd name="T28" fmla="*/ 11 w 16"/>
                <a:gd name="T29" fmla="*/ 12 h 29"/>
                <a:gd name="T30" fmla="*/ 10 w 16"/>
                <a:gd name="T31" fmla="*/ 11 h 29"/>
                <a:gd name="T32" fmla="*/ 9 w 16"/>
                <a:gd name="T33" fmla="*/ 11 h 29"/>
                <a:gd name="T34" fmla="*/ 7 w 16"/>
                <a:gd name="T35" fmla="*/ 9 h 29"/>
                <a:gd name="T36" fmla="*/ 6 w 16"/>
                <a:gd name="T37" fmla="*/ 7 h 29"/>
                <a:gd name="T38" fmla="*/ 7 w 16"/>
                <a:gd name="T39" fmla="*/ 6 h 29"/>
                <a:gd name="T40" fmla="*/ 8 w 16"/>
                <a:gd name="T41" fmla="*/ 5 h 29"/>
                <a:gd name="T42" fmla="*/ 8 w 16"/>
                <a:gd name="T43" fmla="*/ 5 h 29"/>
                <a:gd name="T44" fmla="*/ 8 w 16"/>
                <a:gd name="T45" fmla="*/ 5 h 29"/>
                <a:gd name="T46" fmla="*/ 8 w 16"/>
                <a:gd name="T47" fmla="*/ 5 h 29"/>
                <a:gd name="T48" fmla="*/ 9 w 16"/>
                <a:gd name="T49" fmla="*/ 5 h 29"/>
                <a:gd name="T50" fmla="*/ 10 w 16"/>
                <a:gd name="T51" fmla="*/ 6 h 29"/>
                <a:gd name="T52" fmla="*/ 10 w 16"/>
                <a:gd name="T53" fmla="*/ 8 h 29"/>
                <a:gd name="T54" fmla="*/ 10 w 16"/>
                <a:gd name="T55" fmla="*/ 9 h 29"/>
                <a:gd name="T56" fmla="*/ 16 w 16"/>
                <a:gd name="T57" fmla="*/ 9 h 29"/>
                <a:gd name="T58" fmla="*/ 16 w 16"/>
                <a:gd name="T59" fmla="*/ 8 h 29"/>
                <a:gd name="T60" fmla="*/ 14 w 16"/>
                <a:gd name="T61" fmla="*/ 2 h 29"/>
                <a:gd name="T62" fmla="*/ 8 w 16"/>
                <a:gd name="T63" fmla="*/ 0 h 29"/>
                <a:gd name="T64" fmla="*/ 3 w 16"/>
                <a:gd name="T65" fmla="*/ 2 h 29"/>
                <a:gd name="T66" fmla="*/ 0 w 16"/>
                <a:gd name="T67" fmla="*/ 6 h 29"/>
                <a:gd name="T68" fmla="*/ 0 w 16"/>
                <a:gd name="T69" fmla="*/ 7 h 29"/>
                <a:gd name="T70" fmla="*/ 0 w 16"/>
                <a:gd name="T71" fmla="*/ 7 h 29"/>
                <a:gd name="T72" fmla="*/ 0 w 16"/>
                <a:gd name="T73" fmla="*/ 7 h 29"/>
                <a:gd name="T74" fmla="*/ 0 w 16"/>
                <a:gd name="T75" fmla="*/ 7 h 29"/>
                <a:gd name="T76" fmla="*/ 0 w 16"/>
                <a:gd name="T77" fmla="*/ 8 h 29"/>
                <a:gd name="T78" fmla="*/ 0 w 16"/>
                <a:gd name="T79" fmla="*/ 8 h 29"/>
                <a:gd name="T80" fmla="*/ 2 w 16"/>
                <a:gd name="T81" fmla="*/ 13 h 29"/>
                <a:gd name="T82" fmla="*/ 5 w 16"/>
                <a:gd name="T83" fmla="*/ 16 h 29"/>
                <a:gd name="T84" fmla="*/ 6 w 16"/>
                <a:gd name="T85" fmla="*/ 17 h 29"/>
                <a:gd name="T86" fmla="*/ 8 w 16"/>
                <a:gd name="T87" fmla="*/ 17 h 29"/>
                <a:gd name="T88" fmla="*/ 10 w 16"/>
                <a:gd name="T89" fmla="*/ 19 h 29"/>
                <a:gd name="T90" fmla="*/ 10 w 16"/>
                <a:gd name="T91" fmla="*/ 21 h 29"/>
                <a:gd name="T92" fmla="*/ 10 w 16"/>
                <a:gd name="T93" fmla="*/ 23 h 29"/>
                <a:gd name="T94" fmla="*/ 8 w 16"/>
                <a:gd name="T95" fmla="*/ 24 h 29"/>
                <a:gd name="T96" fmla="*/ 8 w 16"/>
                <a:gd name="T97" fmla="*/ 24 h 29"/>
                <a:gd name="T98" fmla="*/ 8 w 16"/>
                <a:gd name="T99" fmla="*/ 24 h 29"/>
                <a:gd name="T100" fmla="*/ 8 w 16"/>
                <a:gd name="T101" fmla="*/ 24 h 29"/>
                <a:gd name="T102" fmla="*/ 8 w 16"/>
                <a:gd name="T103" fmla="*/ 24 h 29"/>
                <a:gd name="T104" fmla="*/ 6 w 16"/>
                <a:gd name="T105" fmla="*/ 23 h 29"/>
                <a:gd name="T106" fmla="*/ 6 w 16"/>
                <a:gd name="T107" fmla="*/ 20 h 29"/>
                <a:gd name="T108" fmla="*/ 6 w 16"/>
                <a:gd name="T109" fmla="*/ 20 h 29"/>
                <a:gd name="T110" fmla="*/ 6 w 16"/>
                <a:gd name="T111" fmla="*/ 19 h 29"/>
                <a:gd name="T112" fmla="*/ 6 w 16"/>
                <a:gd name="T113" fmla="*/ 19 h 29"/>
                <a:gd name="T114" fmla="*/ 6 w 16"/>
                <a:gd name="T115" fmla="*/ 19 h 29"/>
                <a:gd name="T116" fmla="*/ 6 w 16"/>
                <a:gd name="T117" fmla="*/ 19 h 29"/>
                <a:gd name="T118" fmla="*/ 6 w 16"/>
                <a:gd name="T119" fmla="*/ 19 h 29"/>
                <a:gd name="T120" fmla="*/ 0 w 16"/>
                <a:gd name="T121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" h="29">
                  <a:moveTo>
                    <a:pt x="0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3"/>
                    <a:pt x="0" y="25"/>
                    <a:pt x="2" y="26"/>
                  </a:cubicBezTo>
                  <a:cubicBezTo>
                    <a:pt x="3" y="28"/>
                    <a:pt x="5" y="28"/>
                    <a:pt x="7" y="29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10" y="29"/>
                    <a:pt x="12" y="28"/>
                    <a:pt x="14" y="27"/>
                  </a:cubicBezTo>
                  <a:cubicBezTo>
                    <a:pt x="15" y="26"/>
                    <a:pt x="16" y="23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6" y="17"/>
                    <a:pt x="16" y="16"/>
                    <a:pt x="15" y="15"/>
                  </a:cubicBezTo>
                  <a:cubicBezTo>
                    <a:pt x="14" y="14"/>
                    <a:pt x="12" y="13"/>
                    <a:pt x="11" y="12"/>
                  </a:cubicBezTo>
                  <a:cubicBezTo>
                    <a:pt x="11" y="12"/>
                    <a:pt x="10" y="11"/>
                    <a:pt x="10" y="11"/>
                  </a:cubicBezTo>
                  <a:cubicBezTo>
                    <a:pt x="10" y="11"/>
                    <a:pt x="9" y="11"/>
                    <a:pt x="9" y="11"/>
                  </a:cubicBezTo>
                  <a:cubicBezTo>
                    <a:pt x="8" y="10"/>
                    <a:pt x="7" y="10"/>
                    <a:pt x="7" y="9"/>
                  </a:cubicBezTo>
                  <a:cubicBezTo>
                    <a:pt x="6" y="9"/>
                    <a:pt x="6" y="8"/>
                    <a:pt x="6" y="7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7" y="5"/>
                    <a:pt x="7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5"/>
                    <a:pt x="9" y="5"/>
                  </a:cubicBezTo>
                  <a:cubicBezTo>
                    <a:pt x="9" y="5"/>
                    <a:pt x="9" y="6"/>
                    <a:pt x="10" y="6"/>
                  </a:cubicBezTo>
                  <a:cubicBezTo>
                    <a:pt x="10" y="7"/>
                    <a:pt x="10" y="7"/>
                    <a:pt x="10" y="8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6" y="9"/>
                    <a:pt x="16" y="9"/>
                    <a:pt x="16" y="9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6" y="6"/>
                    <a:pt x="15" y="4"/>
                    <a:pt x="14" y="2"/>
                  </a:cubicBezTo>
                  <a:cubicBezTo>
                    <a:pt x="12" y="1"/>
                    <a:pt x="10" y="0"/>
                    <a:pt x="8" y="0"/>
                  </a:cubicBezTo>
                  <a:cubicBezTo>
                    <a:pt x="6" y="0"/>
                    <a:pt x="4" y="1"/>
                    <a:pt x="3" y="2"/>
                  </a:cubicBezTo>
                  <a:cubicBezTo>
                    <a:pt x="1" y="3"/>
                    <a:pt x="0" y="5"/>
                    <a:pt x="0" y="6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10"/>
                    <a:pt x="1" y="11"/>
                    <a:pt x="2" y="13"/>
                  </a:cubicBezTo>
                  <a:cubicBezTo>
                    <a:pt x="3" y="14"/>
                    <a:pt x="4" y="15"/>
                    <a:pt x="5" y="16"/>
                  </a:cubicBezTo>
                  <a:cubicBezTo>
                    <a:pt x="6" y="16"/>
                    <a:pt x="6" y="16"/>
                    <a:pt x="6" y="17"/>
                  </a:cubicBezTo>
                  <a:cubicBezTo>
                    <a:pt x="7" y="17"/>
                    <a:pt x="7" y="17"/>
                    <a:pt x="8" y="17"/>
                  </a:cubicBezTo>
                  <a:cubicBezTo>
                    <a:pt x="8" y="18"/>
                    <a:pt x="9" y="18"/>
                    <a:pt x="10" y="19"/>
                  </a:cubicBezTo>
                  <a:cubicBezTo>
                    <a:pt x="10" y="20"/>
                    <a:pt x="10" y="20"/>
                    <a:pt x="10" y="21"/>
                  </a:cubicBezTo>
                  <a:cubicBezTo>
                    <a:pt x="10" y="22"/>
                    <a:pt x="10" y="22"/>
                    <a:pt x="10" y="23"/>
                  </a:cubicBezTo>
                  <a:cubicBezTo>
                    <a:pt x="9" y="23"/>
                    <a:pt x="9" y="23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8" y="24"/>
                    <a:pt x="8" y="24"/>
                    <a:pt x="8" y="24"/>
                  </a:cubicBezTo>
                  <a:cubicBezTo>
                    <a:pt x="7" y="24"/>
                    <a:pt x="7" y="23"/>
                    <a:pt x="6" y="23"/>
                  </a:cubicBezTo>
                  <a:cubicBezTo>
                    <a:pt x="6" y="22"/>
                    <a:pt x="6" y="21"/>
                    <a:pt x="6" y="20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0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6" y="19"/>
                    <a:pt x="6" y="19"/>
                    <a:pt x="6" y="19"/>
                  </a:cubicBezTo>
                  <a:cubicBezTo>
                    <a:pt x="0" y="19"/>
                    <a:pt x="0" y="19"/>
                    <a:pt x="0" y="19"/>
                  </a:cubicBez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4" name="ïsļidê"/>
            <p:cNvSpPr/>
            <p:nvPr/>
          </p:nvSpPr>
          <p:spPr bwMode="auto">
            <a:xfrm>
              <a:off x="8847138" y="3957638"/>
              <a:ext cx="65088" cy="255588"/>
            </a:xfrm>
            <a:custGeom>
              <a:avLst/>
              <a:gdLst>
                <a:gd name="T0" fmla="*/ 0 w 41"/>
                <a:gd name="T1" fmla="*/ 161 h 161"/>
                <a:gd name="T2" fmla="*/ 41 w 41"/>
                <a:gd name="T3" fmla="*/ 161 h 161"/>
                <a:gd name="T4" fmla="*/ 41 w 41"/>
                <a:gd name="T5" fmla="*/ 0 h 161"/>
                <a:gd name="T6" fmla="*/ 0 w 41"/>
                <a:gd name="T7" fmla="*/ 0 h 161"/>
                <a:gd name="T8" fmla="*/ 0 w 41"/>
                <a:gd name="T9" fmla="*/ 161 h 161"/>
                <a:gd name="T10" fmla="*/ 0 w 41"/>
                <a:gd name="T11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161">
                  <a:moveTo>
                    <a:pt x="0" y="161"/>
                  </a:moveTo>
                  <a:lnTo>
                    <a:pt x="41" y="161"/>
                  </a:lnTo>
                  <a:lnTo>
                    <a:pt x="41" y="0"/>
                  </a:lnTo>
                  <a:lnTo>
                    <a:pt x="0" y="0"/>
                  </a:lnTo>
                  <a:lnTo>
                    <a:pt x="0" y="161"/>
                  </a:lnTo>
                  <a:lnTo>
                    <a:pt x="0" y="161"/>
                  </a:ln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5" name="îṡļíḓe"/>
            <p:cNvSpPr/>
            <p:nvPr/>
          </p:nvSpPr>
          <p:spPr bwMode="auto">
            <a:xfrm>
              <a:off x="9005888" y="3957638"/>
              <a:ext cx="158750" cy="255588"/>
            </a:xfrm>
            <a:custGeom>
              <a:avLst/>
              <a:gdLst>
                <a:gd name="T0" fmla="*/ 30 w 100"/>
                <a:gd name="T1" fmla="*/ 161 h 161"/>
                <a:gd name="T2" fmla="*/ 71 w 100"/>
                <a:gd name="T3" fmla="*/ 161 h 161"/>
                <a:gd name="T4" fmla="*/ 71 w 100"/>
                <a:gd name="T5" fmla="*/ 30 h 161"/>
                <a:gd name="T6" fmla="*/ 100 w 100"/>
                <a:gd name="T7" fmla="*/ 30 h 161"/>
                <a:gd name="T8" fmla="*/ 100 w 100"/>
                <a:gd name="T9" fmla="*/ 0 h 161"/>
                <a:gd name="T10" fmla="*/ 0 w 100"/>
                <a:gd name="T11" fmla="*/ 0 h 161"/>
                <a:gd name="T12" fmla="*/ 0 w 100"/>
                <a:gd name="T13" fmla="*/ 30 h 161"/>
                <a:gd name="T14" fmla="*/ 30 w 100"/>
                <a:gd name="T15" fmla="*/ 30 h 161"/>
                <a:gd name="T16" fmla="*/ 30 w 100"/>
                <a:gd name="T17" fmla="*/ 161 h 161"/>
                <a:gd name="T18" fmla="*/ 30 w 100"/>
                <a:gd name="T19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0" h="161">
                  <a:moveTo>
                    <a:pt x="30" y="161"/>
                  </a:moveTo>
                  <a:lnTo>
                    <a:pt x="71" y="161"/>
                  </a:lnTo>
                  <a:lnTo>
                    <a:pt x="71" y="30"/>
                  </a:lnTo>
                  <a:lnTo>
                    <a:pt x="100" y="30"/>
                  </a:lnTo>
                  <a:lnTo>
                    <a:pt x="100" y="0"/>
                  </a:lnTo>
                  <a:lnTo>
                    <a:pt x="0" y="0"/>
                  </a:lnTo>
                  <a:lnTo>
                    <a:pt x="0" y="30"/>
                  </a:lnTo>
                  <a:lnTo>
                    <a:pt x="30" y="30"/>
                  </a:lnTo>
                  <a:lnTo>
                    <a:pt x="30" y="161"/>
                  </a:lnTo>
                  <a:lnTo>
                    <a:pt x="30" y="161"/>
                  </a:ln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6" name="ïSľiḋè"/>
            <p:cNvSpPr/>
            <p:nvPr/>
          </p:nvSpPr>
          <p:spPr bwMode="auto">
            <a:xfrm>
              <a:off x="9248775" y="3957638"/>
              <a:ext cx="177800" cy="255588"/>
            </a:xfrm>
            <a:custGeom>
              <a:avLst/>
              <a:gdLst>
                <a:gd name="T0" fmla="*/ 35 w 112"/>
                <a:gd name="T1" fmla="*/ 161 h 161"/>
                <a:gd name="T2" fmla="*/ 77 w 112"/>
                <a:gd name="T3" fmla="*/ 161 h 161"/>
                <a:gd name="T4" fmla="*/ 77 w 112"/>
                <a:gd name="T5" fmla="*/ 89 h 161"/>
                <a:gd name="T6" fmla="*/ 112 w 112"/>
                <a:gd name="T7" fmla="*/ 0 h 161"/>
                <a:gd name="T8" fmla="*/ 77 w 112"/>
                <a:gd name="T9" fmla="*/ 0 h 161"/>
                <a:gd name="T10" fmla="*/ 59 w 112"/>
                <a:gd name="T11" fmla="*/ 54 h 161"/>
                <a:gd name="T12" fmla="*/ 35 w 112"/>
                <a:gd name="T13" fmla="*/ 0 h 161"/>
                <a:gd name="T14" fmla="*/ 0 w 112"/>
                <a:gd name="T15" fmla="*/ 0 h 161"/>
                <a:gd name="T16" fmla="*/ 35 w 112"/>
                <a:gd name="T17" fmla="*/ 89 h 161"/>
                <a:gd name="T18" fmla="*/ 35 w 112"/>
                <a:gd name="T19" fmla="*/ 161 h 161"/>
                <a:gd name="T20" fmla="*/ 35 w 112"/>
                <a:gd name="T21" fmla="*/ 161 h 1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2" h="161">
                  <a:moveTo>
                    <a:pt x="35" y="161"/>
                  </a:moveTo>
                  <a:lnTo>
                    <a:pt x="77" y="161"/>
                  </a:lnTo>
                  <a:lnTo>
                    <a:pt x="77" y="89"/>
                  </a:lnTo>
                  <a:lnTo>
                    <a:pt x="112" y="0"/>
                  </a:lnTo>
                  <a:lnTo>
                    <a:pt x="77" y="0"/>
                  </a:lnTo>
                  <a:lnTo>
                    <a:pt x="59" y="54"/>
                  </a:lnTo>
                  <a:lnTo>
                    <a:pt x="35" y="0"/>
                  </a:lnTo>
                  <a:lnTo>
                    <a:pt x="0" y="0"/>
                  </a:lnTo>
                  <a:lnTo>
                    <a:pt x="35" y="89"/>
                  </a:lnTo>
                  <a:lnTo>
                    <a:pt x="35" y="161"/>
                  </a:lnTo>
                  <a:lnTo>
                    <a:pt x="35" y="161"/>
                  </a:ln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7" name="iŝlîḍê"/>
            <p:cNvSpPr/>
            <p:nvPr/>
          </p:nvSpPr>
          <p:spPr bwMode="auto">
            <a:xfrm>
              <a:off x="3278188" y="3306763"/>
              <a:ext cx="84138" cy="188913"/>
            </a:xfrm>
            <a:custGeom>
              <a:avLst/>
              <a:gdLst>
                <a:gd name="T0" fmla="*/ 6 w 9"/>
                <a:gd name="T1" fmla="*/ 0 h 20"/>
                <a:gd name="T2" fmla="*/ 0 w 9"/>
                <a:gd name="T3" fmla="*/ 3 h 20"/>
                <a:gd name="T4" fmla="*/ 0 w 9"/>
                <a:gd name="T5" fmla="*/ 5 h 20"/>
                <a:gd name="T6" fmla="*/ 1 w 9"/>
                <a:gd name="T7" fmla="*/ 5 h 20"/>
                <a:gd name="T8" fmla="*/ 3 w 9"/>
                <a:gd name="T9" fmla="*/ 6 h 20"/>
                <a:gd name="T10" fmla="*/ 3 w 9"/>
                <a:gd name="T11" fmla="*/ 6 h 20"/>
                <a:gd name="T12" fmla="*/ 4 w 9"/>
                <a:gd name="T13" fmla="*/ 9 h 20"/>
                <a:gd name="T14" fmla="*/ 4 w 9"/>
                <a:gd name="T15" fmla="*/ 20 h 20"/>
                <a:gd name="T16" fmla="*/ 9 w 9"/>
                <a:gd name="T17" fmla="*/ 20 h 20"/>
                <a:gd name="T18" fmla="*/ 9 w 9"/>
                <a:gd name="T19" fmla="*/ 0 h 20"/>
                <a:gd name="T20" fmla="*/ 6 w 9"/>
                <a:gd name="T2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" h="20">
                  <a:moveTo>
                    <a:pt x="6" y="0"/>
                  </a:moveTo>
                  <a:cubicBezTo>
                    <a:pt x="4" y="2"/>
                    <a:pt x="3" y="3"/>
                    <a:pt x="0" y="3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5"/>
                    <a:pt x="2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7"/>
                    <a:pt x="4" y="8"/>
                    <a:pt x="4" y="9"/>
                  </a:cubicBezTo>
                  <a:cubicBezTo>
                    <a:pt x="4" y="20"/>
                    <a:pt x="4" y="20"/>
                    <a:pt x="4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6" y="0"/>
                    <a:pt x="6" y="0"/>
                    <a:pt x="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8" name="îṥļîḓê"/>
            <p:cNvSpPr/>
            <p:nvPr/>
          </p:nvSpPr>
          <p:spPr bwMode="auto">
            <a:xfrm>
              <a:off x="3455988" y="3297238"/>
              <a:ext cx="112713" cy="207963"/>
            </a:xfrm>
            <a:custGeom>
              <a:avLst/>
              <a:gdLst>
                <a:gd name="T0" fmla="*/ 0 w 12"/>
                <a:gd name="T1" fmla="*/ 19 h 22"/>
                <a:gd name="T2" fmla="*/ 2 w 12"/>
                <a:gd name="T3" fmla="*/ 21 h 22"/>
                <a:gd name="T4" fmla="*/ 6 w 12"/>
                <a:gd name="T5" fmla="*/ 22 h 22"/>
                <a:gd name="T6" fmla="*/ 9 w 12"/>
                <a:gd name="T7" fmla="*/ 21 h 22"/>
                <a:gd name="T8" fmla="*/ 11 w 12"/>
                <a:gd name="T9" fmla="*/ 19 h 22"/>
                <a:gd name="T10" fmla="*/ 12 w 12"/>
                <a:gd name="T11" fmla="*/ 17 h 22"/>
                <a:gd name="T12" fmla="*/ 12 w 12"/>
                <a:gd name="T13" fmla="*/ 12 h 22"/>
                <a:gd name="T14" fmla="*/ 12 w 12"/>
                <a:gd name="T15" fmla="*/ 9 h 22"/>
                <a:gd name="T16" fmla="*/ 12 w 12"/>
                <a:gd name="T17" fmla="*/ 5 h 22"/>
                <a:gd name="T18" fmla="*/ 11 w 12"/>
                <a:gd name="T19" fmla="*/ 3 h 22"/>
                <a:gd name="T20" fmla="*/ 9 w 12"/>
                <a:gd name="T21" fmla="*/ 1 h 22"/>
                <a:gd name="T22" fmla="*/ 6 w 12"/>
                <a:gd name="T23" fmla="*/ 0 h 22"/>
                <a:gd name="T24" fmla="*/ 3 w 12"/>
                <a:gd name="T25" fmla="*/ 1 h 22"/>
                <a:gd name="T26" fmla="*/ 1 w 12"/>
                <a:gd name="T27" fmla="*/ 2 h 22"/>
                <a:gd name="T28" fmla="*/ 0 w 12"/>
                <a:gd name="T29" fmla="*/ 4 h 22"/>
                <a:gd name="T30" fmla="*/ 0 w 12"/>
                <a:gd name="T31" fmla="*/ 7 h 22"/>
                <a:gd name="T32" fmla="*/ 0 w 12"/>
                <a:gd name="T33" fmla="*/ 9 h 22"/>
                <a:gd name="T34" fmla="*/ 0 w 12"/>
                <a:gd name="T35" fmla="*/ 12 h 22"/>
                <a:gd name="T36" fmla="*/ 1 w 12"/>
                <a:gd name="T37" fmla="*/ 14 h 22"/>
                <a:gd name="T38" fmla="*/ 4 w 12"/>
                <a:gd name="T39" fmla="*/ 15 h 22"/>
                <a:gd name="T40" fmla="*/ 6 w 12"/>
                <a:gd name="T41" fmla="*/ 14 h 22"/>
                <a:gd name="T42" fmla="*/ 7 w 12"/>
                <a:gd name="T43" fmla="*/ 13 h 22"/>
                <a:gd name="T44" fmla="*/ 7 w 12"/>
                <a:gd name="T45" fmla="*/ 16 h 22"/>
                <a:gd name="T46" fmla="*/ 7 w 12"/>
                <a:gd name="T47" fmla="*/ 18 h 22"/>
                <a:gd name="T48" fmla="*/ 7 w 12"/>
                <a:gd name="T49" fmla="*/ 18 h 22"/>
                <a:gd name="T50" fmla="*/ 6 w 12"/>
                <a:gd name="T51" fmla="*/ 19 h 22"/>
                <a:gd name="T52" fmla="*/ 5 w 12"/>
                <a:gd name="T53" fmla="*/ 18 h 22"/>
                <a:gd name="T54" fmla="*/ 5 w 12"/>
                <a:gd name="T55" fmla="*/ 18 h 22"/>
                <a:gd name="T56" fmla="*/ 5 w 12"/>
                <a:gd name="T57" fmla="*/ 16 h 22"/>
                <a:gd name="T58" fmla="*/ 0 w 12"/>
                <a:gd name="T59" fmla="*/ 16 h 22"/>
                <a:gd name="T60" fmla="*/ 0 w 12"/>
                <a:gd name="T61" fmla="*/ 19 h 22"/>
                <a:gd name="T62" fmla="*/ 0 w 12"/>
                <a:gd name="T63" fmla="*/ 19 h 22"/>
                <a:gd name="T64" fmla="*/ 5 w 12"/>
                <a:gd name="T65" fmla="*/ 6 h 22"/>
                <a:gd name="T66" fmla="*/ 5 w 12"/>
                <a:gd name="T67" fmla="*/ 4 h 22"/>
                <a:gd name="T68" fmla="*/ 6 w 12"/>
                <a:gd name="T69" fmla="*/ 4 h 22"/>
                <a:gd name="T70" fmla="*/ 7 w 12"/>
                <a:gd name="T71" fmla="*/ 4 h 22"/>
                <a:gd name="T72" fmla="*/ 7 w 12"/>
                <a:gd name="T73" fmla="*/ 6 h 22"/>
                <a:gd name="T74" fmla="*/ 7 w 12"/>
                <a:gd name="T75" fmla="*/ 9 h 22"/>
                <a:gd name="T76" fmla="*/ 7 w 12"/>
                <a:gd name="T77" fmla="*/ 11 h 22"/>
                <a:gd name="T78" fmla="*/ 6 w 12"/>
                <a:gd name="T79" fmla="*/ 11 h 22"/>
                <a:gd name="T80" fmla="*/ 5 w 12"/>
                <a:gd name="T81" fmla="*/ 11 h 22"/>
                <a:gd name="T82" fmla="*/ 5 w 12"/>
                <a:gd name="T83" fmla="*/ 9 h 22"/>
                <a:gd name="T84" fmla="*/ 5 w 12"/>
                <a:gd name="T85" fmla="*/ 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2" h="22">
                  <a:moveTo>
                    <a:pt x="0" y="19"/>
                  </a:moveTo>
                  <a:cubicBezTo>
                    <a:pt x="1" y="20"/>
                    <a:pt x="1" y="20"/>
                    <a:pt x="2" y="21"/>
                  </a:cubicBezTo>
                  <a:cubicBezTo>
                    <a:pt x="3" y="21"/>
                    <a:pt x="4" y="22"/>
                    <a:pt x="6" y="22"/>
                  </a:cubicBezTo>
                  <a:cubicBezTo>
                    <a:pt x="7" y="22"/>
                    <a:pt x="8" y="21"/>
                    <a:pt x="9" y="21"/>
                  </a:cubicBezTo>
                  <a:cubicBezTo>
                    <a:pt x="10" y="21"/>
                    <a:pt x="11" y="20"/>
                    <a:pt x="11" y="19"/>
                  </a:cubicBezTo>
                  <a:cubicBezTo>
                    <a:pt x="12" y="19"/>
                    <a:pt x="12" y="18"/>
                    <a:pt x="12" y="17"/>
                  </a:cubicBezTo>
                  <a:cubicBezTo>
                    <a:pt x="12" y="16"/>
                    <a:pt x="12" y="15"/>
                    <a:pt x="12" y="12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7"/>
                    <a:pt x="12" y="6"/>
                    <a:pt x="12" y="5"/>
                  </a:cubicBezTo>
                  <a:cubicBezTo>
                    <a:pt x="12" y="4"/>
                    <a:pt x="12" y="3"/>
                    <a:pt x="11" y="3"/>
                  </a:cubicBezTo>
                  <a:cubicBezTo>
                    <a:pt x="11" y="2"/>
                    <a:pt x="10" y="1"/>
                    <a:pt x="9" y="1"/>
                  </a:cubicBezTo>
                  <a:cubicBezTo>
                    <a:pt x="8" y="1"/>
                    <a:pt x="7" y="0"/>
                    <a:pt x="6" y="0"/>
                  </a:cubicBezTo>
                  <a:cubicBezTo>
                    <a:pt x="5" y="0"/>
                    <a:pt x="4" y="1"/>
                    <a:pt x="3" y="1"/>
                  </a:cubicBezTo>
                  <a:cubicBezTo>
                    <a:pt x="2" y="1"/>
                    <a:pt x="1" y="2"/>
                    <a:pt x="1" y="2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0"/>
                    <a:pt x="0" y="11"/>
                    <a:pt x="0" y="12"/>
                  </a:cubicBezTo>
                  <a:cubicBezTo>
                    <a:pt x="0" y="13"/>
                    <a:pt x="1" y="13"/>
                    <a:pt x="1" y="14"/>
                  </a:cubicBezTo>
                  <a:cubicBezTo>
                    <a:pt x="2" y="14"/>
                    <a:pt x="3" y="15"/>
                    <a:pt x="4" y="15"/>
                  </a:cubicBezTo>
                  <a:cubicBezTo>
                    <a:pt x="5" y="15"/>
                    <a:pt x="5" y="14"/>
                    <a:pt x="6" y="14"/>
                  </a:cubicBezTo>
                  <a:cubicBezTo>
                    <a:pt x="6" y="14"/>
                    <a:pt x="7" y="13"/>
                    <a:pt x="7" y="13"/>
                  </a:cubicBezTo>
                  <a:cubicBezTo>
                    <a:pt x="7" y="16"/>
                    <a:pt x="7" y="16"/>
                    <a:pt x="7" y="16"/>
                  </a:cubicBezTo>
                  <a:cubicBezTo>
                    <a:pt x="7" y="17"/>
                    <a:pt x="7" y="17"/>
                    <a:pt x="7" y="18"/>
                  </a:cubicBezTo>
                  <a:cubicBezTo>
                    <a:pt x="7" y="18"/>
                    <a:pt x="7" y="18"/>
                    <a:pt x="7" y="18"/>
                  </a:cubicBezTo>
                  <a:cubicBezTo>
                    <a:pt x="6" y="18"/>
                    <a:pt x="6" y="19"/>
                    <a:pt x="6" y="19"/>
                  </a:cubicBezTo>
                  <a:cubicBezTo>
                    <a:pt x="6" y="19"/>
                    <a:pt x="5" y="18"/>
                    <a:pt x="5" y="18"/>
                  </a:cubicBezTo>
                  <a:cubicBezTo>
                    <a:pt x="5" y="18"/>
                    <a:pt x="5" y="18"/>
                    <a:pt x="5" y="18"/>
                  </a:cubicBezTo>
                  <a:cubicBezTo>
                    <a:pt x="5" y="17"/>
                    <a:pt x="5" y="17"/>
                    <a:pt x="5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7"/>
                    <a:pt x="0" y="18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lose/>
                  <a:moveTo>
                    <a:pt x="5" y="6"/>
                  </a:moveTo>
                  <a:cubicBezTo>
                    <a:pt x="5" y="5"/>
                    <a:pt x="5" y="4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4"/>
                    <a:pt x="7" y="4"/>
                    <a:pt x="7" y="4"/>
                  </a:cubicBezTo>
                  <a:cubicBezTo>
                    <a:pt x="7" y="4"/>
                    <a:pt x="7" y="5"/>
                    <a:pt x="7" y="6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7" y="10"/>
                    <a:pt x="7" y="11"/>
                    <a:pt x="7" y="11"/>
                  </a:cubicBezTo>
                  <a:cubicBezTo>
                    <a:pt x="7" y="11"/>
                    <a:pt x="6" y="11"/>
                    <a:pt x="6" y="11"/>
                  </a:cubicBezTo>
                  <a:cubicBezTo>
                    <a:pt x="6" y="11"/>
                    <a:pt x="5" y="11"/>
                    <a:pt x="5" y="11"/>
                  </a:cubicBezTo>
                  <a:cubicBezTo>
                    <a:pt x="5" y="11"/>
                    <a:pt x="5" y="10"/>
                    <a:pt x="5" y="9"/>
                  </a:cubicBezTo>
                  <a:cubicBezTo>
                    <a:pt x="5" y="6"/>
                    <a:pt x="5" y="6"/>
                    <a:pt x="5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49" name="íṡļîḍé"/>
            <p:cNvSpPr/>
            <p:nvPr/>
          </p:nvSpPr>
          <p:spPr bwMode="auto">
            <a:xfrm>
              <a:off x="3662363" y="3297238"/>
              <a:ext cx="101600" cy="198438"/>
            </a:xfrm>
            <a:custGeom>
              <a:avLst/>
              <a:gdLst>
                <a:gd name="T0" fmla="*/ 5 w 11"/>
                <a:gd name="T1" fmla="*/ 18 h 21"/>
                <a:gd name="T2" fmla="*/ 11 w 11"/>
                <a:gd name="T3" fmla="*/ 9 h 21"/>
                <a:gd name="T4" fmla="*/ 11 w 11"/>
                <a:gd name="T5" fmla="*/ 6 h 21"/>
                <a:gd name="T6" fmla="*/ 10 w 11"/>
                <a:gd name="T7" fmla="*/ 2 h 21"/>
                <a:gd name="T8" fmla="*/ 5 w 11"/>
                <a:gd name="T9" fmla="*/ 0 h 21"/>
                <a:gd name="T10" fmla="*/ 3 w 11"/>
                <a:gd name="T11" fmla="*/ 1 h 21"/>
                <a:gd name="T12" fmla="*/ 1 w 11"/>
                <a:gd name="T13" fmla="*/ 2 h 21"/>
                <a:gd name="T14" fmla="*/ 0 w 11"/>
                <a:gd name="T15" fmla="*/ 4 h 21"/>
                <a:gd name="T16" fmla="*/ 0 w 11"/>
                <a:gd name="T17" fmla="*/ 7 h 21"/>
                <a:gd name="T18" fmla="*/ 0 w 11"/>
                <a:gd name="T19" fmla="*/ 8 h 21"/>
                <a:gd name="T20" fmla="*/ 4 w 11"/>
                <a:gd name="T21" fmla="*/ 8 h 21"/>
                <a:gd name="T22" fmla="*/ 4 w 11"/>
                <a:gd name="T23" fmla="*/ 6 h 21"/>
                <a:gd name="T24" fmla="*/ 5 w 11"/>
                <a:gd name="T25" fmla="*/ 4 h 21"/>
                <a:gd name="T26" fmla="*/ 5 w 11"/>
                <a:gd name="T27" fmla="*/ 4 h 21"/>
                <a:gd name="T28" fmla="*/ 6 w 11"/>
                <a:gd name="T29" fmla="*/ 4 h 21"/>
                <a:gd name="T30" fmla="*/ 7 w 11"/>
                <a:gd name="T31" fmla="*/ 5 h 21"/>
                <a:gd name="T32" fmla="*/ 6 w 11"/>
                <a:gd name="T33" fmla="*/ 8 h 21"/>
                <a:gd name="T34" fmla="*/ 0 w 11"/>
                <a:gd name="T35" fmla="*/ 18 h 21"/>
                <a:gd name="T36" fmla="*/ 0 w 11"/>
                <a:gd name="T37" fmla="*/ 21 h 21"/>
                <a:gd name="T38" fmla="*/ 11 w 11"/>
                <a:gd name="T39" fmla="*/ 21 h 21"/>
                <a:gd name="T40" fmla="*/ 11 w 11"/>
                <a:gd name="T41" fmla="*/ 18 h 21"/>
                <a:gd name="T42" fmla="*/ 5 w 11"/>
                <a:gd name="T43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1" h="21">
                  <a:moveTo>
                    <a:pt x="5" y="18"/>
                  </a:moveTo>
                  <a:cubicBezTo>
                    <a:pt x="8" y="14"/>
                    <a:pt x="10" y="11"/>
                    <a:pt x="11" y="9"/>
                  </a:cubicBezTo>
                  <a:cubicBezTo>
                    <a:pt x="11" y="8"/>
                    <a:pt x="11" y="7"/>
                    <a:pt x="11" y="6"/>
                  </a:cubicBezTo>
                  <a:cubicBezTo>
                    <a:pt x="11" y="4"/>
                    <a:pt x="11" y="3"/>
                    <a:pt x="10" y="2"/>
                  </a:cubicBezTo>
                  <a:cubicBezTo>
                    <a:pt x="9" y="1"/>
                    <a:pt x="7" y="0"/>
                    <a:pt x="5" y="0"/>
                  </a:cubicBezTo>
                  <a:cubicBezTo>
                    <a:pt x="4" y="0"/>
                    <a:pt x="3" y="1"/>
                    <a:pt x="3" y="1"/>
                  </a:cubicBezTo>
                  <a:cubicBezTo>
                    <a:pt x="2" y="1"/>
                    <a:pt x="1" y="2"/>
                    <a:pt x="1" y="2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0" y="5"/>
                    <a:pt x="0" y="6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5"/>
                    <a:pt x="4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4"/>
                    <a:pt x="7" y="5"/>
                    <a:pt x="7" y="5"/>
                  </a:cubicBezTo>
                  <a:cubicBezTo>
                    <a:pt x="7" y="6"/>
                    <a:pt x="6" y="7"/>
                    <a:pt x="6" y="8"/>
                  </a:cubicBezTo>
                  <a:cubicBezTo>
                    <a:pt x="5" y="10"/>
                    <a:pt x="3" y="13"/>
                    <a:pt x="0" y="18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1" y="18"/>
                    <a:pt x="11" y="18"/>
                    <a:pt x="11" y="18"/>
                  </a:cubicBezTo>
                  <a:cubicBezTo>
                    <a:pt x="5" y="18"/>
                    <a:pt x="5" y="18"/>
                    <a:pt x="5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0" name="ïS1íďe"/>
            <p:cNvSpPr/>
            <p:nvPr/>
          </p:nvSpPr>
          <p:spPr bwMode="auto">
            <a:xfrm>
              <a:off x="3857625" y="3297238"/>
              <a:ext cx="112713" cy="207963"/>
            </a:xfrm>
            <a:custGeom>
              <a:avLst/>
              <a:gdLst>
                <a:gd name="T0" fmla="*/ 12 w 12"/>
                <a:gd name="T1" fmla="*/ 4 h 22"/>
                <a:gd name="T2" fmla="*/ 11 w 12"/>
                <a:gd name="T3" fmla="*/ 2 h 22"/>
                <a:gd name="T4" fmla="*/ 9 w 12"/>
                <a:gd name="T5" fmla="*/ 1 h 22"/>
                <a:gd name="T6" fmla="*/ 6 w 12"/>
                <a:gd name="T7" fmla="*/ 0 h 22"/>
                <a:gd name="T8" fmla="*/ 3 w 12"/>
                <a:gd name="T9" fmla="*/ 1 h 22"/>
                <a:gd name="T10" fmla="*/ 1 w 12"/>
                <a:gd name="T11" fmla="*/ 4 h 22"/>
                <a:gd name="T12" fmla="*/ 0 w 12"/>
                <a:gd name="T13" fmla="*/ 8 h 22"/>
                <a:gd name="T14" fmla="*/ 0 w 12"/>
                <a:gd name="T15" fmla="*/ 15 h 22"/>
                <a:gd name="T16" fmla="*/ 0 w 12"/>
                <a:gd name="T17" fmla="*/ 18 h 22"/>
                <a:gd name="T18" fmla="*/ 1 w 12"/>
                <a:gd name="T19" fmla="*/ 20 h 22"/>
                <a:gd name="T20" fmla="*/ 3 w 12"/>
                <a:gd name="T21" fmla="*/ 21 h 22"/>
                <a:gd name="T22" fmla="*/ 6 w 12"/>
                <a:gd name="T23" fmla="*/ 22 h 22"/>
                <a:gd name="T24" fmla="*/ 9 w 12"/>
                <a:gd name="T25" fmla="*/ 21 h 22"/>
                <a:gd name="T26" fmla="*/ 11 w 12"/>
                <a:gd name="T27" fmla="*/ 20 h 22"/>
                <a:gd name="T28" fmla="*/ 12 w 12"/>
                <a:gd name="T29" fmla="*/ 18 h 22"/>
                <a:gd name="T30" fmla="*/ 12 w 12"/>
                <a:gd name="T31" fmla="*/ 15 h 22"/>
                <a:gd name="T32" fmla="*/ 12 w 12"/>
                <a:gd name="T33" fmla="*/ 8 h 22"/>
                <a:gd name="T34" fmla="*/ 12 w 12"/>
                <a:gd name="T35" fmla="*/ 4 h 22"/>
                <a:gd name="T36" fmla="*/ 12 w 12"/>
                <a:gd name="T37" fmla="*/ 4 h 22"/>
                <a:gd name="T38" fmla="*/ 7 w 12"/>
                <a:gd name="T39" fmla="*/ 16 h 22"/>
                <a:gd name="T40" fmla="*/ 7 w 12"/>
                <a:gd name="T41" fmla="*/ 18 h 22"/>
                <a:gd name="T42" fmla="*/ 6 w 12"/>
                <a:gd name="T43" fmla="*/ 18 h 22"/>
                <a:gd name="T44" fmla="*/ 5 w 12"/>
                <a:gd name="T45" fmla="*/ 18 h 22"/>
                <a:gd name="T46" fmla="*/ 5 w 12"/>
                <a:gd name="T47" fmla="*/ 16 h 22"/>
                <a:gd name="T48" fmla="*/ 5 w 12"/>
                <a:gd name="T49" fmla="*/ 6 h 22"/>
                <a:gd name="T50" fmla="*/ 5 w 12"/>
                <a:gd name="T51" fmla="*/ 4 h 22"/>
                <a:gd name="T52" fmla="*/ 6 w 12"/>
                <a:gd name="T53" fmla="*/ 4 h 22"/>
                <a:gd name="T54" fmla="*/ 7 w 12"/>
                <a:gd name="T55" fmla="*/ 4 h 22"/>
                <a:gd name="T56" fmla="*/ 7 w 12"/>
                <a:gd name="T57" fmla="*/ 6 h 22"/>
                <a:gd name="T58" fmla="*/ 7 w 12"/>
                <a:gd name="T59" fmla="*/ 16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2" h="22">
                  <a:moveTo>
                    <a:pt x="12" y="4"/>
                  </a:moveTo>
                  <a:cubicBezTo>
                    <a:pt x="12" y="4"/>
                    <a:pt x="11" y="3"/>
                    <a:pt x="11" y="2"/>
                  </a:cubicBezTo>
                  <a:cubicBezTo>
                    <a:pt x="11" y="2"/>
                    <a:pt x="10" y="1"/>
                    <a:pt x="9" y="1"/>
                  </a:cubicBezTo>
                  <a:cubicBezTo>
                    <a:pt x="8" y="1"/>
                    <a:pt x="7" y="0"/>
                    <a:pt x="6" y="0"/>
                  </a:cubicBezTo>
                  <a:cubicBezTo>
                    <a:pt x="5" y="0"/>
                    <a:pt x="4" y="1"/>
                    <a:pt x="3" y="1"/>
                  </a:cubicBezTo>
                  <a:cubicBezTo>
                    <a:pt x="2" y="2"/>
                    <a:pt x="1" y="3"/>
                    <a:pt x="1" y="4"/>
                  </a:cubicBezTo>
                  <a:cubicBezTo>
                    <a:pt x="0" y="5"/>
                    <a:pt x="0" y="6"/>
                    <a:pt x="0" y="8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6"/>
                    <a:pt x="0" y="17"/>
                    <a:pt x="0" y="18"/>
                  </a:cubicBezTo>
                  <a:cubicBezTo>
                    <a:pt x="1" y="19"/>
                    <a:pt x="1" y="19"/>
                    <a:pt x="1" y="20"/>
                  </a:cubicBezTo>
                  <a:cubicBezTo>
                    <a:pt x="2" y="20"/>
                    <a:pt x="3" y="21"/>
                    <a:pt x="3" y="21"/>
                  </a:cubicBezTo>
                  <a:cubicBezTo>
                    <a:pt x="4" y="21"/>
                    <a:pt x="5" y="22"/>
                    <a:pt x="6" y="22"/>
                  </a:cubicBezTo>
                  <a:cubicBezTo>
                    <a:pt x="7" y="22"/>
                    <a:pt x="8" y="21"/>
                    <a:pt x="9" y="21"/>
                  </a:cubicBezTo>
                  <a:cubicBezTo>
                    <a:pt x="10" y="21"/>
                    <a:pt x="10" y="21"/>
                    <a:pt x="11" y="20"/>
                  </a:cubicBezTo>
                  <a:cubicBezTo>
                    <a:pt x="11" y="19"/>
                    <a:pt x="12" y="19"/>
                    <a:pt x="12" y="18"/>
                  </a:cubicBezTo>
                  <a:cubicBezTo>
                    <a:pt x="12" y="17"/>
                    <a:pt x="12" y="16"/>
                    <a:pt x="12" y="15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6"/>
                    <a:pt x="12" y="5"/>
                    <a:pt x="12" y="4"/>
                  </a:cubicBezTo>
                  <a:cubicBezTo>
                    <a:pt x="12" y="4"/>
                    <a:pt x="12" y="4"/>
                    <a:pt x="12" y="4"/>
                  </a:cubicBezTo>
                  <a:close/>
                  <a:moveTo>
                    <a:pt x="7" y="16"/>
                  </a:moveTo>
                  <a:cubicBezTo>
                    <a:pt x="7" y="17"/>
                    <a:pt x="7" y="18"/>
                    <a:pt x="7" y="18"/>
                  </a:cubicBezTo>
                  <a:cubicBezTo>
                    <a:pt x="7" y="18"/>
                    <a:pt x="7" y="18"/>
                    <a:pt x="6" y="18"/>
                  </a:cubicBezTo>
                  <a:cubicBezTo>
                    <a:pt x="6" y="18"/>
                    <a:pt x="6" y="18"/>
                    <a:pt x="5" y="18"/>
                  </a:cubicBezTo>
                  <a:cubicBezTo>
                    <a:pt x="5" y="18"/>
                    <a:pt x="5" y="17"/>
                    <a:pt x="5" y="16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5"/>
                    <a:pt x="5" y="4"/>
                    <a:pt x="5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5"/>
                    <a:pt x="7" y="6"/>
                  </a:cubicBezTo>
                  <a:cubicBezTo>
                    <a:pt x="7" y="16"/>
                    <a:pt x="7" y="16"/>
                    <a:pt x="7" y="1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1" name="íṩḻïḑe"/>
            <p:cNvSpPr/>
            <p:nvPr/>
          </p:nvSpPr>
          <p:spPr bwMode="auto">
            <a:xfrm>
              <a:off x="2755900" y="2503488"/>
              <a:ext cx="1820863" cy="1851025"/>
            </a:xfrm>
            <a:prstGeom prst="ellipse">
              <a:avLst/>
            </a:pr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2" name="iṧḻïḋê"/>
            <p:cNvSpPr/>
            <p:nvPr/>
          </p:nvSpPr>
          <p:spPr bwMode="auto">
            <a:xfrm>
              <a:off x="2736850" y="2484438"/>
              <a:ext cx="1822450" cy="1889125"/>
            </a:xfrm>
            <a:custGeom>
              <a:avLst/>
              <a:gdLst>
                <a:gd name="T0" fmla="*/ 191 w 195"/>
                <a:gd name="T1" fmla="*/ 100 h 200"/>
                <a:gd name="T2" fmla="*/ 148 w 195"/>
                <a:gd name="T3" fmla="*/ 178 h 200"/>
                <a:gd name="T4" fmla="*/ 57 w 195"/>
                <a:gd name="T5" fmla="*/ 181 h 200"/>
                <a:gd name="T6" fmla="*/ 8 w 195"/>
                <a:gd name="T7" fmla="*/ 107 h 200"/>
                <a:gd name="T8" fmla="*/ 46 w 195"/>
                <a:gd name="T9" fmla="*/ 26 h 200"/>
                <a:gd name="T10" fmla="*/ 136 w 195"/>
                <a:gd name="T11" fmla="*/ 16 h 200"/>
                <a:gd name="T12" fmla="*/ 190 w 195"/>
                <a:gd name="T13" fmla="*/ 86 h 200"/>
                <a:gd name="T14" fmla="*/ 191 w 195"/>
                <a:gd name="T15" fmla="*/ 100 h 200"/>
                <a:gd name="T16" fmla="*/ 195 w 195"/>
                <a:gd name="T17" fmla="*/ 100 h 200"/>
                <a:gd name="T18" fmla="*/ 153 w 195"/>
                <a:gd name="T19" fmla="*/ 21 h 200"/>
                <a:gd name="T20" fmla="*/ 62 w 195"/>
                <a:gd name="T21" fmla="*/ 12 h 200"/>
                <a:gd name="T22" fmla="*/ 6 w 195"/>
                <a:gd name="T23" fmla="*/ 82 h 200"/>
                <a:gd name="T24" fmla="*/ 33 w 195"/>
                <a:gd name="T25" fmla="*/ 168 h 200"/>
                <a:gd name="T26" fmla="*/ 120 w 195"/>
                <a:gd name="T27" fmla="*/ 193 h 200"/>
                <a:gd name="T28" fmla="*/ 188 w 195"/>
                <a:gd name="T29" fmla="*/ 135 h 200"/>
                <a:gd name="T30" fmla="*/ 195 w 195"/>
                <a:gd name="T31" fmla="*/ 100 h 200"/>
                <a:gd name="T32" fmla="*/ 191 w 195"/>
                <a:gd name="T33" fmla="*/ 1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95" h="200">
                  <a:moveTo>
                    <a:pt x="191" y="100"/>
                  </a:moveTo>
                  <a:cubicBezTo>
                    <a:pt x="191" y="132"/>
                    <a:pt x="174" y="161"/>
                    <a:pt x="148" y="178"/>
                  </a:cubicBezTo>
                  <a:cubicBezTo>
                    <a:pt x="120" y="195"/>
                    <a:pt x="85" y="196"/>
                    <a:pt x="57" y="181"/>
                  </a:cubicBezTo>
                  <a:cubicBezTo>
                    <a:pt x="29" y="167"/>
                    <a:pt x="11" y="138"/>
                    <a:pt x="8" y="107"/>
                  </a:cubicBezTo>
                  <a:cubicBezTo>
                    <a:pt x="6" y="75"/>
                    <a:pt x="21" y="44"/>
                    <a:pt x="46" y="26"/>
                  </a:cubicBezTo>
                  <a:cubicBezTo>
                    <a:pt x="72" y="7"/>
                    <a:pt x="107" y="3"/>
                    <a:pt x="136" y="16"/>
                  </a:cubicBezTo>
                  <a:cubicBezTo>
                    <a:pt x="165" y="29"/>
                    <a:pt x="185" y="56"/>
                    <a:pt x="190" y="86"/>
                  </a:cubicBezTo>
                  <a:cubicBezTo>
                    <a:pt x="191" y="91"/>
                    <a:pt x="191" y="95"/>
                    <a:pt x="191" y="100"/>
                  </a:cubicBezTo>
                  <a:cubicBezTo>
                    <a:pt x="191" y="102"/>
                    <a:pt x="195" y="102"/>
                    <a:pt x="195" y="100"/>
                  </a:cubicBezTo>
                  <a:cubicBezTo>
                    <a:pt x="195" y="68"/>
                    <a:pt x="179" y="39"/>
                    <a:pt x="153" y="21"/>
                  </a:cubicBezTo>
                  <a:cubicBezTo>
                    <a:pt x="126" y="3"/>
                    <a:pt x="91" y="0"/>
                    <a:pt x="62" y="12"/>
                  </a:cubicBezTo>
                  <a:cubicBezTo>
                    <a:pt x="33" y="25"/>
                    <a:pt x="12" y="51"/>
                    <a:pt x="6" y="82"/>
                  </a:cubicBezTo>
                  <a:cubicBezTo>
                    <a:pt x="0" y="113"/>
                    <a:pt x="10" y="146"/>
                    <a:pt x="33" y="168"/>
                  </a:cubicBezTo>
                  <a:cubicBezTo>
                    <a:pt x="56" y="190"/>
                    <a:pt x="89" y="200"/>
                    <a:pt x="120" y="193"/>
                  </a:cubicBezTo>
                  <a:cubicBezTo>
                    <a:pt x="151" y="186"/>
                    <a:pt x="176" y="164"/>
                    <a:pt x="188" y="135"/>
                  </a:cubicBezTo>
                  <a:cubicBezTo>
                    <a:pt x="193" y="124"/>
                    <a:pt x="195" y="112"/>
                    <a:pt x="195" y="100"/>
                  </a:cubicBezTo>
                  <a:cubicBezTo>
                    <a:pt x="195" y="98"/>
                    <a:pt x="191" y="98"/>
                    <a:pt x="191" y="1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3" name="isļïḓè"/>
            <p:cNvSpPr/>
            <p:nvPr/>
          </p:nvSpPr>
          <p:spPr bwMode="auto">
            <a:xfrm>
              <a:off x="3025775" y="2795588"/>
              <a:ext cx="1271588" cy="1266825"/>
            </a:xfrm>
            <a:custGeom>
              <a:avLst/>
              <a:gdLst>
                <a:gd name="T0" fmla="*/ 132 w 136"/>
                <a:gd name="T1" fmla="*/ 67 h 134"/>
                <a:gd name="T2" fmla="*/ 116 w 136"/>
                <a:gd name="T3" fmla="*/ 110 h 134"/>
                <a:gd name="T4" fmla="*/ 75 w 136"/>
                <a:gd name="T5" fmla="*/ 131 h 134"/>
                <a:gd name="T6" fmla="*/ 69 w 136"/>
                <a:gd name="T7" fmla="*/ 131 h 134"/>
                <a:gd name="T8" fmla="*/ 31 w 136"/>
                <a:gd name="T9" fmla="*/ 118 h 134"/>
                <a:gd name="T10" fmla="*/ 6 w 136"/>
                <a:gd name="T11" fmla="*/ 80 h 134"/>
                <a:gd name="T12" fmla="*/ 13 w 136"/>
                <a:gd name="T13" fmla="*/ 34 h 134"/>
                <a:gd name="T14" fmla="*/ 49 w 136"/>
                <a:gd name="T15" fmla="*/ 6 h 134"/>
                <a:gd name="T16" fmla="*/ 68 w 136"/>
                <a:gd name="T17" fmla="*/ 3 h 134"/>
                <a:gd name="T18" fmla="*/ 95 w 136"/>
                <a:gd name="T19" fmla="*/ 9 h 134"/>
                <a:gd name="T20" fmla="*/ 127 w 136"/>
                <a:gd name="T21" fmla="*/ 41 h 134"/>
                <a:gd name="T22" fmla="*/ 132 w 136"/>
                <a:gd name="T23" fmla="*/ 67 h 134"/>
                <a:gd name="T24" fmla="*/ 135 w 136"/>
                <a:gd name="T25" fmla="*/ 67 h 134"/>
                <a:gd name="T26" fmla="*/ 136 w 136"/>
                <a:gd name="T27" fmla="*/ 67 h 134"/>
                <a:gd name="T28" fmla="*/ 120 w 136"/>
                <a:gd name="T29" fmla="*/ 24 h 134"/>
                <a:gd name="T30" fmla="*/ 81 w 136"/>
                <a:gd name="T31" fmla="*/ 1 h 134"/>
                <a:gd name="T32" fmla="*/ 69 w 136"/>
                <a:gd name="T33" fmla="*/ 0 h 134"/>
                <a:gd name="T34" fmla="*/ 35 w 136"/>
                <a:gd name="T35" fmla="*/ 9 h 134"/>
                <a:gd name="T36" fmla="*/ 6 w 136"/>
                <a:gd name="T37" fmla="*/ 43 h 134"/>
                <a:gd name="T38" fmla="*/ 5 w 136"/>
                <a:gd name="T39" fmla="*/ 89 h 134"/>
                <a:gd name="T40" fmla="*/ 34 w 136"/>
                <a:gd name="T41" fmla="*/ 124 h 134"/>
                <a:gd name="T42" fmla="*/ 69 w 136"/>
                <a:gd name="T43" fmla="*/ 134 h 134"/>
                <a:gd name="T44" fmla="*/ 79 w 136"/>
                <a:gd name="T45" fmla="*/ 133 h 134"/>
                <a:gd name="T46" fmla="*/ 119 w 136"/>
                <a:gd name="T47" fmla="*/ 111 h 134"/>
                <a:gd name="T48" fmla="*/ 136 w 136"/>
                <a:gd name="T49" fmla="*/ 67 h 134"/>
                <a:gd name="T50" fmla="*/ 135 w 136"/>
                <a:gd name="T51" fmla="*/ 67 h 134"/>
                <a:gd name="T52" fmla="*/ 136 w 136"/>
                <a:gd name="T53" fmla="*/ 67 h 134"/>
                <a:gd name="T54" fmla="*/ 135 w 136"/>
                <a:gd name="T55" fmla="*/ 67 h 134"/>
                <a:gd name="T56" fmla="*/ 136 w 136"/>
                <a:gd name="T57" fmla="*/ 67 h 134"/>
                <a:gd name="T58" fmla="*/ 135 w 136"/>
                <a:gd name="T59" fmla="*/ 67 h 134"/>
                <a:gd name="T60" fmla="*/ 136 w 136"/>
                <a:gd name="T61" fmla="*/ 67 h 134"/>
                <a:gd name="T62" fmla="*/ 135 w 136"/>
                <a:gd name="T63" fmla="*/ 67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36" h="134">
                  <a:moveTo>
                    <a:pt x="132" y="67"/>
                  </a:moveTo>
                  <a:cubicBezTo>
                    <a:pt x="132" y="83"/>
                    <a:pt x="126" y="98"/>
                    <a:pt x="116" y="110"/>
                  </a:cubicBezTo>
                  <a:cubicBezTo>
                    <a:pt x="106" y="121"/>
                    <a:pt x="91" y="129"/>
                    <a:pt x="75" y="131"/>
                  </a:cubicBezTo>
                  <a:cubicBezTo>
                    <a:pt x="73" y="131"/>
                    <a:pt x="71" y="131"/>
                    <a:pt x="69" y="131"/>
                  </a:cubicBezTo>
                  <a:cubicBezTo>
                    <a:pt x="55" y="131"/>
                    <a:pt x="42" y="126"/>
                    <a:pt x="31" y="118"/>
                  </a:cubicBezTo>
                  <a:cubicBezTo>
                    <a:pt x="18" y="110"/>
                    <a:pt x="9" y="96"/>
                    <a:pt x="6" y="80"/>
                  </a:cubicBezTo>
                  <a:cubicBezTo>
                    <a:pt x="3" y="65"/>
                    <a:pt x="5" y="48"/>
                    <a:pt x="13" y="34"/>
                  </a:cubicBezTo>
                  <a:cubicBezTo>
                    <a:pt x="21" y="21"/>
                    <a:pt x="34" y="11"/>
                    <a:pt x="49" y="6"/>
                  </a:cubicBezTo>
                  <a:cubicBezTo>
                    <a:pt x="55" y="4"/>
                    <a:pt x="62" y="3"/>
                    <a:pt x="68" y="3"/>
                  </a:cubicBezTo>
                  <a:cubicBezTo>
                    <a:pt x="78" y="3"/>
                    <a:pt x="87" y="5"/>
                    <a:pt x="95" y="9"/>
                  </a:cubicBezTo>
                  <a:cubicBezTo>
                    <a:pt x="109" y="15"/>
                    <a:pt x="120" y="27"/>
                    <a:pt x="127" y="41"/>
                  </a:cubicBezTo>
                  <a:cubicBezTo>
                    <a:pt x="130" y="49"/>
                    <a:pt x="132" y="58"/>
                    <a:pt x="132" y="67"/>
                  </a:cubicBezTo>
                  <a:close/>
                  <a:moveTo>
                    <a:pt x="135" y="67"/>
                  </a:moveTo>
                  <a:cubicBezTo>
                    <a:pt x="136" y="67"/>
                    <a:pt x="136" y="67"/>
                    <a:pt x="136" y="67"/>
                  </a:cubicBezTo>
                  <a:cubicBezTo>
                    <a:pt x="135" y="51"/>
                    <a:pt x="130" y="36"/>
                    <a:pt x="120" y="24"/>
                  </a:cubicBezTo>
                  <a:cubicBezTo>
                    <a:pt x="110" y="12"/>
                    <a:pt x="96" y="4"/>
                    <a:pt x="81" y="1"/>
                  </a:cubicBezTo>
                  <a:cubicBezTo>
                    <a:pt x="77" y="0"/>
                    <a:pt x="73" y="0"/>
                    <a:pt x="69" y="0"/>
                  </a:cubicBezTo>
                  <a:cubicBezTo>
                    <a:pt x="57" y="0"/>
                    <a:pt x="45" y="3"/>
                    <a:pt x="35" y="9"/>
                  </a:cubicBezTo>
                  <a:cubicBezTo>
                    <a:pt x="22" y="16"/>
                    <a:pt x="12" y="28"/>
                    <a:pt x="6" y="43"/>
                  </a:cubicBezTo>
                  <a:cubicBezTo>
                    <a:pt x="0" y="57"/>
                    <a:pt x="0" y="74"/>
                    <a:pt x="5" y="89"/>
                  </a:cubicBezTo>
                  <a:cubicBezTo>
                    <a:pt x="10" y="104"/>
                    <a:pt x="20" y="116"/>
                    <a:pt x="34" y="124"/>
                  </a:cubicBezTo>
                  <a:cubicBezTo>
                    <a:pt x="44" y="131"/>
                    <a:pt x="56" y="134"/>
                    <a:pt x="69" y="134"/>
                  </a:cubicBezTo>
                  <a:cubicBezTo>
                    <a:pt x="72" y="134"/>
                    <a:pt x="76" y="134"/>
                    <a:pt x="79" y="133"/>
                  </a:cubicBezTo>
                  <a:cubicBezTo>
                    <a:pt x="94" y="131"/>
                    <a:pt x="108" y="123"/>
                    <a:pt x="119" y="111"/>
                  </a:cubicBezTo>
                  <a:cubicBezTo>
                    <a:pt x="129" y="99"/>
                    <a:pt x="135" y="83"/>
                    <a:pt x="136" y="67"/>
                  </a:cubicBezTo>
                  <a:cubicBezTo>
                    <a:pt x="135" y="67"/>
                    <a:pt x="135" y="67"/>
                    <a:pt x="135" y="67"/>
                  </a:cubicBezTo>
                  <a:cubicBezTo>
                    <a:pt x="136" y="67"/>
                    <a:pt x="136" y="67"/>
                    <a:pt x="136" y="67"/>
                  </a:cubicBezTo>
                  <a:cubicBezTo>
                    <a:pt x="135" y="67"/>
                    <a:pt x="135" y="67"/>
                    <a:pt x="135" y="67"/>
                  </a:cubicBezTo>
                  <a:cubicBezTo>
                    <a:pt x="136" y="67"/>
                    <a:pt x="136" y="67"/>
                    <a:pt x="136" y="67"/>
                  </a:cubicBezTo>
                  <a:cubicBezTo>
                    <a:pt x="135" y="67"/>
                    <a:pt x="135" y="67"/>
                    <a:pt x="135" y="67"/>
                  </a:cubicBezTo>
                  <a:cubicBezTo>
                    <a:pt x="136" y="67"/>
                    <a:pt x="136" y="67"/>
                    <a:pt x="136" y="67"/>
                  </a:cubicBezTo>
                  <a:cubicBezTo>
                    <a:pt x="135" y="67"/>
                    <a:pt x="135" y="67"/>
                    <a:pt x="135" y="6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4" name="iSḷîdè"/>
            <p:cNvSpPr/>
            <p:nvPr/>
          </p:nvSpPr>
          <p:spPr bwMode="auto">
            <a:xfrm>
              <a:off x="2905125" y="3684588"/>
              <a:ext cx="130175" cy="103188"/>
            </a:xfrm>
            <a:custGeom>
              <a:avLst/>
              <a:gdLst>
                <a:gd name="T0" fmla="*/ 82 w 82"/>
                <a:gd name="T1" fmla="*/ 17 h 65"/>
                <a:gd name="T2" fmla="*/ 76 w 82"/>
                <a:gd name="T3" fmla="*/ 0 h 65"/>
                <a:gd name="T4" fmla="*/ 47 w 82"/>
                <a:gd name="T5" fmla="*/ 11 h 65"/>
                <a:gd name="T6" fmla="*/ 0 w 82"/>
                <a:gd name="T7" fmla="*/ 11 h 65"/>
                <a:gd name="T8" fmla="*/ 6 w 82"/>
                <a:gd name="T9" fmla="*/ 29 h 65"/>
                <a:gd name="T10" fmla="*/ 35 w 82"/>
                <a:gd name="T11" fmla="*/ 29 h 65"/>
                <a:gd name="T12" fmla="*/ 12 w 82"/>
                <a:gd name="T13" fmla="*/ 47 h 65"/>
                <a:gd name="T14" fmla="*/ 23 w 82"/>
                <a:gd name="T15" fmla="*/ 65 h 65"/>
                <a:gd name="T16" fmla="*/ 53 w 82"/>
                <a:gd name="T17" fmla="*/ 29 h 65"/>
                <a:gd name="T18" fmla="*/ 82 w 82"/>
                <a:gd name="T19" fmla="*/ 17 h 65"/>
                <a:gd name="T20" fmla="*/ 82 w 82"/>
                <a:gd name="T21" fmla="*/ 17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" h="65">
                  <a:moveTo>
                    <a:pt x="82" y="17"/>
                  </a:moveTo>
                  <a:lnTo>
                    <a:pt x="76" y="0"/>
                  </a:lnTo>
                  <a:lnTo>
                    <a:pt x="47" y="11"/>
                  </a:lnTo>
                  <a:lnTo>
                    <a:pt x="0" y="11"/>
                  </a:lnTo>
                  <a:lnTo>
                    <a:pt x="6" y="29"/>
                  </a:lnTo>
                  <a:lnTo>
                    <a:pt x="35" y="29"/>
                  </a:lnTo>
                  <a:lnTo>
                    <a:pt x="12" y="47"/>
                  </a:lnTo>
                  <a:lnTo>
                    <a:pt x="23" y="65"/>
                  </a:lnTo>
                  <a:lnTo>
                    <a:pt x="53" y="29"/>
                  </a:lnTo>
                  <a:lnTo>
                    <a:pt x="82" y="17"/>
                  </a:lnTo>
                  <a:lnTo>
                    <a:pt x="82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5" name="îsļïdè"/>
            <p:cNvSpPr/>
            <p:nvPr/>
          </p:nvSpPr>
          <p:spPr bwMode="auto">
            <a:xfrm>
              <a:off x="2867025" y="3476626"/>
              <a:ext cx="122238" cy="93663"/>
            </a:xfrm>
            <a:custGeom>
              <a:avLst/>
              <a:gdLst>
                <a:gd name="T0" fmla="*/ 77 w 77"/>
                <a:gd name="T1" fmla="*/ 59 h 59"/>
                <a:gd name="T2" fmla="*/ 77 w 77"/>
                <a:gd name="T3" fmla="*/ 41 h 59"/>
                <a:gd name="T4" fmla="*/ 59 w 77"/>
                <a:gd name="T5" fmla="*/ 41 h 59"/>
                <a:gd name="T6" fmla="*/ 59 w 77"/>
                <a:gd name="T7" fmla="*/ 24 h 59"/>
                <a:gd name="T8" fmla="*/ 71 w 77"/>
                <a:gd name="T9" fmla="*/ 24 h 59"/>
                <a:gd name="T10" fmla="*/ 71 w 77"/>
                <a:gd name="T11" fmla="*/ 0 h 59"/>
                <a:gd name="T12" fmla="*/ 0 w 77"/>
                <a:gd name="T13" fmla="*/ 29 h 59"/>
                <a:gd name="T14" fmla="*/ 0 w 77"/>
                <a:gd name="T15" fmla="*/ 53 h 59"/>
                <a:gd name="T16" fmla="*/ 77 w 77"/>
                <a:gd name="T17" fmla="*/ 59 h 59"/>
                <a:gd name="T18" fmla="*/ 77 w 77"/>
                <a:gd name="T19" fmla="*/ 59 h 59"/>
                <a:gd name="T20" fmla="*/ 47 w 77"/>
                <a:gd name="T21" fmla="*/ 41 h 59"/>
                <a:gd name="T22" fmla="*/ 12 w 77"/>
                <a:gd name="T23" fmla="*/ 41 h 59"/>
                <a:gd name="T24" fmla="*/ 47 w 77"/>
                <a:gd name="T25" fmla="*/ 29 h 59"/>
                <a:gd name="T26" fmla="*/ 47 w 77"/>
                <a:gd name="T27" fmla="*/ 41 h 59"/>
                <a:gd name="T28" fmla="*/ 47 w 77"/>
                <a:gd name="T29" fmla="*/ 41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7" h="59">
                  <a:moveTo>
                    <a:pt x="77" y="59"/>
                  </a:moveTo>
                  <a:lnTo>
                    <a:pt x="77" y="41"/>
                  </a:lnTo>
                  <a:lnTo>
                    <a:pt x="59" y="41"/>
                  </a:lnTo>
                  <a:lnTo>
                    <a:pt x="59" y="24"/>
                  </a:lnTo>
                  <a:lnTo>
                    <a:pt x="71" y="24"/>
                  </a:lnTo>
                  <a:lnTo>
                    <a:pt x="71" y="0"/>
                  </a:lnTo>
                  <a:lnTo>
                    <a:pt x="0" y="29"/>
                  </a:lnTo>
                  <a:lnTo>
                    <a:pt x="0" y="53"/>
                  </a:lnTo>
                  <a:lnTo>
                    <a:pt x="77" y="59"/>
                  </a:lnTo>
                  <a:lnTo>
                    <a:pt x="77" y="59"/>
                  </a:lnTo>
                  <a:close/>
                  <a:moveTo>
                    <a:pt x="47" y="41"/>
                  </a:moveTo>
                  <a:lnTo>
                    <a:pt x="12" y="41"/>
                  </a:lnTo>
                  <a:lnTo>
                    <a:pt x="47" y="29"/>
                  </a:lnTo>
                  <a:lnTo>
                    <a:pt x="47" y="41"/>
                  </a:lnTo>
                  <a:lnTo>
                    <a:pt x="47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6" name="iŝḷiḋe"/>
            <p:cNvSpPr/>
            <p:nvPr/>
          </p:nvSpPr>
          <p:spPr bwMode="auto">
            <a:xfrm>
              <a:off x="2859088" y="3297238"/>
              <a:ext cx="130175" cy="84138"/>
            </a:xfrm>
            <a:custGeom>
              <a:avLst/>
              <a:gdLst>
                <a:gd name="T0" fmla="*/ 76 w 82"/>
                <a:gd name="T1" fmla="*/ 53 h 53"/>
                <a:gd name="T2" fmla="*/ 76 w 82"/>
                <a:gd name="T3" fmla="*/ 35 h 53"/>
                <a:gd name="T4" fmla="*/ 35 w 82"/>
                <a:gd name="T5" fmla="*/ 35 h 53"/>
                <a:gd name="T6" fmla="*/ 82 w 82"/>
                <a:gd name="T7" fmla="*/ 24 h 53"/>
                <a:gd name="T8" fmla="*/ 82 w 82"/>
                <a:gd name="T9" fmla="*/ 6 h 53"/>
                <a:gd name="T10" fmla="*/ 5 w 82"/>
                <a:gd name="T11" fmla="*/ 0 h 53"/>
                <a:gd name="T12" fmla="*/ 5 w 82"/>
                <a:gd name="T13" fmla="*/ 18 h 53"/>
                <a:gd name="T14" fmla="*/ 47 w 82"/>
                <a:gd name="T15" fmla="*/ 18 h 53"/>
                <a:gd name="T16" fmla="*/ 0 w 82"/>
                <a:gd name="T17" fmla="*/ 29 h 53"/>
                <a:gd name="T18" fmla="*/ 0 w 82"/>
                <a:gd name="T19" fmla="*/ 47 h 53"/>
                <a:gd name="T20" fmla="*/ 76 w 82"/>
                <a:gd name="T21" fmla="*/ 53 h 53"/>
                <a:gd name="T22" fmla="*/ 76 w 82"/>
                <a:gd name="T2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2" h="53">
                  <a:moveTo>
                    <a:pt x="76" y="53"/>
                  </a:moveTo>
                  <a:lnTo>
                    <a:pt x="76" y="35"/>
                  </a:lnTo>
                  <a:lnTo>
                    <a:pt x="35" y="35"/>
                  </a:lnTo>
                  <a:lnTo>
                    <a:pt x="82" y="24"/>
                  </a:lnTo>
                  <a:lnTo>
                    <a:pt x="82" y="6"/>
                  </a:lnTo>
                  <a:lnTo>
                    <a:pt x="5" y="0"/>
                  </a:lnTo>
                  <a:lnTo>
                    <a:pt x="5" y="18"/>
                  </a:lnTo>
                  <a:lnTo>
                    <a:pt x="47" y="18"/>
                  </a:lnTo>
                  <a:lnTo>
                    <a:pt x="0" y="29"/>
                  </a:lnTo>
                  <a:lnTo>
                    <a:pt x="0" y="47"/>
                  </a:lnTo>
                  <a:lnTo>
                    <a:pt x="76" y="53"/>
                  </a:lnTo>
                  <a:lnTo>
                    <a:pt x="76" y="5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7" name="ïṣ1îḑê"/>
            <p:cNvSpPr/>
            <p:nvPr/>
          </p:nvSpPr>
          <p:spPr bwMode="auto">
            <a:xfrm>
              <a:off x="2905125" y="3108326"/>
              <a:ext cx="120650" cy="103188"/>
            </a:xfrm>
            <a:custGeom>
              <a:avLst/>
              <a:gdLst>
                <a:gd name="T0" fmla="*/ 7 w 13"/>
                <a:gd name="T1" fmla="*/ 10 h 11"/>
                <a:gd name="T2" fmla="*/ 7 w 13"/>
                <a:gd name="T3" fmla="*/ 10 h 11"/>
                <a:gd name="T4" fmla="*/ 7 w 13"/>
                <a:gd name="T5" fmla="*/ 10 h 11"/>
                <a:gd name="T6" fmla="*/ 7 w 13"/>
                <a:gd name="T7" fmla="*/ 10 h 11"/>
                <a:gd name="T8" fmla="*/ 7 w 13"/>
                <a:gd name="T9" fmla="*/ 10 h 11"/>
                <a:gd name="T10" fmla="*/ 8 w 13"/>
                <a:gd name="T11" fmla="*/ 10 h 11"/>
                <a:gd name="T12" fmla="*/ 8 w 13"/>
                <a:gd name="T13" fmla="*/ 10 h 11"/>
                <a:gd name="T14" fmla="*/ 11 w 13"/>
                <a:gd name="T15" fmla="*/ 10 h 11"/>
                <a:gd name="T16" fmla="*/ 13 w 13"/>
                <a:gd name="T17" fmla="*/ 8 h 11"/>
                <a:gd name="T18" fmla="*/ 13 w 13"/>
                <a:gd name="T19" fmla="*/ 8 h 11"/>
                <a:gd name="T20" fmla="*/ 13 w 13"/>
                <a:gd name="T21" fmla="*/ 5 h 11"/>
                <a:gd name="T22" fmla="*/ 11 w 13"/>
                <a:gd name="T23" fmla="*/ 3 h 11"/>
                <a:gd name="T24" fmla="*/ 10 w 13"/>
                <a:gd name="T25" fmla="*/ 2 h 11"/>
                <a:gd name="T26" fmla="*/ 8 w 13"/>
                <a:gd name="T27" fmla="*/ 2 h 11"/>
                <a:gd name="T28" fmla="*/ 6 w 13"/>
                <a:gd name="T29" fmla="*/ 3 h 11"/>
                <a:gd name="T30" fmla="*/ 6 w 13"/>
                <a:gd name="T31" fmla="*/ 4 h 11"/>
                <a:gd name="T32" fmla="*/ 5 w 13"/>
                <a:gd name="T33" fmla="*/ 4 h 11"/>
                <a:gd name="T34" fmla="*/ 4 w 13"/>
                <a:gd name="T35" fmla="*/ 5 h 11"/>
                <a:gd name="T36" fmla="*/ 3 w 13"/>
                <a:gd name="T37" fmla="*/ 5 h 11"/>
                <a:gd name="T38" fmla="*/ 2 w 13"/>
                <a:gd name="T39" fmla="*/ 4 h 11"/>
                <a:gd name="T40" fmla="*/ 2 w 13"/>
                <a:gd name="T41" fmla="*/ 4 h 11"/>
                <a:gd name="T42" fmla="*/ 2 w 13"/>
                <a:gd name="T43" fmla="*/ 4 h 11"/>
                <a:gd name="T44" fmla="*/ 2 w 13"/>
                <a:gd name="T45" fmla="*/ 4 h 11"/>
                <a:gd name="T46" fmla="*/ 2 w 13"/>
                <a:gd name="T47" fmla="*/ 4 h 11"/>
                <a:gd name="T48" fmla="*/ 2 w 13"/>
                <a:gd name="T49" fmla="*/ 3 h 11"/>
                <a:gd name="T50" fmla="*/ 3 w 13"/>
                <a:gd name="T51" fmla="*/ 3 h 11"/>
                <a:gd name="T52" fmla="*/ 4 w 13"/>
                <a:gd name="T53" fmla="*/ 3 h 11"/>
                <a:gd name="T54" fmla="*/ 5 w 13"/>
                <a:gd name="T55" fmla="*/ 3 h 11"/>
                <a:gd name="T56" fmla="*/ 6 w 13"/>
                <a:gd name="T57" fmla="*/ 1 h 11"/>
                <a:gd name="T58" fmla="*/ 5 w 13"/>
                <a:gd name="T59" fmla="*/ 1 h 11"/>
                <a:gd name="T60" fmla="*/ 2 w 13"/>
                <a:gd name="T61" fmla="*/ 1 h 11"/>
                <a:gd name="T62" fmla="*/ 0 w 13"/>
                <a:gd name="T63" fmla="*/ 3 h 11"/>
                <a:gd name="T64" fmla="*/ 0 w 13"/>
                <a:gd name="T65" fmla="*/ 6 h 11"/>
                <a:gd name="T66" fmla="*/ 2 w 13"/>
                <a:gd name="T67" fmla="*/ 7 h 11"/>
                <a:gd name="T68" fmla="*/ 2 w 13"/>
                <a:gd name="T69" fmla="*/ 8 h 11"/>
                <a:gd name="T70" fmla="*/ 2 w 13"/>
                <a:gd name="T71" fmla="*/ 8 h 11"/>
                <a:gd name="T72" fmla="*/ 2 w 13"/>
                <a:gd name="T73" fmla="*/ 8 h 11"/>
                <a:gd name="T74" fmla="*/ 2 w 13"/>
                <a:gd name="T75" fmla="*/ 8 h 11"/>
                <a:gd name="T76" fmla="*/ 2 w 13"/>
                <a:gd name="T77" fmla="*/ 8 h 11"/>
                <a:gd name="T78" fmla="*/ 2 w 13"/>
                <a:gd name="T79" fmla="*/ 8 h 11"/>
                <a:gd name="T80" fmla="*/ 5 w 13"/>
                <a:gd name="T81" fmla="*/ 8 h 11"/>
                <a:gd name="T82" fmla="*/ 7 w 13"/>
                <a:gd name="T83" fmla="*/ 7 h 11"/>
                <a:gd name="T84" fmla="*/ 7 w 13"/>
                <a:gd name="T85" fmla="*/ 6 h 11"/>
                <a:gd name="T86" fmla="*/ 8 w 13"/>
                <a:gd name="T87" fmla="*/ 6 h 11"/>
                <a:gd name="T88" fmla="*/ 9 w 13"/>
                <a:gd name="T89" fmla="*/ 5 h 11"/>
                <a:gd name="T90" fmla="*/ 10 w 13"/>
                <a:gd name="T91" fmla="*/ 5 h 11"/>
                <a:gd name="T92" fmla="*/ 11 w 13"/>
                <a:gd name="T93" fmla="*/ 6 h 11"/>
                <a:gd name="T94" fmla="*/ 11 w 13"/>
                <a:gd name="T95" fmla="*/ 7 h 11"/>
                <a:gd name="T96" fmla="*/ 11 w 13"/>
                <a:gd name="T97" fmla="*/ 7 h 11"/>
                <a:gd name="T98" fmla="*/ 11 w 13"/>
                <a:gd name="T99" fmla="*/ 7 h 11"/>
                <a:gd name="T100" fmla="*/ 11 w 13"/>
                <a:gd name="T101" fmla="*/ 7 h 11"/>
                <a:gd name="T102" fmla="*/ 11 w 13"/>
                <a:gd name="T103" fmla="*/ 7 h 11"/>
                <a:gd name="T104" fmla="*/ 10 w 13"/>
                <a:gd name="T105" fmla="*/ 7 h 11"/>
                <a:gd name="T106" fmla="*/ 9 w 13"/>
                <a:gd name="T107" fmla="*/ 7 h 11"/>
                <a:gd name="T108" fmla="*/ 9 w 13"/>
                <a:gd name="T109" fmla="*/ 7 h 11"/>
                <a:gd name="T110" fmla="*/ 8 w 13"/>
                <a:gd name="T111" fmla="*/ 7 h 11"/>
                <a:gd name="T112" fmla="*/ 8 w 13"/>
                <a:gd name="T113" fmla="*/ 7 h 11"/>
                <a:gd name="T114" fmla="*/ 8 w 13"/>
                <a:gd name="T115" fmla="*/ 7 h 11"/>
                <a:gd name="T116" fmla="*/ 8 w 13"/>
                <a:gd name="T117" fmla="*/ 7 h 11"/>
                <a:gd name="T118" fmla="*/ 8 w 13"/>
                <a:gd name="T119" fmla="*/ 7 h 11"/>
                <a:gd name="T120" fmla="*/ 7 w 13"/>
                <a:gd name="T12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" h="11">
                  <a:moveTo>
                    <a:pt x="7" y="10"/>
                  </a:move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8" y="10"/>
                    <a:pt x="8" y="10"/>
                    <a:pt x="8" y="10"/>
                  </a:cubicBezTo>
                  <a:cubicBezTo>
                    <a:pt x="9" y="11"/>
                    <a:pt x="10" y="11"/>
                    <a:pt x="11" y="10"/>
                  </a:cubicBezTo>
                  <a:cubicBezTo>
                    <a:pt x="12" y="10"/>
                    <a:pt x="12" y="9"/>
                    <a:pt x="13" y="8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7"/>
                    <a:pt x="13" y="6"/>
                    <a:pt x="13" y="5"/>
                  </a:cubicBezTo>
                  <a:cubicBezTo>
                    <a:pt x="13" y="4"/>
                    <a:pt x="12" y="3"/>
                    <a:pt x="11" y="3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9" y="2"/>
                    <a:pt x="9" y="2"/>
                    <a:pt x="8" y="2"/>
                  </a:cubicBezTo>
                  <a:cubicBezTo>
                    <a:pt x="7" y="3"/>
                    <a:pt x="7" y="3"/>
                    <a:pt x="6" y="3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4" y="5"/>
                    <a:pt x="4" y="5"/>
                  </a:cubicBezTo>
                  <a:cubicBezTo>
                    <a:pt x="4" y="5"/>
                    <a:pt x="3" y="5"/>
                    <a:pt x="3" y="5"/>
                  </a:cubicBezTo>
                  <a:cubicBezTo>
                    <a:pt x="3" y="5"/>
                    <a:pt x="2" y="5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4" y="3"/>
                    <a:pt x="4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"/>
                    <a:pt x="5" y="1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ubicBezTo>
                    <a:pt x="1" y="1"/>
                    <a:pt x="1" y="2"/>
                    <a:pt x="0" y="3"/>
                  </a:cubicBezTo>
                  <a:cubicBezTo>
                    <a:pt x="0" y="4"/>
                    <a:pt x="0" y="5"/>
                    <a:pt x="0" y="6"/>
                  </a:cubicBezTo>
                  <a:cubicBezTo>
                    <a:pt x="0" y="6"/>
                    <a:pt x="1" y="7"/>
                    <a:pt x="2" y="7"/>
                  </a:cubicBezTo>
                  <a:cubicBezTo>
                    <a:pt x="2" y="7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4" y="8"/>
                    <a:pt x="5" y="8"/>
                  </a:cubicBezTo>
                  <a:cubicBezTo>
                    <a:pt x="5" y="8"/>
                    <a:pt x="6" y="7"/>
                    <a:pt x="7" y="7"/>
                  </a:cubicBezTo>
                  <a:cubicBezTo>
                    <a:pt x="7" y="7"/>
                    <a:pt x="7" y="7"/>
                    <a:pt x="7" y="6"/>
                  </a:cubicBezTo>
                  <a:cubicBezTo>
                    <a:pt x="7" y="6"/>
                    <a:pt x="8" y="6"/>
                    <a:pt x="8" y="6"/>
                  </a:cubicBezTo>
                  <a:cubicBezTo>
                    <a:pt x="8" y="6"/>
                    <a:pt x="9" y="6"/>
                    <a:pt x="9" y="5"/>
                  </a:cubicBezTo>
                  <a:cubicBezTo>
                    <a:pt x="9" y="5"/>
                    <a:pt x="10" y="5"/>
                    <a:pt x="10" y="5"/>
                  </a:cubicBezTo>
                  <a:cubicBezTo>
                    <a:pt x="10" y="6"/>
                    <a:pt x="11" y="6"/>
                    <a:pt x="11" y="6"/>
                  </a:cubicBezTo>
                  <a:cubicBezTo>
                    <a:pt x="11" y="6"/>
                    <a:pt x="11" y="6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0" y="7"/>
                    <a:pt x="10" y="7"/>
                  </a:cubicBezTo>
                  <a:cubicBezTo>
                    <a:pt x="10" y="8"/>
                    <a:pt x="9" y="8"/>
                    <a:pt x="9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7" y="10"/>
                    <a:pt x="7" y="10"/>
                    <a:pt x="7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8" name="ïṥ1îḍè"/>
            <p:cNvSpPr/>
            <p:nvPr/>
          </p:nvSpPr>
          <p:spPr bwMode="auto">
            <a:xfrm>
              <a:off x="2979738" y="2928938"/>
              <a:ext cx="149225" cy="131763"/>
            </a:xfrm>
            <a:custGeom>
              <a:avLst/>
              <a:gdLst>
                <a:gd name="T0" fmla="*/ 65 w 94"/>
                <a:gd name="T1" fmla="*/ 83 h 83"/>
                <a:gd name="T2" fmla="*/ 77 w 94"/>
                <a:gd name="T3" fmla="*/ 65 h 83"/>
                <a:gd name="T4" fmla="*/ 47 w 94"/>
                <a:gd name="T5" fmla="*/ 47 h 83"/>
                <a:gd name="T6" fmla="*/ 59 w 94"/>
                <a:gd name="T7" fmla="*/ 41 h 83"/>
                <a:gd name="T8" fmla="*/ 82 w 94"/>
                <a:gd name="T9" fmla="*/ 59 h 83"/>
                <a:gd name="T10" fmla="*/ 94 w 94"/>
                <a:gd name="T11" fmla="*/ 41 h 83"/>
                <a:gd name="T12" fmla="*/ 29 w 94"/>
                <a:gd name="T13" fmla="*/ 0 h 83"/>
                <a:gd name="T14" fmla="*/ 18 w 94"/>
                <a:gd name="T15" fmla="*/ 12 h 83"/>
                <a:gd name="T16" fmla="*/ 41 w 94"/>
                <a:gd name="T17" fmla="*/ 29 h 83"/>
                <a:gd name="T18" fmla="*/ 35 w 94"/>
                <a:gd name="T19" fmla="*/ 41 h 83"/>
                <a:gd name="T20" fmla="*/ 12 w 94"/>
                <a:gd name="T21" fmla="*/ 24 h 83"/>
                <a:gd name="T22" fmla="*/ 0 w 94"/>
                <a:gd name="T23" fmla="*/ 35 h 83"/>
                <a:gd name="T24" fmla="*/ 65 w 94"/>
                <a:gd name="T25" fmla="*/ 83 h 83"/>
                <a:gd name="T26" fmla="*/ 65 w 94"/>
                <a:gd name="T27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4" h="83">
                  <a:moveTo>
                    <a:pt x="65" y="83"/>
                  </a:moveTo>
                  <a:lnTo>
                    <a:pt x="77" y="65"/>
                  </a:lnTo>
                  <a:lnTo>
                    <a:pt x="47" y="47"/>
                  </a:lnTo>
                  <a:lnTo>
                    <a:pt x="59" y="41"/>
                  </a:lnTo>
                  <a:lnTo>
                    <a:pt x="82" y="59"/>
                  </a:lnTo>
                  <a:lnTo>
                    <a:pt x="94" y="41"/>
                  </a:lnTo>
                  <a:lnTo>
                    <a:pt x="29" y="0"/>
                  </a:lnTo>
                  <a:lnTo>
                    <a:pt x="18" y="12"/>
                  </a:lnTo>
                  <a:lnTo>
                    <a:pt x="41" y="29"/>
                  </a:lnTo>
                  <a:lnTo>
                    <a:pt x="35" y="41"/>
                  </a:lnTo>
                  <a:lnTo>
                    <a:pt x="12" y="24"/>
                  </a:lnTo>
                  <a:lnTo>
                    <a:pt x="0" y="35"/>
                  </a:lnTo>
                  <a:lnTo>
                    <a:pt x="65" y="83"/>
                  </a:lnTo>
                  <a:lnTo>
                    <a:pt x="65" y="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59" name="isľîḋê"/>
            <p:cNvSpPr/>
            <p:nvPr/>
          </p:nvSpPr>
          <p:spPr bwMode="auto">
            <a:xfrm>
              <a:off x="3128963" y="2795588"/>
              <a:ext cx="131763" cy="133350"/>
            </a:xfrm>
            <a:custGeom>
              <a:avLst/>
              <a:gdLst>
                <a:gd name="T0" fmla="*/ 35 w 83"/>
                <a:gd name="T1" fmla="*/ 84 h 84"/>
                <a:gd name="T2" fmla="*/ 53 w 83"/>
                <a:gd name="T3" fmla="*/ 72 h 84"/>
                <a:gd name="T4" fmla="*/ 47 w 83"/>
                <a:gd name="T5" fmla="*/ 60 h 84"/>
                <a:gd name="T6" fmla="*/ 53 w 83"/>
                <a:gd name="T7" fmla="*/ 48 h 84"/>
                <a:gd name="T8" fmla="*/ 65 w 83"/>
                <a:gd name="T9" fmla="*/ 60 h 84"/>
                <a:gd name="T10" fmla="*/ 83 w 83"/>
                <a:gd name="T11" fmla="*/ 48 h 84"/>
                <a:gd name="T12" fmla="*/ 18 w 83"/>
                <a:gd name="T13" fmla="*/ 0 h 84"/>
                <a:gd name="T14" fmla="*/ 0 w 83"/>
                <a:gd name="T15" fmla="*/ 12 h 84"/>
                <a:gd name="T16" fmla="*/ 35 w 83"/>
                <a:gd name="T17" fmla="*/ 84 h 84"/>
                <a:gd name="T18" fmla="*/ 35 w 83"/>
                <a:gd name="T19" fmla="*/ 84 h 84"/>
                <a:gd name="T20" fmla="*/ 35 w 83"/>
                <a:gd name="T21" fmla="*/ 48 h 84"/>
                <a:gd name="T22" fmla="*/ 18 w 83"/>
                <a:gd name="T23" fmla="*/ 18 h 84"/>
                <a:gd name="T24" fmla="*/ 41 w 83"/>
                <a:gd name="T25" fmla="*/ 36 h 84"/>
                <a:gd name="T26" fmla="*/ 35 w 83"/>
                <a:gd name="T27" fmla="*/ 48 h 84"/>
                <a:gd name="T28" fmla="*/ 35 w 83"/>
                <a:gd name="T29" fmla="*/ 4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3" h="84">
                  <a:moveTo>
                    <a:pt x="35" y="84"/>
                  </a:moveTo>
                  <a:lnTo>
                    <a:pt x="53" y="72"/>
                  </a:lnTo>
                  <a:lnTo>
                    <a:pt x="47" y="60"/>
                  </a:lnTo>
                  <a:lnTo>
                    <a:pt x="53" y="48"/>
                  </a:lnTo>
                  <a:lnTo>
                    <a:pt x="65" y="60"/>
                  </a:lnTo>
                  <a:lnTo>
                    <a:pt x="83" y="48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35" y="84"/>
                  </a:lnTo>
                  <a:lnTo>
                    <a:pt x="35" y="84"/>
                  </a:lnTo>
                  <a:close/>
                  <a:moveTo>
                    <a:pt x="35" y="48"/>
                  </a:moveTo>
                  <a:lnTo>
                    <a:pt x="18" y="18"/>
                  </a:lnTo>
                  <a:lnTo>
                    <a:pt x="41" y="36"/>
                  </a:lnTo>
                  <a:lnTo>
                    <a:pt x="35" y="48"/>
                  </a:lnTo>
                  <a:lnTo>
                    <a:pt x="35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0" name="íšľîḋè"/>
            <p:cNvSpPr/>
            <p:nvPr/>
          </p:nvSpPr>
          <p:spPr bwMode="auto">
            <a:xfrm>
              <a:off x="3287713" y="2673351"/>
              <a:ext cx="122238" cy="141288"/>
            </a:xfrm>
            <a:custGeom>
              <a:avLst/>
              <a:gdLst>
                <a:gd name="T0" fmla="*/ 30 w 77"/>
                <a:gd name="T1" fmla="*/ 89 h 89"/>
                <a:gd name="T2" fmla="*/ 47 w 77"/>
                <a:gd name="T3" fmla="*/ 83 h 89"/>
                <a:gd name="T4" fmla="*/ 30 w 77"/>
                <a:gd name="T5" fmla="*/ 48 h 89"/>
                <a:gd name="T6" fmla="*/ 59 w 77"/>
                <a:gd name="T7" fmla="*/ 77 h 89"/>
                <a:gd name="T8" fmla="*/ 77 w 77"/>
                <a:gd name="T9" fmla="*/ 72 h 89"/>
                <a:gd name="T10" fmla="*/ 41 w 77"/>
                <a:gd name="T11" fmla="*/ 0 h 89"/>
                <a:gd name="T12" fmla="*/ 24 w 77"/>
                <a:gd name="T13" fmla="*/ 6 h 89"/>
                <a:gd name="T14" fmla="*/ 47 w 77"/>
                <a:gd name="T15" fmla="*/ 48 h 89"/>
                <a:gd name="T16" fmla="*/ 18 w 77"/>
                <a:gd name="T17" fmla="*/ 12 h 89"/>
                <a:gd name="T18" fmla="*/ 0 w 77"/>
                <a:gd name="T19" fmla="*/ 18 h 89"/>
                <a:gd name="T20" fmla="*/ 30 w 77"/>
                <a:gd name="T21" fmla="*/ 89 h 89"/>
                <a:gd name="T22" fmla="*/ 30 w 77"/>
                <a:gd name="T23" fmla="*/ 89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7" h="89">
                  <a:moveTo>
                    <a:pt x="30" y="89"/>
                  </a:moveTo>
                  <a:lnTo>
                    <a:pt x="47" y="83"/>
                  </a:lnTo>
                  <a:lnTo>
                    <a:pt x="30" y="48"/>
                  </a:lnTo>
                  <a:lnTo>
                    <a:pt x="59" y="77"/>
                  </a:lnTo>
                  <a:lnTo>
                    <a:pt x="77" y="72"/>
                  </a:lnTo>
                  <a:lnTo>
                    <a:pt x="41" y="0"/>
                  </a:lnTo>
                  <a:lnTo>
                    <a:pt x="24" y="6"/>
                  </a:lnTo>
                  <a:lnTo>
                    <a:pt x="47" y="48"/>
                  </a:lnTo>
                  <a:lnTo>
                    <a:pt x="18" y="12"/>
                  </a:lnTo>
                  <a:lnTo>
                    <a:pt x="0" y="18"/>
                  </a:lnTo>
                  <a:lnTo>
                    <a:pt x="30" y="89"/>
                  </a:lnTo>
                  <a:lnTo>
                    <a:pt x="30" y="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1" name="íṡļîḓé"/>
            <p:cNvSpPr/>
            <p:nvPr/>
          </p:nvSpPr>
          <p:spPr bwMode="auto">
            <a:xfrm>
              <a:off x="3643313" y="2608263"/>
              <a:ext cx="84138" cy="131763"/>
            </a:xfrm>
            <a:custGeom>
              <a:avLst/>
              <a:gdLst>
                <a:gd name="T0" fmla="*/ 0 w 9"/>
                <a:gd name="T1" fmla="*/ 0 h 14"/>
                <a:gd name="T2" fmla="*/ 0 w 9"/>
                <a:gd name="T3" fmla="*/ 10 h 14"/>
                <a:gd name="T4" fmla="*/ 1 w 9"/>
                <a:gd name="T5" fmla="*/ 13 h 14"/>
                <a:gd name="T6" fmla="*/ 4 w 9"/>
                <a:gd name="T7" fmla="*/ 14 h 14"/>
                <a:gd name="T8" fmla="*/ 7 w 9"/>
                <a:gd name="T9" fmla="*/ 13 h 14"/>
                <a:gd name="T10" fmla="*/ 8 w 9"/>
                <a:gd name="T11" fmla="*/ 10 h 14"/>
                <a:gd name="T12" fmla="*/ 9 w 9"/>
                <a:gd name="T13" fmla="*/ 1 h 14"/>
                <a:gd name="T14" fmla="*/ 6 w 9"/>
                <a:gd name="T15" fmla="*/ 1 h 14"/>
                <a:gd name="T16" fmla="*/ 5 w 9"/>
                <a:gd name="T17" fmla="*/ 10 h 14"/>
                <a:gd name="T18" fmla="*/ 5 w 9"/>
                <a:gd name="T19" fmla="*/ 11 h 14"/>
                <a:gd name="T20" fmla="*/ 4 w 9"/>
                <a:gd name="T21" fmla="*/ 12 h 14"/>
                <a:gd name="T22" fmla="*/ 4 w 9"/>
                <a:gd name="T23" fmla="*/ 12 h 14"/>
                <a:gd name="T24" fmla="*/ 4 w 9"/>
                <a:gd name="T25" fmla="*/ 12 h 14"/>
                <a:gd name="T26" fmla="*/ 4 w 9"/>
                <a:gd name="T27" fmla="*/ 12 h 14"/>
                <a:gd name="T28" fmla="*/ 4 w 9"/>
                <a:gd name="T29" fmla="*/ 12 h 14"/>
                <a:gd name="T30" fmla="*/ 3 w 9"/>
                <a:gd name="T31" fmla="*/ 11 h 14"/>
                <a:gd name="T32" fmla="*/ 3 w 9"/>
                <a:gd name="T33" fmla="*/ 10 h 14"/>
                <a:gd name="T34" fmla="*/ 3 w 9"/>
                <a:gd name="T35" fmla="*/ 1 h 14"/>
                <a:gd name="T36" fmla="*/ 0 w 9"/>
                <a:gd name="T3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" h="14">
                  <a:moveTo>
                    <a:pt x="0" y="0"/>
                  </a:moveTo>
                  <a:cubicBezTo>
                    <a:pt x="0" y="10"/>
                    <a:pt x="0" y="10"/>
                    <a:pt x="0" y="10"/>
                  </a:cubicBezTo>
                  <a:cubicBezTo>
                    <a:pt x="0" y="11"/>
                    <a:pt x="0" y="12"/>
                    <a:pt x="1" y="13"/>
                  </a:cubicBezTo>
                  <a:cubicBezTo>
                    <a:pt x="2" y="14"/>
                    <a:pt x="3" y="14"/>
                    <a:pt x="4" y="14"/>
                  </a:cubicBezTo>
                  <a:cubicBezTo>
                    <a:pt x="5" y="14"/>
                    <a:pt x="6" y="14"/>
                    <a:pt x="7" y="13"/>
                  </a:cubicBezTo>
                  <a:cubicBezTo>
                    <a:pt x="8" y="13"/>
                    <a:pt x="8" y="12"/>
                    <a:pt x="8" y="10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3" y="11"/>
                  </a:cubicBezTo>
                  <a:cubicBezTo>
                    <a:pt x="3" y="11"/>
                    <a:pt x="3" y="11"/>
                    <a:pt x="3" y="10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2" name="isḻîďe"/>
            <p:cNvSpPr/>
            <p:nvPr/>
          </p:nvSpPr>
          <p:spPr bwMode="auto">
            <a:xfrm>
              <a:off x="3821113" y="2635251"/>
              <a:ext cx="101600" cy="142875"/>
            </a:xfrm>
            <a:custGeom>
              <a:avLst/>
              <a:gdLst>
                <a:gd name="T0" fmla="*/ 0 w 64"/>
                <a:gd name="T1" fmla="*/ 72 h 90"/>
                <a:gd name="T2" fmla="*/ 11 w 64"/>
                <a:gd name="T3" fmla="*/ 78 h 90"/>
                <a:gd name="T4" fmla="*/ 23 w 64"/>
                <a:gd name="T5" fmla="*/ 36 h 90"/>
                <a:gd name="T6" fmla="*/ 23 w 64"/>
                <a:gd name="T7" fmla="*/ 84 h 90"/>
                <a:gd name="T8" fmla="*/ 47 w 64"/>
                <a:gd name="T9" fmla="*/ 90 h 90"/>
                <a:gd name="T10" fmla="*/ 64 w 64"/>
                <a:gd name="T11" fmla="*/ 12 h 90"/>
                <a:gd name="T12" fmla="*/ 47 w 64"/>
                <a:gd name="T13" fmla="*/ 6 h 90"/>
                <a:gd name="T14" fmla="*/ 41 w 64"/>
                <a:gd name="T15" fmla="*/ 54 h 90"/>
                <a:gd name="T16" fmla="*/ 35 w 64"/>
                <a:gd name="T17" fmla="*/ 6 h 90"/>
                <a:gd name="T18" fmla="*/ 17 w 64"/>
                <a:gd name="T19" fmla="*/ 0 h 90"/>
                <a:gd name="T20" fmla="*/ 0 w 64"/>
                <a:gd name="T21" fmla="*/ 72 h 90"/>
                <a:gd name="T22" fmla="*/ 0 w 64"/>
                <a:gd name="T23" fmla="*/ 72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4" h="90">
                  <a:moveTo>
                    <a:pt x="0" y="72"/>
                  </a:moveTo>
                  <a:lnTo>
                    <a:pt x="11" y="78"/>
                  </a:lnTo>
                  <a:lnTo>
                    <a:pt x="23" y="36"/>
                  </a:lnTo>
                  <a:lnTo>
                    <a:pt x="23" y="84"/>
                  </a:lnTo>
                  <a:lnTo>
                    <a:pt x="47" y="90"/>
                  </a:lnTo>
                  <a:lnTo>
                    <a:pt x="64" y="12"/>
                  </a:lnTo>
                  <a:lnTo>
                    <a:pt x="47" y="6"/>
                  </a:lnTo>
                  <a:lnTo>
                    <a:pt x="41" y="54"/>
                  </a:lnTo>
                  <a:lnTo>
                    <a:pt x="35" y="6"/>
                  </a:lnTo>
                  <a:lnTo>
                    <a:pt x="17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3" name="íṣļïḑé"/>
            <p:cNvSpPr/>
            <p:nvPr/>
          </p:nvSpPr>
          <p:spPr bwMode="auto">
            <a:xfrm>
              <a:off x="3979863" y="2711451"/>
              <a:ext cx="84138" cy="122238"/>
            </a:xfrm>
            <a:custGeom>
              <a:avLst/>
              <a:gdLst>
                <a:gd name="T0" fmla="*/ 0 w 53"/>
                <a:gd name="T1" fmla="*/ 65 h 77"/>
                <a:gd name="T2" fmla="*/ 17 w 53"/>
                <a:gd name="T3" fmla="*/ 77 h 77"/>
                <a:gd name="T4" fmla="*/ 53 w 53"/>
                <a:gd name="T5" fmla="*/ 6 h 77"/>
                <a:gd name="T6" fmla="*/ 41 w 53"/>
                <a:gd name="T7" fmla="*/ 0 h 77"/>
                <a:gd name="T8" fmla="*/ 0 w 53"/>
                <a:gd name="T9" fmla="*/ 65 h 77"/>
                <a:gd name="T10" fmla="*/ 0 w 53"/>
                <a:gd name="T11" fmla="*/ 65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" h="77">
                  <a:moveTo>
                    <a:pt x="0" y="65"/>
                  </a:moveTo>
                  <a:lnTo>
                    <a:pt x="17" y="77"/>
                  </a:lnTo>
                  <a:lnTo>
                    <a:pt x="53" y="6"/>
                  </a:lnTo>
                  <a:lnTo>
                    <a:pt x="41" y="0"/>
                  </a:lnTo>
                  <a:lnTo>
                    <a:pt x="0" y="65"/>
                  </a:lnTo>
                  <a:lnTo>
                    <a:pt x="0" y="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4" name="išḷíḓe"/>
            <p:cNvSpPr/>
            <p:nvPr/>
          </p:nvSpPr>
          <p:spPr bwMode="auto">
            <a:xfrm>
              <a:off x="4110038" y="2795588"/>
              <a:ext cx="122238" cy="133350"/>
            </a:xfrm>
            <a:custGeom>
              <a:avLst/>
              <a:gdLst>
                <a:gd name="T0" fmla="*/ 0 w 77"/>
                <a:gd name="T1" fmla="*/ 66 h 84"/>
                <a:gd name="T2" fmla="*/ 12 w 77"/>
                <a:gd name="T3" fmla="*/ 84 h 84"/>
                <a:gd name="T4" fmla="*/ 77 w 77"/>
                <a:gd name="T5" fmla="*/ 36 h 84"/>
                <a:gd name="T6" fmla="*/ 65 w 77"/>
                <a:gd name="T7" fmla="*/ 24 h 84"/>
                <a:gd name="T8" fmla="*/ 24 w 77"/>
                <a:gd name="T9" fmla="*/ 54 h 84"/>
                <a:gd name="T10" fmla="*/ 53 w 77"/>
                <a:gd name="T11" fmla="*/ 12 h 84"/>
                <a:gd name="T12" fmla="*/ 35 w 77"/>
                <a:gd name="T13" fmla="*/ 0 h 84"/>
                <a:gd name="T14" fmla="*/ 0 w 77"/>
                <a:gd name="T15" fmla="*/ 66 h 84"/>
                <a:gd name="T16" fmla="*/ 0 w 77"/>
                <a:gd name="T17" fmla="*/ 6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7" h="84">
                  <a:moveTo>
                    <a:pt x="0" y="66"/>
                  </a:moveTo>
                  <a:lnTo>
                    <a:pt x="12" y="84"/>
                  </a:lnTo>
                  <a:lnTo>
                    <a:pt x="77" y="36"/>
                  </a:lnTo>
                  <a:lnTo>
                    <a:pt x="65" y="24"/>
                  </a:lnTo>
                  <a:lnTo>
                    <a:pt x="24" y="54"/>
                  </a:lnTo>
                  <a:lnTo>
                    <a:pt x="53" y="12"/>
                  </a:lnTo>
                  <a:lnTo>
                    <a:pt x="35" y="0"/>
                  </a:lnTo>
                  <a:lnTo>
                    <a:pt x="0" y="66"/>
                  </a:lnTo>
                  <a:lnTo>
                    <a:pt x="0" y="6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5" name="ïṡľïḑè"/>
            <p:cNvSpPr/>
            <p:nvPr/>
          </p:nvSpPr>
          <p:spPr bwMode="auto">
            <a:xfrm>
              <a:off x="4213225" y="2947988"/>
              <a:ext cx="139700" cy="131763"/>
            </a:xfrm>
            <a:custGeom>
              <a:avLst/>
              <a:gdLst>
                <a:gd name="T0" fmla="*/ 0 w 88"/>
                <a:gd name="T1" fmla="*/ 47 h 83"/>
                <a:gd name="T2" fmla="*/ 23 w 88"/>
                <a:gd name="T3" fmla="*/ 83 h 83"/>
                <a:gd name="T4" fmla="*/ 35 w 88"/>
                <a:gd name="T5" fmla="*/ 71 h 83"/>
                <a:gd name="T6" fmla="*/ 23 w 88"/>
                <a:gd name="T7" fmla="*/ 53 h 83"/>
                <a:gd name="T8" fmla="*/ 35 w 88"/>
                <a:gd name="T9" fmla="*/ 41 h 83"/>
                <a:gd name="T10" fmla="*/ 47 w 88"/>
                <a:gd name="T11" fmla="*/ 59 h 83"/>
                <a:gd name="T12" fmla="*/ 65 w 88"/>
                <a:gd name="T13" fmla="*/ 53 h 83"/>
                <a:gd name="T14" fmla="*/ 53 w 88"/>
                <a:gd name="T15" fmla="*/ 35 h 83"/>
                <a:gd name="T16" fmla="*/ 65 w 88"/>
                <a:gd name="T17" fmla="*/ 23 h 83"/>
                <a:gd name="T18" fmla="*/ 76 w 88"/>
                <a:gd name="T19" fmla="*/ 47 h 83"/>
                <a:gd name="T20" fmla="*/ 88 w 88"/>
                <a:gd name="T21" fmla="*/ 35 h 83"/>
                <a:gd name="T22" fmla="*/ 65 w 88"/>
                <a:gd name="T23" fmla="*/ 0 h 83"/>
                <a:gd name="T24" fmla="*/ 0 w 88"/>
                <a:gd name="T25" fmla="*/ 47 h 83"/>
                <a:gd name="T26" fmla="*/ 0 w 88"/>
                <a:gd name="T27" fmla="*/ 47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8" h="83">
                  <a:moveTo>
                    <a:pt x="0" y="47"/>
                  </a:moveTo>
                  <a:lnTo>
                    <a:pt x="23" y="83"/>
                  </a:lnTo>
                  <a:lnTo>
                    <a:pt x="35" y="71"/>
                  </a:lnTo>
                  <a:lnTo>
                    <a:pt x="23" y="53"/>
                  </a:lnTo>
                  <a:lnTo>
                    <a:pt x="35" y="41"/>
                  </a:lnTo>
                  <a:lnTo>
                    <a:pt x="47" y="59"/>
                  </a:lnTo>
                  <a:lnTo>
                    <a:pt x="65" y="53"/>
                  </a:lnTo>
                  <a:lnTo>
                    <a:pt x="53" y="35"/>
                  </a:lnTo>
                  <a:lnTo>
                    <a:pt x="65" y="23"/>
                  </a:lnTo>
                  <a:lnTo>
                    <a:pt x="76" y="47"/>
                  </a:lnTo>
                  <a:lnTo>
                    <a:pt x="88" y="35"/>
                  </a:lnTo>
                  <a:lnTo>
                    <a:pt x="65" y="0"/>
                  </a:lnTo>
                  <a:lnTo>
                    <a:pt x="0" y="47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6" name="îślîde"/>
            <p:cNvSpPr/>
            <p:nvPr/>
          </p:nvSpPr>
          <p:spPr bwMode="auto">
            <a:xfrm>
              <a:off x="4297363" y="3127376"/>
              <a:ext cx="130175" cy="112713"/>
            </a:xfrm>
            <a:custGeom>
              <a:avLst/>
              <a:gdLst>
                <a:gd name="T0" fmla="*/ 0 w 14"/>
                <a:gd name="T1" fmla="*/ 4 h 12"/>
                <a:gd name="T2" fmla="*/ 1 w 14"/>
                <a:gd name="T3" fmla="*/ 7 h 12"/>
                <a:gd name="T4" fmla="*/ 6 w 14"/>
                <a:gd name="T5" fmla="*/ 5 h 12"/>
                <a:gd name="T6" fmla="*/ 6 w 14"/>
                <a:gd name="T7" fmla="*/ 6 h 12"/>
                <a:gd name="T8" fmla="*/ 6 w 14"/>
                <a:gd name="T9" fmla="*/ 7 h 12"/>
                <a:gd name="T10" fmla="*/ 5 w 14"/>
                <a:gd name="T11" fmla="*/ 8 h 12"/>
                <a:gd name="T12" fmla="*/ 3 w 14"/>
                <a:gd name="T13" fmla="*/ 8 h 12"/>
                <a:gd name="T14" fmla="*/ 2 w 14"/>
                <a:gd name="T15" fmla="*/ 9 h 12"/>
                <a:gd name="T16" fmla="*/ 2 w 14"/>
                <a:gd name="T17" fmla="*/ 10 h 12"/>
                <a:gd name="T18" fmla="*/ 3 w 14"/>
                <a:gd name="T19" fmla="*/ 12 h 12"/>
                <a:gd name="T20" fmla="*/ 3 w 14"/>
                <a:gd name="T21" fmla="*/ 12 h 12"/>
                <a:gd name="T22" fmla="*/ 3 w 14"/>
                <a:gd name="T23" fmla="*/ 12 h 12"/>
                <a:gd name="T24" fmla="*/ 4 w 14"/>
                <a:gd name="T25" fmla="*/ 11 h 12"/>
                <a:gd name="T26" fmla="*/ 7 w 14"/>
                <a:gd name="T27" fmla="*/ 10 h 12"/>
                <a:gd name="T28" fmla="*/ 8 w 14"/>
                <a:gd name="T29" fmla="*/ 9 h 12"/>
                <a:gd name="T30" fmla="*/ 8 w 14"/>
                <a:gd name="T31" fmla="*/ 8 h 12"/>
                <a:gd name="T32" fmla="*/ 10 w 14"/>
                <a:gd name="T33" fmla="*/ 9 h 12"/>
                <a:gd name="T34" fmla="*/ 12 w 14"/>
                <a:gd name="T35" fmla="*/ 9 h 12"/>
                <a:gd name="T36" fmla="*/ 14 w 14"/>
                <a:gd name="T37" fmla="*/ 7 h 12"/>
                <a:gd name="T38" fmla="*/ 14 w 14"/>
                <a:gd name="T39" fmla="*/ 4 h 12"/>
                <a:gd name="T40" fmla="*/ 12 w 14"/>
                <a:gd name="T41" fmla="*/ 0 h 12"/>
                <a:gd name="T42" fmla="*/ 0 w 14"/>
                <a:gd name="T43" fmla="*/ 4 h 12"/>
                <a:gd name="T44" fmla="*/ 8 w 14"/>
                <a:gd name="T45" fmla="*/ 5 h 12"/>
                <a:gd name="T46" fmla="*/ 11 w 14"/>
                <a:gd name="T47" fmla="*/ 3 h 12"/>
                <a:gd name="T48" fmla="*/ 11 w 14"/>
                <a:gd name="T49" fmla="*/ 5 h 12"/>
                <a:gd name="T50" fmla="*/ 10 w 14"/>
                <a:gd name="T51" fmla="*/ 6 h 12"/>
                <a:gd name="T52" fmla="*/ 10 w 14"/>
                <a:gd name="T53" fmla="*/ 6 h 12"/>
                <a:gd name="T54" fmla="*/ 9 w 14"/>
                <a:gd name="T55" fmla="*/ 6 h 12"/>
                <a:gd name="T56" fmla="*/ 8 w 14"/>
                <a:gd name="T57" fmla="*/ 5 h 12"/>
                <a:gd name="T58" fmla="*/ 8 w 14"/>
                <a:gd name="T59" fmla="*/ 5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4" h="12">
                  <a:moveTo>
                    <a:pt x="0" y="4"/>
                  </a:moveTo>
                  <a:cubicBezTo>
                    <a:pt x="1" y="7"/>
                    <a:pt x="1" y="7"/>
                    <a:pt x="1" y="7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6"/>
                    <a:pt x="6" y="6"/>
                    <a:pt x="6" y="6"/>
                  </a:cubicBezTo>
                  <a:cubicBezTo>
                    <a:pt x="6" y="6"/>
                    <a:pt x="6" y="7"/>
                    <a:pt x="6" y="7"/>
                  </a:cubicBezTo>
                  <a:cubicBezTo>
                    <a:pt x="6" y="7"/>
                    <a:pt x="6" y="7"/>
                    <a:pt x="5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2" y="9"/>
                    <a:pt x="2" y="10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3" y="12"/>
                    <a:pt x="3" y="12"/>
                  </a:cubicBezTo>
                  <a:cubicBezTo>
                    <a:pt x="3" y="12"/>
                    <a:pt x="4" y="11"/>
                    <a:pt x="4" y="11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10"/>
                    <a:pt x="8" y="10"/>
                    <a:pt x="8" y="9"/>
                  </a:cubicBezTo>
                  <a:cubicBezTo>
                    <a:pt x="8" y="9"/>
                    <a:pt x="8" y="9"/>
                    <a:pt x="8" y="8"/>
                  </a:cubicBezTo>
                  <a:cubicBezTo>
                    <a:pt x="9" y="9"/>
                    <a:pt x="9" y="9"/>
                    <a:pt x="10" y="9"/>
                  </a:cubicBezTo>
                  <a:cubicBezTo>
                    <a:pt x="10" y="9"/>
                    <a:pt x="11" y="9"/>
                    <a:pt x="12" y="9"/>
                  </a:cubicBezTo>
                  <a:cubicBezTo>
                    <a:pt x="13" y="8"/>
                    <a:pt x="14" y="8"/>
                    <a:pt x="14" y="7"/>
                  </a:cubicBezTo>
                  <a:cubicBezTo>
                    <a:pt x="14" y="6"/>
                    <a:pt x="14" y="5"/>
                    <a:pt x="14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0" y="4"/>
                    <a:pt x="0" y="4"/>
                    <a:pt x="0" y="4"/>
                  </a:cubicBezTo>
                  <a:close/>
                  <a:moveTo>
                    <a:pt x="8" y="5"/>
                  </a:moveTo>
                  <a:cubicBezTo>
                    <a:pt x="11" y="3"/>
                    <a:pt x="11" y="3"/>
                    <a:pt x="11" y="3"/>
                  </a:cubicBezTo>
                  <a:cubicBezTo>
                    <a:pt x="11" y="4"/>
                    <a:pt x="11" y="4"/>
                    <a:pt x="11" y="5"/>
                  </a:cubicBezTo>
                  <a:cubicBezTo>
                    <a:pt x="11" y="5"/>
                    <a:pt x="11" y="5"/>
                    <a:pt x="10" y="6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8" y="6"/>
                    <a:pt x="8" y="5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7" name="i$ḷîḓè"/>
            <p:cNvSpPr/>
            <p:nvPr/>
          </p:nvSpPr>
          <p:spPr bwMode="auto">
            <a:xfrm>
              <a:off x="4343400" y="3325813"/>
              <a:ext cx="122238" cy="74613"/>
            </a:xfrm>
            <a:custGeom>
              <a:avLst/>
              <a:gdLst>
                <a:gd name="T0" fmla="*/ 4 w 13"/>
                <a:gd name="T1" fmla="*/ 0 h 8"/>
                <a:gd name="T2" fmla="*/ 4 w 13"/>
                <a:gd name="T3" fmla="*/ 0 h 8"/>
                <a:gd name="T4" fmla="*/ 4 w 13"/>
                <a:gd name="T5" fmla="*/ 0 h 8"/>
                <a:gd name="T6" fmla="*/ 4 w 13"/>
                <a:gd name="T7" fmla="*/ 0 h 8"/>
                <a:gd name="T8" fmla="*/ 4 w 13"/>
                <a:gd name="T9" fmla="*/ 0 h 8"/>
                <a:gd name="T10" fmla="*/ 4 w 13"/>
                <a:gd name="T11" fmla="*/ 0 h 8"/>
                <a:gd name="T12" fmla="*/ 3 w 13"/>
                <a:gd name="T13" fmla="*/ 0 h 8"/>
                <a:gd name="T14" fmla="*/ 1 w 13"/>
                <a:gd name="T15" fmla="*/ 1 h 8"/>
                <a:gd name="T16" fmla="*/ 0 w 13"/>
                <a:gd name="T17" fmla="*/ 4 h 8"/>
                <a:gd name="T18" fmla="*/ 0 w 13"/>
                <a:gd name="T19" fmla="*/ 4 h 8"/>
                <a:gd name="T20" fmla="*/ 1 w 13"/>
                <a:gd name="T21" fmla="*/ 7 h 8"/>
                <a:gd name="T22" fmla="*/ 4 w 13"/>
                <a:gd name="T23" fmla="*/ 8 h 8"/>
                <a:gd name="T24" fmla="*/ 4 w 13"/>
                <a:gd name="T25" fmla="*/ 8 h 8"/>
                <a:gd name="T26" fmla="*/ 7 w 13"/>
                <a:gd name="T27" fmla="*/ 7 h 8"/>
                <a:gd name="T28" fmla="*/ 8 w 13"/>
                <a:gd name="T29" fmla="*/ 5 h 8"/>
                <a:gd name="T30" fmla="*/ 8 w 13"/>
                <a:gd name="T31" fmla="*/ 5 h 8"/>
                <a:gd name="T32" fmla="*/ 8 w 13"/>
                <a:gd name="T33" fmla="*/ 4 h 8"/>
                <a:gd name="T34" fmla="*/ 9 w 13"/>
                <a:gd name="T35" fmla="*/ 3 h 8"/>
                <a:gd name="T36" fmla="*/ 10 w 13"/>
                <a:gd name="T37" fmla="*/ 3 h 8"/>
                <a:gd name="T38" fmla="*/ 11 w 13"/>
                <a:gd name="T39" fmla="*/ 3 h 8"/>
                <a:gd name="T40" fmla="*/ 11 w 13"/>
                <a:gd name="T41" fmla="*/ 4 h 8"/>
                <a:gd name="T42" fmla="*/ 11 w 13"/>
                <a:gd name="T43" fmla="*/ 4 h 8"/>
                <a:gd name="T44" fmla="*/ 11 w 13"/>
                <a:gd name="T45" fmla="*/ 4 h 8"/>
                <a:gd name="T46" fmla="*/ 11 w 13"/>
                <a:gd name="T47" fmla="*/ 4 h 8"/>
                <a:gd name="T48" fmla="*/ 11 w 13"/>
                <a:gd name="T49" fmla="*/ 4 h 8"/>
                <a:gd name="T50" fmla="*/ 11 w 13"/>
                <a:gd name="T51" fmla="*/ 5 h 8"/>
                <a:gd name="T52" fmla="*/ 10 w 13"/>
                <a:gd name="T53" fmla="*/ 5 h 8"/>
                <a:gd name="T54" fmla="*/ 9 w 13"/>
                <a:gd name="T55" fmla="*/ 5 h 8"/>
                <a:gd name="T56" fmla="*/ 9 w 13"/>
                <a:gd name="T57" fmla="*/ 8 h 8"/>
                <a:gd name="T58" fmla="*/ 10 w 13"/>
                <a:gd name="T59" fmla="*/ 8 h 8"/>
                <a:gd name="T60" fmla="*/ 13 w 13"/>
                <a:gd name="T61" fmla="*/ 6 h 8"/>
                <a:gd name="T62" fmla="*/ 13 w 13"/>
                <a:gd name="T63" fmla="*/ 3 h 8"/>
                <a:gd name="T64" fmla="*/ 12 w 13"/>
                <a:gd name="T65" fmla="*/ 1 h 8"/>
                <a:gd name="T66" fmla="*/ 10 w 13"/>
                <a:gd name="T67" fmla="*/ 0 h 8"/>
                <a:gd name="T68" fmla="*/ 10 w 13"/>
                <a:gd name="T69" fmla="*/ 0 h 8"/>
                <a:gd name="T70" fmla="*/ 10 w 13"/>
                <a:gd name="T71" fmla="*/ 0 h 8"/>
                <a:gd name="T72" fmla="*/ 10 w 13"/>
                <a:gd name="T73" fmla="*/ 0 h 8"/>
                <a:gd name="T74" fmla="*/ 10 w 13"/>
                <a:gd name="T75" fmla="*/ 0 h 8"/>
                <a:gd name="T76" fmla="*/ 9 w 13"/>
                <a:gd name="T77" fmla="*/ 0 h 8"/>
                <a:gd name="T78" fmla="*/ 9 w 13"/>
                <a:gd name="T79" fmla="*/ 0 h 8"/>
                <a:gd name="T80" fmla="*/ 7 w 13"/>
                <a:gd name="T81" fmla="*/ 1 h 8"/>
                <a:gd name="T82" fmla="*/ 6 w 13"/>
                <a:gd name="T83" fmla="*/ 3 h 8"/>
                <a:gd name="T84" fmla="*/ 5 w 13"/>
                <a:gd name="T85" fmla="*/ 3 h 8"/>
                <a:gd name="T86" fmla="*/ 5 w 13"/>
                <a:gd name="T87" fmla="*/ 4 h 8"/>
                <a:gd name="T88" fmla="*/ 4 w 13"/>
                <a:gd name="T89" fmla="*/ 5 h 8"/>
                <a:gd name="T90" fmla="*/ 3 w 13"/>
                <a:gd name="T91" fmla="*/ 5 h 8"/>
                <a:gd name="T92" fmla="*/ 3 w 13"/>
                <a:gd name="T93" fmla="*/ 5 h 8"/>
                <a:gd name="T94" fmla="*/ 2 w 13"/>
                <a:gd name="T95" fmla="*/ 5 h 8"/>
                <a:gd name="T96" fmla="*/ 2 w 13"/>
                <a:gd name="T97" fmla="*/ 4 h 8"/>
                <a:gd name="T98" fmla="*/ 2 w 13"/>
                <a:gd name="T99" fmla="*/ 4 h 8"/>
                <a:gd name="T100" fmla="*/ 2 w 13"/>
                <a:gd name="T101" fmla="*/ 4 h 8"/>
                <a:gd name="T102" fmla="*/ 2 w 13"/>
                <a:gd name="T103" fmla="*/ 4 h 8"/>
                <a:gd name="T104" fmla="*/ 2 w 13"/>
                <a:gd name="T105" fmla="*/ 4 h 8"/>
                <a:gd name="T106" fmla="*/ 4 w 13"/>
                <a:gd name="T107" fmla="*/ 3 h 8"/>
                <a:gd name="T108" fmla="*/ 4 w 13"/>
                <a:gd name="T109" fmla="*/ 3 h 8"/>
                <a:gd name="T110" fmla="*/ 4 w 13"/>
                <a:gd name="T111" fmla="*/ 3 h 8"/>
                <a:gd name="T112" fmla="*/ 4 w 13"/>
                <a:gd name="T113" fmla="*/ 3 h 8"/>
                <a:gd name="T114" fmla="*/ 4 w 13"/>
                <a:gd name="T115" fmla="*/ 3 h 8"/>
                <a:gd name="T116" fmla="*/ 4 w 13"/>
                <a:gd name="T117" fmla="*/ 3 h 8"/>
                <a:gd name="T118" fmla="*/ 4 w 13"/>
                <a:gd name="T119" fmla="*/ 3 h 8"/>
                <a:gd name="T120" fmla="*/ 4 w 13"/>
                <a:gd name="T12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" h="8"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1" y="1"/>
                    <a:pt x="1" y="1"/>
                  </a:cubicBezTo>
                  <a:cubicBezTo>
                    <a:pt x="0" y="2"/>
                    <a:pt x="0" y="3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6"/>
                    <a:pt x="1" y="7"/>
                  </a:cubicBezTo>
                  <a:cubicBezTo>
                    <a:pt x="1" y="8"/>
                    <a:pt x="2" y="8"/>
                    <a:pt x="4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5" y="8"/>
                    <a:pt x="6" y="8"/>
                    <a:pt x="7" y="7"/>
                  </a:cubicBezTo>
                  <a:cubicBezTo>
                    <a:pt x="7" y="7"/>
                    <a:pt x="8" y="6"/>
                    <a:pt x="8" y="5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5"/>
                    <a:pt x="8" y="4"/>
                    <a:pt x="8" y="4"/>
                  </a:cubicBezTo>
                  <a:cubicBezTo>
                    <a:pt x="9" y="4"/>
                    <a:pt x="9" y="4"/>
                    <a:pt x="9" y="3"/>
                  </a:cubicBezTo>
                  <a:cubicBezTo>
                    <a:pt x="9" y="3"/>
                    <a:pt x="10" y="3"/>
                    <a:pt x="10" y="3"/>
                  </a:cubicBezTo>
                  <a:cubicBezTo>
                    <a:pt x="10" y="3"/>
                    <a:pt x="11" y="3"/>
                    <a:pt x="11" y="3"/>
                  </a:cubicBezTo>
                  <a:cubicBezTo>
                    <a:pt x="11" y="3"/>
                    <a:pt x="11" y="3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4"/>
                    <a:pt x="11" y="4"/>
                    <a:pt x="11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8"/>
                    <a:pt x="9" y="8"/>
                    <a:pt x="9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1" y="8"/>
                    <a:pt x="12" y="7"/>
                    <a:pt x="13" y="6"/>
                  </a:cubicBezTo>
                  <a:cubicBezTo>
                    <a:pt x="13" y="5"/>
                    <a:pt x="13" y="4"/>
                    <a:pt x="13" y="3"/>
                  </a:cubicBezTo>
                  <a:cubicBezTo>
                    <a:pt x="13" y="2"/>
                    <a:pt x="13" y="2"/>
                    <a:pt x="12" y="1"/>
                  </a:cubicBezTo>
                  <a:cubicBezTo>
                    <a:pt x="12" y="0"/>
                    <a:pt x="11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0"/>
                    <a:pt x="9" y="0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" y="0"/>
                    <a:pt x="8" y="0"/>
                    <a:pt x="7" y="1"/>
                  </a:cubicBezTo>
                  <a:cubicBezTo>
                    <a:pt x="7" y="1"/>
                    <a:pt x="6" y="2"/>
                    <a:pt x="6" y="3"/>
                  </a:cubicBezTo>
                  <a:cubicBezTo>
                    <a:pt x="6" y="3"/>
                    <a:pt x="5" y="3"/>
                    <a:pt x="5" y="3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5"/>
                    <a:pt x="4" y="5"/>
                  </a:cubicBezTo>
                  <a:cubicBezTo>
                    <a:pt x="4" y="5"/>
                    <a:pt x="4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3" y="3"/>
                    <a:pt x="3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8" name="íṩ1íḋé"/>
            <p:cNvSpPr/>
            <p:nvPr/>
          </p:nvSpPr>
          <p:spPr bwMode="auto">
            <a:xfrm>
              <a:off x="4333875" y="3505201"/>
              <a:ext cx="131763" cy="46038"/>
            </a:xfrm>
            <a:custGeom>
              <a:avLst/>
              <a:gdLst>
                <a:gd name="T0" fmla="*/ 6 w 83"/>
                <a:gd name="T1" fmla="*/ 0 h 29"/>
                <a:gd name="T2" fmla="*/ 0 w 83"/>
                <a:gd name="T3" fmla="*/ 17 h 29"/>
                <a:gd name="T4" fmla="*/ 77 w 83"/>
                <a:gd name="T5" fmla="*/ 29 h 29"/>
                <a:gd name="T6" fmla="*/ 83 w 83"/>
                <a:gd name="T7" fmla="*/ 11 h 29"/>
                <a:gd name="T8" fmla="*/ 6 w 83"/>
                <a:gd name="T9" fmla="*/ 0 h 29"/>
                <a:gd name="T10" fmla="*/ 6 w 83"/>
                <a:gd name="T11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" h="29">
                  <a:moveTo>
                    <a:pt x="6" y="0"/>
                  </a:moveTo>
                  <a:lnTo>
                    <a:pt x="0" y="17"/>
                  </a:lnTo>
                  <a:lnTo>
                    <a:pt x="77" y="29"/>
                  </a:lnTo>
                  <a:lnTo>
                    <a:pt x="83" y="11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69" name="íṥlïḍè"/>
            <p:cNvSpPr/>
            <p:nvPr/>
          </p:nvSpPr>
          <p:spPr bwMode="auto">
            <a:xfrm>
              <a:off x="4297363" y="3646488"/>
              <a:ext cx="130175" cy="93663"/>
            </a:xfrm>
            <a:custGeom>
              <a:avLst/>
              <a:gdLst>
                <a:gd name="T0" fmla="*/ 6 w 82"/>
                <a:gd name="T1" fmla="*/ 0 h 59"/>
                <a:gd name="T2" fmla="*/ 0 w 82"/>
                <a:gd name="T3" fmla="*/ 18 h 59"/>
                <a:gd name="T4" fmla="*/ 59 w 82"/>
                <a:gd name="T5" fmla="*/ 41 h 59"/>
                <a:gd name="T6" fmla="*/ 53 w 82"/>
                <a:gd name="T7" fmla="*/ 53 h 59"/>
                <a:gd name="T8" fmla="*/ 70 w 82"/>
                <a:gd name="T9" fmla="*/ 59 h 59"/>
                <a:gd name="T10" fmla="*/ 82 w 82"/>
                <a:gd name="T11" fmla="*/ 18 h 59"/>
                <a:gd name="T12" fmla="*/ 70 w 82"/>
                <a:gd name="T13" fmla="*/ 12 h 59"/>
                <a:gd name="T14" fmla="*/ 65 w 82"/>
                <a:gd name="T15" fmla="*/ 24 h 59"/>
                <a:gd name="T16" fmla="*/ 6 w 82"/>
                <a:gd name="T17" fmla="*/ 0 h 59"/>
                <a:gd name="T18" fmla="*/ 6 w 82"/>
                <a:gd name="T19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2" h="59">
                  <a:moveTo>
                    <a:pt x="6" y="0"/>
                  </a:moveTo>
                  <a:lnTo>
                    <a:pt x="0" y="18"/>
                  </a:lnTo>
                  <a:lnTo>
                    <a:pt x="59" y="41"/>
                  </a:lnTo>
                  <a:lnTo>
                    <a:pt x="53" y="53"/>
                  </a:lnTo>
                  <a:lnTo>
                    <a:pt x="70" y="59"/>
                  </a:lnTo>
                  <a:lnTo>
                    <a:pt x="82" y="18"/>
                  </a:lnTo>
                  <a:lnTo>
                    <a:pt x="70" y="12"/>
                  </a:lnTo>
                  <a:lnTo>
                    <a:pt x="65" y="24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0" name="îSļîḓè"/>
            <p:cNvSpPr/>
            <p:nvPr/>
          </p:nvSpPr>
          <p:spPr bwMode="auto">
            <a:xfrm>
              <a:off x="4222750" y="3806826"/>
              <a:ext cx="130175" cy="112713"/>
            </a:xfrm>
            <a:custGeom>
              <a:avLst/>
              <a:gdLst>
                <a:gd name="T0" fmla="*/ 6 w 82"/>
                <a:gd name="T1" fmla="*/ 0 h 71"/>
                <a:gd name="T2" fmla="*/ 0 w 82"/>
                <a:gd name="T3" fmla="*/ 12 h 71"/>
                <a:gd name="T4" fmla="*/ 23 w 82"/>
                <a:gd name="T5" fmla="*/ 36 h 71"/>
                <a:gd name="T6" fmla="*/ 53 w 82"/>
                <a:gd name="T7" fmla="*/ 71 h 71"/>
                <a:gd name="T8" fmla="*/ 59 w 82"/>
                <a:gd name="T9" fmla="*/ 59 h 71"/>
                <a:gd name="T10" fmla="*/ 47 w 82"/>
                <a:gd name="T11" fmla="*/ 36 h 71"/>
                <a:gd name="T12" fmla="*/ 70 w 82"/>
                <a:gd name="T13" fmla="*/ 42 h 71"/>
                <a:gd name="T14" fmla="*/ 82 w 82"/>
                <a:gd name="T15" fmla="*/ 24 h 71"/>
                <a:gd name="T16" fmla="*/ 35 w 82"/>
                <a:gd name="T17" fmla="*/ 18 h 71"/>
                <a:gd name="T18" fmla="*/ 6 w 82"/>
                <a:gd name="T19" fmla="*/ 0 h 71"/>
                <a:gd name="T20" fmla="*/ 6 w 82"/>
                <a:gd name="T21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2" h="71">
                  <a:moveTo>
                    <a:pt x="6" y="0"/>
                  </a:moveTo>
                  <a:lnTo>
                    <a:pt x="0" y="12"/>
                  </a:lnTo>
                  <a:lnTo>
                    <a:pt x="23" y="36"/>
                  </a:lnTo>
                  <a:lnTo>
                    <a:pt x="53" y="71"/>
                  </a:lnTo>
                  <a:lnTo>
                    <a:pt x="59" y="59"/>
                  </a:lnTo>
                  <a:lnTo>
                    <a:pt x="47" y="36"/>
                  </a:lnTo>
                  <a:lnTo>
                    <a:pt x="70" y="42"/>
                  </a:lnTo>
                  <a:lnTo>
                    <a:pt x="82" y="24"/>
                  </a:lnTo>
                  <a:lnTo>
                    <a:pt x="35" y="18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1" name="iSľîďé"/>
            <p:cNvSpPr/>
            <p:nvPr/>
          </p:nvSpPr>
          <p:spPr bwMode="auto">
            <a:xfrm>
              <a:off x="3073400" y="3883026"/>
              <a:ext cx="46038" cy="46038"/>
            </a:xfrm>
            <a:custGeom>
              <a:avLst/>
              <a:gdLst>
                <a:gd name="T0" fmla="*/ 6 w 29"/>
                <a:gd name="T1" fmla="*/ 29 h 29"/>
                <a:gd name="T2" fmla="*/ 0 w 29"/>
                <a:gd name="T3" fmla="*/ 17 h 29"/>
                <a:gd name="T4" fmla="*/ 6 w 29"/>
                <a:gd name="T5" fmla="*/ 0 h 29"/>
                <a:gd name="T6" fmla="*/ 18 w 29"/>
                <a:gd name="T7" fmla="*/ 0 h 29"/>
                <a:gd name="T8" fmla="*/ 29 w 29"/>
                <a:gd name="T9" fmla="*/ 17 h 29"/>
                <a:gd name="T10" fmla="*/ 18 w 29"/>
                <a:gd name="T11" fmla="*/ 29 h 29"/>
                <a:gd name="T12" fmla="*/ 6 w 29"/>
                <a:gd name="T13" fmla="*/ 29 h 29"/>
                <a:gd name="T14" fmla="*/ 6 w 29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29">
                  <a:moveTo>
                    <a:pt x="6" y="29"/>
                  </a:moveTo>
                  <a:lnTo>
                    <a:pt x="0" y="17"/>
                  </a:lnTo>
                  <a:lnTo>
                    <a:pt x="6" y="0"/>
                  </a:lnTo>
                  <a:lnTo>
                    <a:pt x="18" y="0"/>
                  </a:lnTo>
                  <a:lnTo>
                    <a:pt x="29" y="17"/>
                  </a:lnTo>
                  <a:lnTo>
                    <a:pt x="18" y="29"/>
                  </a:lnTo>
                  <a:lnTo>
                    <a:pt x="6" y="29"/>
                  </a:lnTo>
                  <a:lnTo>
                    <a:pt x="6" y="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2" name="îŝļíḑè"/>
            <p:cNvSpPr/>
            <p:nvPr/>
          </p:nvSpPr>
          <p:spPr bwMode="auto">
            <a:xfrm>
              <a:off x="4213225" y="3883026"/>
              <a:ext cx="46038" cy="46038"/>
            </a:xfrm>
            <a:custGeom>
              <a:avLst/>
              <a:gdLst>
                <a:gd name="T0" fmla="*/ 6 w 29"/>
                <a:gd name="T1" fmla="*/ 29 h 29"/>
                <a:gd name="T2" fmla="*/ 0 w 29"/>
                <a:gd name="T3" fmla="*/ 17 h 29"/>
                <a:gd name="T4" fmla="*/ 6 w 29"/>
                <a:gd name="T5" fmla="*/ 0 h 29"/>
                <a:gd name="T6" fmla="*/ 23 w 29"/>
                <a:gd name="T7" fmla="*/ 0 h 29"/>
                <a:gd name="T8" fmla="*/ 29 w 29"/>
                <a:gd name="T9" fmla="*/ 17 h 29"/>
                <a:gd name="T10" fmla="*/ 23 w 29"/>
                <a:gd name="T11" fmla="*/ 29 h 29"/>
                <a:gd name="T12" fmla="*/ 6 w 29"/>
                <a:gd name="T13" fmla="*/ 29 h 29"/>
                <a:gd name="T14" fmla="*/ 6 w 29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29">
                  <a:moveTo>
                    <a:pt x="6" y="29"/>
                  </a:moveTo>
                  <a:lnTo>
                    <a:pt x="0" y="17"/>
                  </a:lnTo>
                  <a:lnTo>
                    <a:pt x="6" y="0"/>
                  </a:lnTo>
                  <a:lnTo>
                    <a:pt x="23" y="0"/>
                  </a:lnTo>
                  <a:lnTo>
                    <a:pt x="29" y="17"/>
                  </a:lnTo>
                  <a:lnTo>
                    <a:pt x="23" y="29"/>
                  </a:lnTo>
                  <a:lnTo>
                    <a:pt x="6" y="29"/>
                  </a:lnTo>
                  <a:lnTo>
                    <a:pt x="6" y="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3" name="îṥlíďe"/>
            <p:cNvSpPr/>
            <p:nvPr/>
          </p:nvSpPr>
          <p:spPr bwMode="auto">
            <a:xfrm>
              <a:off x="3494088" y="3816351"/>
              <a:ext cx="46038" cy="112713"/>
            </a:xfrm>
            <a:custGeom>
              <a:avLst/>
              <a:gdLst>
                <a:gd name="T0" fmla="*/ 5 w 5"/>
                <a:gd name="T1" fmla="*/ 0 h 12"/>
                <a:gd name="T2" fmla="*/ 5 w 5"/>
                <a:gd name="T3" fmla="*/ 12 h 12"/>
                <a:gd name="T4" fmla="*/ 2 w 5"/>
                <a:gd name="T5" fmla="*/ 12 h 12"/>
                <a:gd name="T6" fmla="*/ 2 w 5"/>
                <a:gd name="T7" fmla="*/ 5 h 12"/>
                <a:gd name="T8" fmla="*/ 2 w 5"/>
                <a:gd name="T9" fmla="*/ 4 h 12"/>
                <a:gd name="T10" fmla="*/ 1 w 5"/>
                <a:gd name="T11" fmla="*/ 3 h 12"/>
                <a:gd name="T12" fmla="*/ 0 w 5"/>
                <a:gd name="T13" fmla="*/ 3 h 12"/>
                <a:gd name="T14" fmla="*/ 0 w 5"/>
                <a:gd name="T15" fmla="*/ 3 h 12"/>
                <a:gd name="T16" fmla="*/ 0 w 5"/>
                <a:gd name="T17" fmla="*/ 2 h 12"/>
                <a:gd name="T18" fmla="*/ 3 w 5"/>
                <a:gd name="T19" fmla="*/ 0 h 12"/>
                <a:gd name="T20" fmla="*/ 5 w 5"/>
                <a:gd name="T2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" h="12">
                  <a:moveTo>
                    <a:pt x="5" y="0"/>
                  </a:moveTo>
                  <a:cubicBezTo>
                    <a:pt x="5" y="12"/>
                    <a:pt x="5" y="12"/>
                    <a:pt x="5" y="12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3"/>
                    <a:pt x="1" y="3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2" y="1"/>
                    <a:pt x="3" y="0"/>
                  </a:cubicBezTo>
                  <a:cubicBezTo>
                    <a:pt x="5" y="0"/>
                    <a:pt x="5" y="0"/>
                    <a:pt x="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4" name="ïṣlïḑe"/>
            <p:cNvSpPr/>
            <p:nvPr/>
          </p:nvSpPr>
          <p:spPr bwMode="auto">
            <a:xfrm>
              <a:off x="3578225" y="3816351"/>
              <a:ext cx="65088" cy="112713"/>
            </a:xfrm>
            <a:custGeom>
              <a:avLst/>
              <a:gdLst>
                <a:gd name="T0" fmla="*/ 3 w 7"/>
                <a:gd name="T1" fmla="*/ 5 h 12"/>
                <a:gd name="T2" fmla="*/ 3 w 7"/>
                <a:gd name="T3" fmla="*/ 6 h 12"/>
                <a:gd name="T4" fmla="*/ 4 w 7"/>
                <a:gd name="T5" fmla="*/ 6 h 12"/>
                <a:gd name="T6" fmla="*/ 4 w 7"/>
                <a:gd name="T7" fmla="*/ 6 h 12"/>
                <a:gd name="T8" fmla="*/ 4 w 7"/>
                <a:gd name="T9" fmla="*/ 5 h 12"/>
                <a:gd name="T10" fmla="*/ 4 w 7"/>
                <a:gd name="T11" fmla="*/ 3 h 12"/>
                <a:gd name="T12" fmla="*/ 4 w 7"/>
                <a:gd name="T13" fmla="*/ 2 h 12"/>
                <a:gd name="T14" fmla="*/ 4 w 7"/>
                <a:gd name="T15" fmla="*/ 1 h 12"/>
                <a:gd name="T16" fmla="*/ 3 w 7"/>
                <a:gd name="T17" fmla="*/ 2 h 12"/>
                <a:gd name="T18" fmla="*/ 3 w 7"/>
                <a:gd name="T19" fmla="*/ 3 h 12"/>
                <a:gd name="T20" fmla="*/ 3 w 7"/>
                <a:gd name="T21" fmla="*/ 5 h 12"/>
                <a:gd name="T22" fmla="*/ 0 w 7"/>
                <a:gd name="T23" fmla="*/ 9 h 12"/>
                <a:gd name="T24" fmla="*/ 3 w 7"/>
                <a:gd name="T25" fmla="*/ 9 h 12"/>
                <a:gd name="T26" fmla="*/ 3 w 7"/>
                <a:gd name="T27" fmla="*/ 10 h 12"/>
                <a:gd name="T28" fmla="*/ 3 w 7"/>
                <a:gd name="T29" fmla="*/ 10 h 12"/>
                <a:gd name="T30" fmla="*/ 4 w 7"/>
                <a:gd name="T31" fmla="*/ 10 h 12"/>
                <a:gd name="T32" fmla="*/ 4 w 7"/>
                <a:gd name="T33" fmla="*/ 10 h 12"/>
                <a:gd name="T34" fmla="*/ 4 w 7"/>
                <a:gd name="T35" fmla="*/ 10 h 12"/>
                <a:gd name="T36" fmla="*/ 4 w 7"/>
                <a:gd name="T37" fmla="*/ 9 h 12"/>
                <a:gd name="T38" fmla="*/ 4 w 7"/>
                <a:gd name="T39" fmla="*/ 7 h 12"/>
                <a:gd name="T40" fmla="*/ 4 w 7"/>
                <a:gd name="T41" fmla="*/ 8 h 12"/>
                <a:gd name="T42" fmla="*/ 3 w 7"/>
                <a:gd name="T43" fmla="*/ 8 h 12"/>
                <a:gd name="T44" fmla="*/ 1 w 7"/>
                <a:gd name="T45" fmla="*/ 7 h 12"/>
                <a:gd name="T46" fmla="*/ 0 w 7"/>
                <a:gd name="T47" fmla="*/ 6 h 12"/>
                <a:gd name="T48" fmla="*/ 0 w 7"/>
                <a:gd name="T49" fmla="*/ 5 h 12"/>
                <a:gd name="T50" fmla="*/ 0 w 7"/>
                <a:gd name="T51" fmla="*/ 4 h 12"/>
                <a:gd name="T52" fmla="*/ 0 w 7"/>
                <a:gd name="T53" fmla="*/ 2 h 12"/>
                <a:gd name="T54" fmla="*/ 1 w 7"/>
                <a:gd name="T55" fmla="*/ 1 h 12"/>
                <a:gd name="T56" fmla="*/ 2 w 7"/>
                <a:gd name="T57" fmla="*/ 0 h 12"/>
                <a:gd name="T58" fmla="*/ 4 w 7"/>
                <a:gd name="T59" fmla="*/ 0 h 12"/>
                <a:gd name="T60" fmla="*/ 6 w 7"/>
                <a:gd name="T61" fmla="*/ 0 h 12"/>
                <a:gd name="T62" fmla="*/ 7 w 7"/>
                <a:gd name="T63" fmla="*/ 1 h 12"/>
                <a:gd name="T64" fmla="*/ 7 w 7"/>
                <a:gd name="T65" fmla="*/ 2 h 12"/>
                <a:gd name="T66" fmla="*/ 7 w 7"/>
                <a:gd name="T67" fmla="*/ 5 h 12"/>
                <a:gd name="T68" fmla="*/ 7 w 7"/>
                <a:gd name="T69" fmla="*/ 7 h 12"/>
                <a:gd name="T70" fmla="*/ 7 w 7"/>
                <a:gd name="T71" fmla="*/ 9 h 12"/>
                <a:gd name="T72" fmla="*/ 7 w 7"/>
                <a:gd name="T73" fmla="*/ 11 h 12"/>
                <a:gd name="T74" fmla="*/ 6 w 7"/>
                <a:gd name="T75" fmla="*/ 12 h 12"/>
                <a:gd name="T76" fmla="*/ 4 w 7"/>
                <a:gd name="T77" fmla="*/ 12 h 12"/>
                <a:gd name="T78" fmla="*/ 2 w 7"/>
                <a:gd name="T79" fmla="*/ 12 h 12"/>
                <a:gd name="T80" fmla="*/ 0 w 7"/>
                <a:gd name="T81" fmla="*/ 11 h 12"/>
                <a:gd name="T82" fmla="*/ 0 w 7"/>
                <a:gd name="T83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7" h="12">
                  <a:moveTo>
                    <a:pt x="3" y="5"/>
                  </a:moveTo>
                  <a:cubicBezTo>
                    <a:pt x="3" y="5"/>
                    <a:pt x="3" y="6"/>
                    <a:pt x="3" y="6"/>
                  </a:cubicBezTo>
                  <a:cubicBezTo>
                    <a:pt x="3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5"/>
                    <a:pt x="4" y="5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1"/>
                    <a:pt x="4" y="1"/>
                  </a:cubicBezTo>
                  <a:cubicBezTo>
                    <a:pt x="4" y="1"/>
                    <a:pt x="3" y="2"/>
                    <a:pt x="3" y="2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5"/>
                    <a:pt x="3" y="5"/>
                    <a:pt x="3" y="5"/>
                  </a:cubicBezTo>
                  <a:close/>
                  <a:moveTo>
                    <a:pt x="0" y="9"/>
                  </a:move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10"/>
                    <a:pt x="3" y="10"/>
                  </a:cubicBezTo>
                  <a:cubicBezTo>
                    <a:pt x="3" y="10"/>
                    <a:pt x="3" y="10"/>
                    <a:pt x="3" y="10"/>
                  </a:cubicBezTo>
                  <a:cubicBezTo>
                    <a:pt x="3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9"/>
                    <a:pt x="4" y="9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2" y="8"/>
                    <a:pt x="2" y="8"/>
                    <a:pt x="1" y="7"/>
                  </a:cubicBezTo>
                  <a:cubicBezTo>
                    <a:pt x="1" y="7"/>
                    <a:pt x="0" y="7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6" y="0"/>
                    <a:pt x="6" y="0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3"/>
                    <a:pt x="7" y="4"/>
                    <a:pt x="7" y="5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8"/>
                    <a:pt x="7" y="9"/>
                    <a:pt x="7" y="9"/>
                  </a:cubicBezTo>
                  <a:cubicBezTo>
                    <a:pt x="7" y="10"/>
                    <a:pt x="7" y="10"/>
                    <a:pt x="7" y="11"/>
                  </a:cubicBezTo>
                  <a:cubicBezTo>
                    <a:pt x="6" y="11"/>
                    <a:pt x="6" y="12"/>
                    <a:pt x="6" y="12"/>
                  </a:cubicBezTo>
                  <a:cubicBezTo>
                    <a:pt x="5" y="12"/>
                    <a:pt x="4" y="12"/>
                    <a:pt x="4" y="12"/>
                  </a:cubicBezTo>
                  <a:cubicBezTo>
                    <a:pt x="3" y="12"/>
                    <a:pt x="2" y="12"/>
                    <a:pt x="2" y="12"/>
                  </a:cubicBezTo>
                  <a:cubicBezTo>
                    <a:pt x="1" y="11"/>
                    <a:pt x="1" y="11"/>
                    <a:pt x="0" y="11"/>
                  </a:cubicBezTo>
                  <a:cubicBezTo>
                    <a:pt x="0" y="10"/>
                    <a:pt x="0" y="9"/>
                    <a:pt x="0" y="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5" name="išḻïde"/>
            <p:cNvSpPr/>
            <p:nvPr/>
          </p:nvSpPr>
          <p:spPr bwMode="auto">
            <a:xfrm>
              <a:off x="3679825" y="3816351"/>
              <a:ext cx="66675" cy="112713"/>
            </a:xfrm>
            <a:custGeom>
              <a:avLst/>
              <a:gdLst>
                <a:gd name="T0" fmla="*/ 7 w 7"/>
                <a:gd name="T1" fmla="*/ 10 h 12"/>
                <a:gd name="T2" fmla="*/ 7 w 7"/>
                <a:gd name="T3" fmla="*/ 12 h 12"/>
                <a:gd name="T4" fmla="*/ 0 w 7"/>
                <a:gd name="T5" fmla="*/ 12 h 12"/>
                <a:gd name="T6" fmla="*/ 0 w 7"/>
                <a:gd name="T7" fmla="*/ 10 h 12"/>
                <a:gd name="T8" fmla="*/ 4 w 7"/>
                <a:gd name="T9" fmla="*/ 4 h 12"/>
                <a:gd name="T10" fmla="*/ 4 w 7"/>
                <a:gd name="T11" fmla="*/ 2 h 12"/>
                <a:gd name="T12" fmla="*/ 4 w 7"/>
                <a:gd name="T13" fmla="*/ 2 h 12"/>
                <a:gd name="T14" fmla="*/ 4 w 7"/>
                <a:gd name="T15" fmla="*/ 1 h 12"/>
                <a:gd name="T16" fmla="*/ 3 w 7"/>
                <a:gd name="T17" fmla="*/ 2 h 12"/>
                <a:gd name="T18" fmla="*/ 3 w 7"/>
                <a:gd name="T19" fmla="*/ 3 h 12"/>
                <a:gd name="T20" fmla="*/ 3 w 7"/>
                <a:gd name="T21" fmla="*/ 4 h 12"/>
                <a:gd name="T22" fmla="*/ 0 w 7"/>
                <a:gd name="T23" fmla="*/ 4 h 12"/>
                <a:gd name="T24" fmla="*/ 0 w 7"/>
                <a:gd name="T25" fmla="*/ 3 h 12"/>
                <a:gd name="T26" fmla="*/ 0 w 7"/>
                <a:gd name="T27" fmla="*/ 2 h 12"/>
                <a:gd name="T28" fmla="*/ 1 w 7"/>
                <a:gd name="T29" fmla="*/ 1 h 12"/>
                <a:gd name="T30" fmla="*/ 2 w 7"/>
                <a:gd name="T31" fmla="*/ 0 h 12"/>
                <a:gd name="T32" fmla="*/ 4 w 7"/>
                <a:gd name="T33" fmla="*/ 0 h 12"/>
                <a:gd name="T34" fmla="*/ 6 w 7"/>
                <a:gd name="T35" fmla="*/ 0 h 12"/>
                <a:gd name="T36" fmla="*/ 7 w 7"/>
                <a:gd name="T37" fmla="*/ 3 h 12"/>
                <a:gd name="T38" fmla="*/ 7 w 7"/>
                <a:gd name="T39" fmla="*/ 5 h 12"/>
                <a:gd name="T40" fmla="*/ 4 w 7"/>
                <a:gd name="T41" fmla="*/ 10 h 12"/>
                <a:gd name="T42" fmla="*/ 7 w 7"/>
                <a:gd name="T43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" h="12">
                  <a:moveTo>
                    <a:pt x="7" y="10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2" y="7"/>
                    <a:pt x="3" y="5"/>
                    <a:pt x="4" y="4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1"/>
                    <a:pt x="4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5" y="0"/>
                    <a:pt x="6" y="0"/>
                    <a:pt x="6" y="0"/>
                  </a:cubicBezTo>
                  <a:cubicBezTo>
                    <a:pt x="7" y="1"/>
                    <a:pt x="7" y="2"/>
                    <a:pt x="7" y="3"/>
                  </a:cubicBezTo>
                  <a:cubicBezTo>
                    <a:pt x="7" y="3"/>
                    <a:pt x="7" y="4"/>
                    <a:pt x="7" y="5"/>
                  </a:cubicBezTo>
                  <a:cubicBezTo>
                    <a:pt x="6" y="6"/>
                    <a:pt x="5" y="7"/>
                    <a:pt x="4" y="10"/>
                  </a:cubicBezTo>
                  <a:cubicBezTo>
                    <a:pt x="7" y="10"/>
                    <a:pt x="7" y="10"/>
                    <a:pt x="7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6" name="îṣľíḑé"/>
            <p:cNvSpPr/>
            <p:nvPr/>
          </p:nvSpPr>
          <p:spPr bwMode="auto">
            <a:xfrm>
              <a:off x="3783013" y="3816351"/>
              <a:ext cx="65088" cy="112713"/>
            </a:xfrm>
            <a:custGeom>
              <a:avLst/>
              <a:gdLst>
                <a:gd name="T0" fmla="*/ 4 w 7"/>
                <a:gd name="T1" fmla="*/ 3 h 12"/>
                <a:gd name="T2" fmla="*/ 4 w 7"/>
                <a:gd name="T3" fmla="*/ 2 h 12"/>
                <a:gd name="T4" fmla="*/ 4 w 7"/>
                <a:gd name="T5" fmla="*/ 1 h 12"/>
                <a:gd name="T6" fmla="*/ 3 w 7"/>
                <a:gd name="T7" fmla="*/ 2 h 12"/>
                <a:gd name="T8" fmla="*/ 3 w 7"/>
                <a:gd name="T9" fmla="*/ 3 h 12"/>
                <a:gd name="T10" fmla="*/ 3 w 7"/>
                <a:gd name="T11" fmla="*/ 9 h 12"/>
                <a:gd name="T12" fmla="*/ 3 w 7"/>
                <a:gd name="T13" fmla="*/ 10 h 12"/>
                <a:gd name="T14" fmla="*/ 4 w 7"/>
                <a:gd name="T15" fmla="*/ 10 h 12"/>
                <a:gd name="T16" fmla="*/ 4 w 7"/>
                <a:gd name="T17" fmla="*/ 10 h 12"/>
                <a:gd name="T18" fmla="*/ 4 w 7"/>
                <a:gd name="T19" fmla="*/ 9 h 12"/>
                <a:gd name="T20" fmla="*/ 4 w 7"/>
                <a:gd name="T21" fmla="*/ 3 h 12"/>
                <a:gd name="T22" fmla="*/ 7 w 7"/>
                <a:gd name="T23" fmla="*/ 4 h 12"/>
                <a:gd name="T24" fmla="*/ 7 w 7"/>
                <a:gd name="T25" fmla="*/ 8 h 12"/>
                <a:gd name="T26" fmla="*/ 7 w 7"/>
                <a:gd name="T27" fmla="*/ 10 h 12"/>
                <a:gd name="T28" fmla="*/ 6 w 7"/>
                <a:gd name="T29" fmla="*/ 11 h 12"/>
                <a:gd name="T30" fmla="*/ 5 w 7"/>
                <a:gd name="T31" fmla="*/ 12 h 12"/>
                <a:gd name="T32" fmla="*/ 4 w 7"/>
                <a:gd name="T33" fmla="*/ 12 h 12"/>
                <a:gd name="T34" fmla="*/ 2 w 7"/>
                <a:gd name="T35" fmla="*/ 12 h 12"/>
                <a:gd name="T36" fmla="*/ 1 w 7"/>
                <a:gd name="T37" fmla="*/ 11 h 12"/>
                <a:gd name="T38" fmla="*/ 0 w 7"/>
                <a:gd name="T39" fmla="*/ 10 h 12"/>
                <a:gd name="T40" fmla="*/ 0 w 7"/>
                <a:gd name="T41" fmla="*/ 8 h 12"/>
                <a:gd name="T42" fmla="*/ 0 w 7"/>
                <a:gd name="T43" fmla="*/ 4 h 12"/>
                <a:gd name="T44" fmla="*/ 0 w 7"/>
                <a:gd name="T45" fmla="*/ 1 h 12"/>
                <a:gd name="T46" fmla="*/ 2 w 7"/>
                <a:gd name="T47" fmla="*/ 0 h 12"/>
                <a:gd name="T48" fmla="*/ 4 w 7"/>
                <a:gd name="T49" fmla="*/ 0 h 12"/>
                <a:gd name="T50" fmla="*/ 5 w 7"/>
                <a:gd name="T51" fmla="*/ 0 h 12"/>
                <a:gd name="T52" fmla="*/ 6 w 7"/>
                <a:gd name="T53" fmla="*/ 1 h 12"/>
                <a:gd name="T54" fmla="*/ 7 w 7"/>
                <a:gd name="T55" fmla="*/ 2 h 12"/>
                <a:gd name="T56" fmla="*/ 7 w 7"/>
                <a:gd name="T5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7" h="12">
                  <a:moveTo>
                    <a:pt x="4" y="3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1"/>
                    <a:pt x="4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3" y="2"/>
                    <a:pt x="3" y="2"/>
                    <a:pt x="3" y="3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10"/>
                    <a:pt x="3" y="10"/>
                  </a:cubicBezTo>
                  <a:cubicBezTo>
                    <a:pt x="3" y="10"/>
                    <a:pt x="3" y="10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9"/>
                    <a:pt x="4" y="9"/>
                  </a:cubicBezTo>
                  <a:cubicBezTo>
                    <a:pt x="4" y="3"/>
                    <a:pt x="4" y="3"/>
                    <a:pt x="4" y="3"/>
                  </a:cubicBezTo>
                  <a:close/>
                  <a:moveTo>
                    <a:pt x="7" y="4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7" y="9"/>
                    <a:pt x="7" y="9"/>
                    <a:pt x="7" y="10"/>
                  </a:cubicBezTo>
                  <a:cubicBezTo>
                    <a:pt x="7" y="10"/>
                    <a:pt x="7" y="11"/>
                    <a:pt x="6" y="11"/>
                  </a:cubicBezTo>
                  <a:cubicBezTo>
                    <a:pt x="6" y="11"/>
                    <a:pt x="6" y="12"/>
                    <a:pt x="5" y="12"/>
                  </a:cubicBezTo>
                  <a:cubicBezTo>
                    <a:pt x="5" y="12"/>
                    <a:pt x="4" y="12"/>
                    <a:pt x="4" y="12"/>
                  </a:cubicBezTo>
                  <a:cubicBezTo>
                    <a:pt x="3" y="12"/>
                    <a:pt x="2" y="12"/>
                    <a:pt x="2" y="12"/>
                  </a:cubicBezTo>
                  <a:cubicBezTo>
                    <a:pt x="2" y="12"/>
                    <a:pt x="1" y="11"/>
                    <a:pt x="1" y="11"/>
                  </a:cubicBezTo>
                  <a:cubicBezTo>
                    <a:pt x="1" y="11"/>
                    <a:pt x="0" y="10"/>
                    <a:pt x="0" y="10"/>
                  </a:cubicBezTo>
                  <a:cubicBezTo>
                    <a:pt x="0" y="10"/>
                    <a:pt x="0" y="9"/>
                    <a:pt x="0" y="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1" y="1"/>
                    <a:pt x="1" y="0"/>
                    <a:pt x="2" y="0"/>
                  </a:cubicBezTo>
                  <a:cubicBezTo>
                    <a:pt x="2" y="0"/>
                    <a:pt x="3" y="0"/>
                    <a:pt x="4" y="0"/>
                  </a:cubicBezTo>
                  <a:cubicBezTo>
                    <a:pt x="4" y="0"/>
                    <a:pt x="5" y="0"/>
                    <a:pt x="5" y="0"/>
                  </a:cubicBezTo>
                  <a:cubicBezTo>
                    <a:pt x="6" y="0"/>
                    <a:pt x="6" y="0"/>
                    <a:pt x="6" y="1"/>
                  </a:cubicBezTo>
                  <a:cubicBezTo>
                    <a:pt x="7" y="1"/>
                    <a:pt x="7" y="1"/>
                    <a:pt x="7" y="2"/>
                  </a:cubicBezTo>
                  <a:cubicBezTo>
                    <a:pt x="7" y="2"/>
                    <a:pt x="7" y="3"/>
                    <a:pt x="7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7" name="ïṧļíḑè"/>
            <p:cNvSpPr/>
            <p:nvPr/>
          </p:nvSpPr>
          <p:spPr bwMode="auto">
            <a:xfrm>
              <a:off x="3167063" y="3967163"/>
              <a:ext cx="158750" cy="150813"/>
            </a:xfrm>
            <a:custGeom>
              <a:avLst/>
              <a:gdLst>
                <a:gd name="T0" fmla="*/ 13 w 17"/>
                <a:gd name="T1" fmla="*/ 10 h 16"/>
                <a:gd name="T2" fmla="*/ 10 w 17"/>
                <a:gd name="T3" fmla="*/ 5 h 16"/>
                <a:gd name="T4" fmla="*/ 11 w 17"/>
                <a:gd name="T5" fmla="*/ 5 h 16"/>
                <a:gd name="T6" fmla="*/ 1 w 17"/>
                <a:gd name="T7" fmla="*/ 4 h 16"/>
                <a:gd name="T8" fmla="*/ 2 w 17"/>
                <a:gd name="T9" fmla="*/ 4 h 16"/>
                <a:gd name="T10" fmla="*/ 5 w 17"/>
                <a:gd name="T11" fmla="*/ 4 h 16"/>
                <a:gd name="T12" fmla="*/ 5 w 17"/>
                <a:gd name="T13" fmla="*/ 2 h 16"/>
                <a:gd name="T14" fmla="*/ 7 w 17"/>
                <a:gd name="T15" fmla="*/ 3 h 16"/>
                <a:gd name="T16" fmla="*/ 7 w 17"/>
                <a:gd name="T17" fmla="*/ 5 h 16"/>
                <a:gd name="T18" fmla="*/ 5 w 17"/>
                <a:gd name="T19" fmla="*/ 8 h 16"/>
                <a:gd name="T20" fmla="*/ 7 w 17"/>
                <a:gd name="T21" fmla="*/ 7 h 16"/>
                <a:gd name="T22" fmla="*/ 8 w 17"/>
                <a:gd name="T23" fmla="*/ 6 h 16"/>
                <a:gd name="T24" fmla="*/ 7 w 17"/>
                <a:gd name="T25" fmla="*/ 4 h 16"/>
                <a:gd name="T26" fmla="*/ 7 w 17"/>
                <a:gd name="T27" fmla="*/ 3 h 16"/>
                <a:gd name="T28" fmla="*/ 8 w 17"/>
                <a:gd name="T29" fmla="*/ 1 h 16"/>
                <a:gd name="T30" fmla="*/ 10 w 17"/>
                <a:gd name="T31" fmla="*/ 1 h 16"/>
                <a:gd name="T32" fmla="*/ 12 w 17"/>
                <a:gd name="T33" fmla="*/ 1 h 16"/>
                <a:gd name="T34" fmla="*/ 15 w 17"/>
                <a:gd name="T35" fmla="*/ 2 h 16"/>
                <a:gd name="T36" fmla="*/ 16 w 17"/>
                <a:gd name="T37" fmla="*/ 1 h 16"/>
                <a:gd name="T38" fmla="*/ 16 w 17"/>
                <a:gd name="T39" fmla="*/ 4 h 16"/>
                <a:gd name="T40" fmla="*/ 16 w 17"/>
                <a:gd name="T41" fmla="*/ 5 h 16"/>
                <a:gd name="T42" fmla="*/ 15 w 17"/>
                <a:gd name="T43" fmla="*/ 6 h 16"/>
                <a:gd name="T44" fmla="*/ 12 w 17"/>
                <a:gd name="T45" fmla="*/ 6 h 16"/>
                <a:gd name="T46" fmla="*/ 11 w 17"/>
                <a:gd name="T47" fmla="*/ 6 h 16"/>
                <a:gd name="T48" fmla="*/ 10 w 17"/>
                <a:gd name="T49" fmla="*/ 8 h 16"/>
                <a:gd name="T50" fmla="*/ 11 w 17"/>
                <a:gd name="T51" fmla="*/ 10 h 16"/>
                <a:gd name="T52" fmla="*/ 9 w 17"/>
                <a:gd name="T53" fmla="*/ 11 h 16"/>
                <a:gd name="T54" fmla="*/ 12 w 17"/>
                <a:gd name="T55" fmla="*/ 9 h 16"/>
                <a:gd name="T56" fmla="*/ 13 w 17"/>
                <a:gd name="T57" fmla="*/ 7 h 16"/>
                <a:gd name="T58" fmla="*/ 14 w 17"/>
                <a:gd name="T59" fmla="*/ 9 h 16"/>
                <a:gd name="T60" fmla="*/ 14 w 17"/>
                <a:gd name="T61" fmla="*/ 12 h 16"/>
                <a:gd name="T62" fmla="*/ 13 w 17"/>
                <a:gd name="T63" fmla="*/ 12 h 16"/>
                <a:gd name="T64" fmla="*/ 10 w 17"/>
                <a:gd name="T65" fmla="*/ 12 h 16"/>
                <a:gd name="T66" fmla="*/ 11 w 17"/>
                <a:gd name="T67" fmla="*/ 14 h 16"/>
                <a:gd name="T68" fmla="*/ 11 w 17"/>
                <a:gd name="T69" fmla="*/ 16 h 16"/>
                <a:gd name="T70" fmla="*/ 10 w 17"/>
                <a:gd name="T71" fmla="*/ 16 h 16"/>
                <a:gd name="T72" fmla="*/ 8 w 17"/>
                <a:gd name="T73" fmla="*/ 15 h 16"/>
                <a:gd name="T74" fmla="*/ 5 w 17"/>
                <a:gd name="T75" fmla="*/ 13 h 16"/>
                <a:gd name="T76" fmla="*/ 7 w 17"/>
                <a:gd name="T77" fmla="*/ 12 h 16"/>
                <a:gd name="T78" fmla="*/ 8 w 17"/>
                <a:gd name="T79" fmla="*/ 11 h 16"/>
                <a:gd name="T80" fmla="*/ 7 w 17"/>
                <a:gd name="T81" fmla="*/ 12 h 16"/>
                <a:gd name="T82" fmla="*/ 7 w 17"/>
                <a:gd name="T83" fmla="*/ 9 h 16"/>
                <a:gd name="T84" fmla="*/ 8 w 17"/>
                <a:gd name="T85" fmla="*/ 9 h 16"/>
                <a:gd name="T86" fmla="*/ 5 w 17"/>
                <a:gd name="T87" fmla="*/ 9 h 16"/>
                <a:gd name="T88" fmla="*/ 4 w 17"/>
                <a:gd name="T89" fmla="*/ 9 h 16"/>
                <a:gd name="T90" fmla="*/ 1 w 17"/>
                <a:gd name="T91" fmla="*/ 9 h 16"/>
                <a:gd name="T92" fmla="*/ 1 w 17"/>
                <a:gd name="T93" fmla="*/ 10 h 16"/>
                <a:gd name="T94" fmla="*/ 0 w 17"/>
                <a:gd name="T95" fmla="*/ 8 h 16"/>
                <a:gd name="T96" fmla="*/ 3 w 17"/>
                <a:gd name="T97" fmla="*/ 6 h 16"/>
                <a:gd name="T98" fmla="*/ 1 w 17"/>
                <a:gd name="T99" fmla="*/ 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7" h="16">
                  <a:moveTo>
                    <a:pt x="13" y="10"/>
                  </a:moveTo>
                  <a:cubicBezTo>
                    <a:pt x="13" y="10"/>
                    <a:pt x="12" y="10"/>
                    <a:pt x="12" y="11"/>
                  </a:cubicBezTo>
                  <a:cubicBezTo>
                    <a:pt x="12" y="11"/>
                    <a:pt x="13" y="11"/>
                    <a:pt x="13" y="11"/>
                  </a:cubicBezTo>
                  <a:cubicBezTo>
                    <a:pt x="13" y="11"/>
                    <a:pt x="13" y="10"/>
                    <a:pt x="13" y="10"/>
                  </a:cubicBezTo>
                  <a:cubicBezTo>
                    <a:pt x="13" y="10"/>
                    <a:pt x="13" y="10"/>
                    <a:pt x="13" y="10"/>
                  </a:cubicBezTo>
                  <a:close/>
                  <a:moveTo>
                    <a:pt x="11" y="4"/>
                  </a:moveTo>
                  <a:cubicBezTo>
                    <a:pt x="11" y="4"/>
                    <a:pt x="10" y="4"/>
                    <a:pt x="10" y="4"/>
                  </a:cubicBezTo>
                  <a:cubicBezTo>
                    <a:pt x="10" y="4"/>
                    <a:pt x="10" y="4"/>
                    <a:pt x="10" y="5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5"/>
                    <a:pt x="9" y="5"/>
                    <a:pt x="9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1" y="5"/>
                    <a:pt x="10" y="5"/>
                    <a:pt x="11" y="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1" y="5"/>
                    <a:pt x="11" y="4"/>
                    <a:pt x="11" y="4"/>
                  </a:cubicBezTo>
                  <a:cubicBezTo>
                    <a:pt x="11" y="4"/>
                    <a:pt x="11" y="4"/>
                    <a:pt x="11" y="4"/>
                  </a:cubicBezTo>
                  <a:close/>
                  <a:moveTo>
                    <a:pt x="1" y="4"/>
                  </a:move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4"/>
                    <a:pt x="3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4" y="5"/>
                    <a:pt x="4" y="4"/>
                    <a:pt x="4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2"/>
                  </a:cubicBezTo>
                  <a:cubicBezTo>
                    <a:pt x="5" y="2"/>
                    <a:pt x="5" y="3"/>
                    <a:pt x="5" y="2"/>
                  </a:cubicBezTo>
                  <a:cubicBezTo>
                    <a:pt x="6" y="3"/>
                    <a:pt x="6" y="2"/>
                    <a:pt x="6" y="2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6" y="5"/>
                    <a:pt x="7" y="6"/>
                    <a:pt x="7" y="6"/>
                  </a:cubicBezTo>
                  <a:cubicBezTo>
                    <a:pt x="7" y="6"/>
                    <a:pt x="6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7"/>
                    <a:pt x="5" y="7"/>
                    <a:pt x="5" y="8"/>
                  </a:cubicBezTo>
                  <a:cubicBezTo>
                    <a:pt x="5" y="8"/>
                    <a:pt x="5" y="7"/>
                    <a:pt x="5" y="7"/>
                  </a:cubicBezTo>
                  <a:cubicBezTo>
                    <a:pt x="5" y="7"/>
                    <a:pt x="5" y="7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7" y="7"/>
                    <a:pt x="7" y="7"/>
                  </a:cubicBezTo>
                  <a:cubicBezTo>
                    <a:pt x="7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5"/>
                    <a:pt x="8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4"/>
                    <a:pt x="7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8" y="4"/>
                    <a:pt x="8" y="4"/>
                  </a:cubicBezTo>
                  <a:cubicBezTo>
                    <a:pt x="8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2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2"/>
                    <a:pt x="10" y="1"/>
                    <a:pt x="10" y="1"/>
                  </a:cubicBezTo>
                  <a:cubicBezTo>
                    <a:pt x="11" y="1"/>
                    <a:pt x="10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0"/>
                    <a:pt x="11" y="1"/>
                    <a:pt x="12" y="1"/>
                  </a:cubicBezTo>
                  <a:cubicBezTo>
                    <a:pt x="12" y="1"/>
                    <a:pt x="11" y="1"/>
                    <a:pt x="11" y="2"/>
                  </a:cubicBezTo>
                  <a:cubicBezTo>
                    <a:pt x="12" y="2"/>
                    <a:pt x="13" y="3"/>
                    <a:pt x="14" y="3"/>
                  </a:cubicBezTo>
                  <a:cubicBezTo>
                    <a:pt x="14" y="3"/>
                    <a:pt x="14" y="3"/>
                    <a:pt x="14" y="3"/>
                  </a:cubicBezTo>
                  <a:cubicBezTo>
                    <a:pt x="14" y="2"/>
                    <a:pt x="14" y="2"/>
                    <a:pt x="15" y="2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5" y="2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15" y="1"/>
                    <a:pt x="15" y="1"/>
                    <a:pt x="16" y="1"/>
                  </a:cubicBezTo>
                  <a:cubicBezTo>
                    <a:pt x="16" y="1"/>
                    <a:pt x="16" y="1"/>
                    <a:pt x="16" y="1"/>
                  </a:cubicBezTo>
                  <a:cubicBezTo>
                    <a:pt x="17" y="2"/>
                    <a:pt x="17" y="2"/>
                    <a:pt x="17" y="3"/>
                  </a:cubicBezTo>
                  <a:cubicBezTo>
                    <a:pt x="17" y="3"/>
                    <a:pt x="17" y="3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6" y="4"/>
                  </a:cubicBezTo>
                  <a:cubicBezTo>
                    <a:pt x="16" y="4"/>
                    <a:pt x="16" y="4"/>
                    <a:pt x="15" y="4"/>
                  </a:cubicBezTo>
                  <a:cubicBezTo>
                    <a:pt x="15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5"/>
                    <a:pt x="16" y="5"/>
                  </a:cubicBezTo>
                  <a:cubicBezTo>
                    <a:pt x="16" y="5"/>
                    <a:pt x="16" y="6"/>
                    <a:pt x="16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5" y="6"/>
                    <a:pt x="15" y="6"/>
                  </a:cubicBezTo>
                  <a:cubicBezTo>
                    <a:pt x="15" y="6"/>
                    <a:pt x="14" y="6"/>
                    <a:pt x="14" y="6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3" y="5"/>
                    <a:pt x="12" y="6"/>
                    <a:pt x="12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2" y="7"/>
                    <a:pt x="11" y="7"/>
                  </a:cubicBezTo>
                  <a:cubicBezTo>
                    <a:pt x="11" y="7"/>
                    <a:pt x="11" y="8"/>
                    <a:pt x="11" y="8"/>
                  </a:cubicBezTo>
                  <a:cubicBezTo>
                    <a:pt x="11" y="8"/>
                    <a:pt x="11" y="7"/>
                    <a:pt x="11" y="7"/>
                  </a:cubicBezTo>
                  <a:cubicBezTo>
                    <a:pt x="11" y="7"/>
                    <a:pt x="11" y="8"/>
                    <a:pt x="10" y="8"/>
                  </a:cubicBezTo>
                  <a:cubicBezTo>
                    <a:pt x="10" y="7"/>
                    <a:pt x="10" y="7"/>
                    <a:pt x="9" y="8"/>
                  </a:cubicBezTo>
                  <a:cubicBezTo>
                    <a:pt x="10" y="8"/>
                    <a:pt x="10" y="8"/>
                    <a:pt x="11" y="8"/>
                  </a:cubicBezTo>
                  <a:cubicBezTo>
                    <a:pt x="11" y="8"/>
                    <a:pt x="11" y="8"/>
                    <a:pt x="11" y="8"/>
                  </a:cubicBezTo>
                  <a:cubicBezTo>
                    <a:pt x="11" y="9"/>
                    <a:pt x="11" y="9"/>
                    <a:pt x="11" y="10"/>
                  </a:cubicBezTo>
                  <a:cubicBezTo>
                    <a:pt x="11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9" y="10"/>
                    <a:pt x="9" y="10"/>
                    <a:pt x="8" y="10"/>
                  </a:cubicBezTo>
                  <a:cubicBezTo>
                    <a:pt x="8" y="11"/>
                    <a:pt x="9" y="11"/>
                    <a:pt x="9" y="11"/>
                  </a:cubicBezTo>
                  <a:cubicBezTo>
                    <a:pt x="9" y="11"/>
                    <a:pt x="10" y="11"/>
                    <a:pt x="10" y="10"/>
                  </a:cubicBezTo>
                  <a:cubicBezTo>
                    <a:pt x="10" y="10"/>
                    <a:pt x="10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2" y="9"/>
                    <a:pt x="12" y="9"/>
                    <a:pt x="12" y="9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8"/>
                    <a:pt x="13" y="8"/>
                    <a:pt x="13" y="7"/>
                  </a:cubicBezTo>
                  <a:cubicBezTo>
                    <a:pt x="13" y="7"/>
                    <a:pt x="13" y="7"/>
                    <a:pt x="14" y="7"/>
                  </a:cubicBezTo>
                  <a:cubicBezTo>
                    <a:pt x="14" y="7"/>
                    <a:pt x="14" y="8"/>
                    <a:pt x="14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4" y="9"/>
                    <a:pt x="14" y="9"/>
                    <a:pt x="14" y="10"/>
                  </a:cubicBezTo>
                  <a:cubicBezTo>
                    <a:pt x="14" y="10"/>
                    <a:pt x="14" y="10"/>
                    <a:pt x="14" y="10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4" y="12"/>
                    <a:pt x="14" y="12"/>
                  </a:cubicBezTo>
                  <a:cubicBezTo>
                    <a:pt x="14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2"/>
                    <a:pt x="12" y="12"/>
                    <a:pt x="1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1" y="12"/>
                    <a:pt x="11" y="12"/>
                    <a:pt x="10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0" y="12"/>
                    <a:pt x="9" y="12"/>
                    <a:pt x="9" y="13"/>
                  </a:cubicBezTo>
                  <a:cubicBezTo>
                    <a:pt x="9" y="13"/>
                    <a:pt x="9" y="13"/>
                    <a:pt x="10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5"/>
                    <a:pt x="11" y="15"/>
                    <a:pt x="11" y="15"/>
                  </a:cubicBezTo>
                  <a:cubicBezTo>
                    <a:pt x="12" y="15"/>
                    <a:pt x="11" y="16"/>
                    <a:pt x="11" y="16"/>
                  </a:cubicBezTo>
                  <a:cubicBezTo>
                    <a:pt x="11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9" y="16"/>
                    <a:pt x="9" y="15"/>
                    <a:pt x="9" y="15"/>
                  </a:cubicBezTo>
                  <a:cubicBezTo>
                    <a:pt x="9" y="15"/>
                    <a:pt x="9" y="15"/>
                    <a:pt x="9" y="15"/>
                  </a:cubicBezTo>
                  <a:cubicBezTo>
                    <a:pt x="9" y="15"/>
                    <a:pt x="8" y="15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4"/>
                    <a:pt x="7" y="14"/>
                    <a:pt x="7" y="14"/>
                  </a:cubicBezTo>
                  <a:cubicBezTo>
                    <a:pt x="7" y="14"/>
                    <a:pt x="7" y="14"/>
                    <a:pt x="6" y="14"/>
                  </a:cubicBezTo>
                  <a:cubicBezTo>
                    <a:pt x="6" y="14"/>
                    <a:pt x="5" y="14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6" y="13"/>
                    <a:pt x="6" y="13"/>
                    <a:pt x="6" y="13"/>
                  </a:cubicBezTo>
                  <a:cubicBezTo>
                    <a:pt x="6" y="13"/>
                    <a:pt x="6" y="14"/>
                    <a:pt x="7" y="13"/>
                  </a:cubicBezTo>
                  <a:cubicBezTo>
                    <a:pt x="7" y="13"/>
                    <a:pt x="6" y="13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8" y="12"/>
                    <a:pt x="8" y="12"/>
                    <a:pt x="8" y="12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8" y="11"/>
                    <a:pt x="8" y="11"/>
                    <a:pt x="8" y="11"/>
                  </a:cubicBezTo>
                  <a:cubicBezTo>
                    <a:pt x="7" y="10"/>
                    <a:pt x="7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7" y="12"/>
                  </a:cubicBezTo>
                  <a:cubicBezTo>
                    <a:pt x="7" y="12"/>
                    <a:pt x="7" y="12"/>
                    <a:pt x="7" y="12"/>
                  </a:cubicBezTo>
                  <a:cubicBezTo>
                    <a:pt x="6" y="12"/>
                    <a:pt x="5" y="12"/>
                    <a:pt x="5" y="11"/>
                  </a:cubicBezTo>
                  <a:cubicBezTo>
                    <a:pt x="5" y="11"/>
                    <a:pt x="5" y="11"/>
                    <a:pt x="5" y="10"/>
                  </a:cubicBezTo>
                  <a:cubicBezTo>
                    <a:pt x="5" y="10"/>
                    <a:pt x="5" y="10"/>
                    <a:pt x="6" y="10"/>
                  </a:cubicBezTo>
                  <a:cubicBezTo>
                    <a:pt x="6" y="9"/>
                    <a:pt x="6" y="9"/>
                    <a:pt x="7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8" y="9"/>
                    <a:pt x="7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7" y="9"/>
                    <a:pt x="7" y="9"/>
                    <a:pt x="7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6" y="9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0"/>
                    <a:pt x="4" y="10"/>
                    <a:pt x="4" y="10"/>
                  </a:cubicBezTo>
                  <a:cubicBezTo>
                    <a:pt x="3" y="10"/>
                    <a:pt x="4" y="9"/>
                    <a:pt x="4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2" y="9"/>
                    <a:pt x="2" y="9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2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10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1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7"/>
                    <a:pt x="1" y="8"/>
                    <a:pt x="1" y="8"/>
                  </a:cubicBezTo>
                  <a:cubicBezTo>
                    <a:pt x="1" y="7"/>
                    <a:pt x="2" y="7"/>
                    <a:pt x="2" y="7"/>
                  </a:cubicBezTo>
                  <a:cubicBezTo>
                    <a:pt x="3" y="7"/>
                    <a:pt x="3" y="7"/>
                    <a:pt x="3" y="6"/>
                  </a:cubicBezTo>
                  <a:cubicBezTo>
                    <a:pt x="3" y="6"/>
                    <a:pt x="2" y="6"/>
                    <a:pt x="2" y="6"/>
                  </a:cubicBezTo>
                  <a:cubicBezTo>
                    <a:pt x="2" y="6"/>
                    <a:pt x="2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4"/>
                    <a:pt x="1" y="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8" name="iSḻidê"/>
            <p:cNvSpPr/>
            <p:nvPr/>
          </p:nvSpPr>
          <p:spPr bwMode="auto">
            <a:xfrm>
              <a:off x="3184525" y="4079876"/>
              <a:ext cx="66675" cy="66675"/>
            </a:xfrm>
            <a:custGeom>
              <a:avLst/>
              <a:gdLst>
                <a:gd name="T0" fmla="*/ 7 w 7"/>
                <a:gd name="T1" fmla="*/ 6 h 7"/>
                <a:gd name="T2" fmla="*/ 7 w 7"/>
                <a:gd name="T3" fmla="*/ 7 h 7"/>
                <a:gd name="T4" fmla="*/ 6 w 7"/>
                <a:gd name="T5" fmla="*/ 7 h 7"/>
                <a:gd name="T6" fmla="*/ 5 w 7"/>
                <a:gd name="T7" fmla="*/ 6 h 7"/>
                <a:gd name="T8" fmla="*/ 5 w 7"/>
                <a:gd name="T9" fmla="*/ 5 h 7"/>
                <a:gd name="T10" fmla="*/ 5 w 7"/>
                <a:gd name="T11" fmla="*/ 5 h 7"/>
                <a:gd name="T12" fmla="*/ 4 w 7"/>
                <a:gd name="T13" fmla="*/ 4 h 7"/>
                <a:gd name="T14" fmla="*/ 4 w 7"/>
                <a:gd name="T15" fmla="*/ 3 h 7"/>
                <a:gd name="T16" fmla="*/ 3 w 7"/>
                <a:gd name="T17" fmla="*/ 3 h 7"/>
                <a:gd name="T18" fmla="*/ 2 w 7"/>
                <a:gd name="T19" fmla="*/ 3 h 7"/>
                <a:gd name="T20" fmla="*/ 1 w 7"/>
                <a:gd name="T21" fmla="*/ 3 h 7"/>
                <a:gd name="T22" fmla="*/ 1 w 7"/>
                <a:gd name="T23" fmla="*/ 3 h 7"/>
                <a:gd name="T24" fmla="*/ 0 w 7"/>
                <a:gd name="T25" fmla="*/ 2 h 7"/>
                <a:gd name="T26" fmla="*/ 0 w 7"/>
                <a:gd name="T27" fmla="*/ 1 h 7"/>
                <a:gd name="T28" fmla="*/ 0 w 7"/>
                <a:gd name="T29" fmla="*/ 1 h 7"/>
                <a:gd name="T30" fmla="*/ 0 w 7"/>
                <a:gd name="T31" fmla="*/ 0 h 7"/>
                <a:gd name="T32" fmla="*/ 1 w 7"/>
                <a:gd name="T33" fmla="*/ 0 h 7"/>
                <a:gd name="T34" fmla="*/ 1 w 7"/>
                <a:gd name="T35" fmla="*/ 1 h 7"/>
                <a:gd name="T36" fmla="*/ 2 w 7"/>
                <a:gd name="T37" fmla="*/ 1 h 7"/>
                <a:gd name="T38" fmla="*/ 2 w 7"/>
                <a:gd name="T39" fmla="*/ 1 h 7"/>
                <a:gd name="T40" fmla="*/ 2 w 7"/>
                <a:gd name="T41" fmla="*/ 2 h 7"/>
                <a:gd name="T42" fmla="*/ 4 w 7"/>
                <a:gd name="T43" fmla="*/ 3 h 7"/>
                <a:gd name="T44" fmla="*/ 4 w 7"/>
                <a:gd name="T45" fmla="*/ 3 h 7"/>
                <a:gd name="T46" fmla="*/ 4 w 7"/>
                <a:gd name="T47" fmla="*/ 3 h 7"/>
                <a:gd name="T48" fmla="*/ 5 w 7"/>
                <a:gd name="T49" fmla="*/ 4 h 7"/>
                <a:gd name="T50" fmla="*/ 5 w 7"/>
                <a:gd name="T51" fmla="*/ 4 h 7"/>
                <a:gd name="T52" fmla="*/ 6 w 7"/>
                <a:gd name="T53" fmla="*/ 4 h 7"/>
                <a:gd name="T54" fmla="*/ 6 w 7"/>
                <a:gd name="T55" fmla="*/ 4 h 7"/>
                <a:gd name="T56" fmla="*/ 6 w 7"/>
                <a:gd name="T57" fmla="*/ 5 h 7"/>
                <a:gd name="T58" fmla="*/ 7 w 7"/>
                <a:gd name="T59" fmla="*/ 5 h 7"/>
                <a:gd name="T60" fmla="*/ 7 w 7"/>
                <a:gd name="T61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" h="7">
                  <a:moveTo>
                    <a:pt x="7" y="6"/>
                  </a:moveTo>
                  <a:cubicBezTo>
                    <a:pt x="7" y="6"/>
                    <a:pt x="7" y="6"/>
                    <a:pt x="7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6" y="7"/>
                    <a:pt x="6" y="6"/>
                    <a:pt x="5" y="6"/>
                  </a:cubicBezTo>
                  <a:cubicBezTo>
                    <a:pt x="5" y="6"/>
                    <a:pt x="5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5" y="5"/>
                    <a:pt x="4" y="4"/>
                  </a:cubicBezTo>
                  <a:cubicBezTo>
                    <a:pt x="4" y="4"/>
                    <a:pt x="4" y="4"/>
                    <a:pt x="4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0" y="2"/>
                  </a:cubicBezTo>
                  <a:cubicBezTo>
                    <a:pt x="0" y="2"/>
                    <a:pt x="0" y="2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3" y="2"/>
                    <a:pt x="3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7" y="5"/>
                  </a:cubicBezTo>
                  <a:cubicBezTo>
                    <a:pt x="7" y="5"/>
                    <a:pt x="7" y="5"/>
                    <a:pt x="7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79" name="í$1íḓe"/>
            <p:cNvSpPr/>
            <p:nvPr/>
          </p:nvSpPr>
          <p:spPr bwMode="auto">
            <a:xfrm>
              <a:off x="3148013" y="4062413"/>
              <a:ext cx="28575" cy="26988"/>
            </a:xfrm>
            <a:custGeom>
              <a:avLst/>
              <a:gdLst>
                <a:gd name="T0" fmla="*/ 3 w 3"/>
                <a:gd name="T1" fmla="*/ 2 h 3"/>
                <a:gd name="T2" fmla="*/ 3 w 3"/>
                <a:gd name="T3" fmla="*/ 2 h 3"/>
                <a:gd name="T4" fmla="*/ 3 w 3"/>
                <a:gd name="T5" fmla="*/ 2 h 3"/>
                <a:gd name="T6" fmla="*/ 3 w 3"/>
                <a:gd name="T7" fmla="*/ 2 h 3"/>
                <a:gd name="T8" fmla="*/ 2 w 3"/>
                <a:gd name="T9" fmla="*/ 3 h 3"/>
                <a:gd name="T10" fmla="*/ 2 w 3"/>
                <a:gd name="T11" fmla="*/ 2 h 3"/>
                <a:gd name="T12" fmla="*/ 2 w 3"/>
                <a:gd name="T13" fmla="*/ 3 h 3"/>
                <a:gd name="T14" fmla="*/ 1 w 3"/>
                <a:gd name="T15" fmla="*/ 2 h 3"/>
                <a:gd name="T16" fmla="*/ 1 w 3"/>
                <a:gd name="T17" fmla="*/ 1 h 3"/>
                <a:gd name="T18" fmla="*/ 0 w 3"/>
                <a:gd name="T19" fmla="*/ 1 h 3"/>
                <a:gd name="T20" fmla="*/ 1 w 3"/>
                <a:gd name="T21" fmla="*/ 1 h 3"/>
                <a:gd name="T22" fmla="*/ 0 w 3"/>
                <a:gd name="T23" fmla="*/ 1 h 3"/>
                <a:gd name="T24" fmla="*/ 0 w 3"/>
                <a:gd name="T25" fmla="*/ 0 h 3"/>
                <a:gd name="T26" fmla="*/ 1 w 3"/>
                <a:gd name="T27" fmla="*/ 0 h 3"/>
                <a:gd name="T28" fmla="*/ 1 w 3"/>
                <a:gd name="T29" fmla="*/ 0 h 3"/>
                <a:gd name="T30" fmla="*/ 1 w 3"/>
                <a:gd name="T31" fmla="*/ 0 h 3"/>
                <a:gd name="T32" fmla="*/ 1 w 3"/>
                <a:gd name="T33" fmla="*/ 0 h 3"/>
                <a:gd name="T34" fmla="*/ 2 w 3"/>
                <a:gd name="T35" fmla="*/ 1 h 3"/>
                <a:gd name="T36" fmla="*/ 2 w 3"/>
                <a:gd name="T37" fmla="*/ 1 h 3"/>
                <a:gd name="T38" fmla="*/ 2 w 3"/>
                <a:gd name="T39" fmla="*/ 1 h 3"/>
                <a:gd name="T40" fmla="*/ 2 w 3"/>
                <a:gd name="T41" fmla="*/ 1 h 3"/>
                <a:gd name="T42" fmla="*/ 3 w 3"/>
                <a:gd name="T43" fmla="*/ 1 h 3"/>
                <a:gd name="T44" fmla="*/ 3 w 3"/>
                <a:gd name="T45" fmla="*/ 1 h 3"/>
                <a:gd name="T46" fmla="*/ 3 w 3"/>
                <a:gd name="T4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" h="3">
                  <a:moveTo>
                    <a:pt x="3" y="2"/>
                  </a:move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3" y="2"/>
                    <a:pt x="3" y="2"/>
                    <a:pt x="2" y="3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3"/>
                    <a:pt x="1" y="2"/>
                    <a:pt x="1" y="2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0" name="isľíḑê"/>
            <p:cNvSpPr/>
            <p:nvPr/>
          </p:nvSpPr>
          <p:spPr bwMode="auto">
            <a:xfrm>
              <a:off x="3436938" y="4137026"/>
              <a:ext cx="103188" cy="76200"/>
            </a:xfrm>
            <a:custGeom>
              <a:avLst/>
              <a:gdLst>
                <a:gd name="T0" fmla="*/ 10 w 11"/>
                <a:gd name="T1" fmla="*/ 6 h 8"/>
                <a:gd name="T2" fmla="*/ 9 w 11"/>
                <a:gd name="T3" fmla="*/ 5 h 8"/>
                <a:gd name="T4" fmla="*/ 9 w 11"/>
                <a:gd name="T5" fmla="*/ 5 h 8"/>
                <a:gd name="T6" fmla="*/ 8 w 11"/>
                <a:gd name="T7" fmla="*/ 4 h 8"/>
                <a:gd name="T8" fmla="*/ 9 w 11"/>
                <a:gd name="T9" fmla="*/ 4 h 8"/>
                <a:gd name="T10" fmla="*/ 9 w 11"/>
                <a:gd name="T11" fmla="*/ 3 h 8"/>
                <a:gd name="T12" fmla="*/ 9 w 11"/>
                <a:gd name="T13" fmla="*/ 2 h 8"/>
                <a:gd name="T14" fmla="*/ 9 w 11"/>
                <a:gd name="T15" fmla="*/ 1 h 8"/>
                <a:gd name="T16" fmla="*/ 8 w 11"/>
                <a:gd name="T17" fmla="*/ 0 h 8"/>
                <a:gd name="T18" fmla="*/ 8 w 11"/>
                <a:gd name="T19" fmla="*/ 0 h 8"/>
                <a:gd name="T20" fmla="*/ 8 w 11"/>
                <a:gd name="T21" fmla="*/ 0 h 8"/>
                <a:gd name="T22" fmla="*/ 7 w 11"/>
                <a:gd name="T23" fmla="*/ 0 h 8"/>
                <a:gd name="T24" fmla="*/ 6 w 11"/>
                <a:gd name="T25" fmla="*/ 2 h 8"/>
                <a:gd name="T26" fmla="*/ 5 w 11"/>
                <a:gd name="T27" fmla="*/ 3 h 8"/>
                <a:gd name="T28" fmla="*/ 5 w 11"/>
                <a:gd name="T29" fmla="*/ 4 h 8"/>
                <a:gd name="T30" fmla="*/ 5 w 11"/>
                <a:gd name="T31" fmla="*/ 4 h 8"/>
                <a:gd name="T32" fmla="*/ 4 w 11"/>
                <a:gd name="T33" fmla="*/ 4 h 8"/>
                <a:gd name="T34" fmla="*/ 4 w 11"/>
                <a:gd name="T35" fmla="*/ 4 h 8"/>
                <a:gd name="T36" fmla="*/ 4 w 11"/>
                <a:gd name="T37" fmla="*/ 2 h 8"/>
                <a:gd name="T38" fmla="*/ 4 w 11"/>
                <a:gd name="T39" fmla="*/ 1 h 8"/>
                <a:gd name="T40" fmla="*/ 4 w 11"/>
                <a:gd name="T41" fmla="*/ 1 h 8"/>
                <a:gd name="T42" fmla="*/ 3 w 11"/>
                <a:gd name="T43" fmla="*/ 2 h 8"/>
                <a:gd name="T44" fmla="*/ 1 w 11"/>
                <a:gd name="T45" fmla="*/ 3 h 8"/>
                <a:gd name="T46" fmla="*/ 1 w 11"/>
                <a:gd name="T47" fmla="*/ 3 h 8"/>
                <a:gd name="T48" fmla="*/ 0 w 11"/>
                <a:gd name="T49" fmla="*/ 3 h 8"/>
                <a:gd name="T50" fmla="*/ 0 w 11"/>
                <a:gd name="T51" fmla="*/ 4 h 8"/>
                <a:gd name="T52" fmla="*/ 1 w 11"/>
                <a:gd name="T53" fmla="*/ 5 h 8"/>
                <a:gd name="T54" fmla="*/ 1 w 11"/>
                <a:gd name="T55" fmla="*/ 6 h 8"/>
                <a:gd name="T56" fmla="*/ 1 w 11"/>
                <a:gd name="T57" fmla="*/ 6 h 8"/>
                <a:gd name="T58" fmla="*/ 2 w 11"/>
                <a:gd name="T59" fmla="*/ 6 h 8"/>
                <a:gd name="T60" fmla="*/ 2 w 11"/>
                <a:gd name="T61" fmla="*/ 6 h 8"/>
                <a:gd name="T62" fmla="*/ 2 w 11"/>
                <a:gd name="T63" fmla="*/ 6 h 8"/>
                <a:gd name="T64" fmla="*/ 3 w 11"/>
                <a:gd name="T65" fmla="*/ 6 h 8"/>
                <a:gd name="T66" fmla="*/ 3 w 11"/>
                <a:gd name="T67" fmla="*/ 5 h 8"/>
                <a:gd name="T68" fmla="*/ 5 w 11"/>
                <a:gd name="T69" fmla="*/ 6 h 8"/>
                <a:gd name="T70" fmla="*/ 7 w 11"/>
                <a:gd name="T71" fmla="*/ 6 h 8"/>
                <a:gd name="T72" fmla="*/ 8 w 11"/>
                <a:gd name="T73" fmla="*/ 7 h 8"/>
                <a:gd name="T74" fmla="*/ 9 w 11"/>
                <a:gd name="T75" fmla="*/ 7 h 8"/>
                <a:gd name="T76" fmla="*/ 10 w 11"/>
                <a:gd name="T77" fmla="*/ 7 h 8"/>
                <a:gd name="T78" fmla="*/ 10 w 11"/>
                <a:gd name="T79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" h="8">
                  <a:moveTo>
                    <a:pt x="10" y="6"/>
                  </a:moveTo>
                  <a:cubicBezTo>
                    <a:pt x="10" y="6"/>
                    <a:pt x="10" y="6"/>
                    <a:pt x="10" y="6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8" y="5"/>
                    <a:pt x="8" y="5"/>
                    <a:pt x="8" y="4"/>
                  </a:cubicBezTo>
                  <a:cubicBezTo>
                    <a:pt x="8" y="4"/>
                    <a:pt x="8" y="4"/>
                    <a:pt x="9" y="4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4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2"/>
                    <a:pt x="9" y="2"/>
                    <a:pt x="9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7" y="0"/>
                    <a:pt x="7" y="0"/>
                    <a:pt x="6" y="0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6" y="2"/>
                    <a:pt x="6" y="3"/>
                    <a:pt x="6" y="3"/>
                  </a:cubicBezTo>
                  <a:cubicBezTo>
                    <a:pt x="6" y="3"/>
                    <a:pt x="6" y="3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3"/>
                    <a:pt x="5" y="3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3"/>
                    <a:pt x="4" y="3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2"/>
                    <a:pt x="3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0" y="3"/>
                    <a:pt x="0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3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1" y="5"/>
                    <a:pt x="1" y="5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7"/>
                    <a:pt x="2" y="7"/>
                  </a:cubicBezTo>
                  <a:cubicBezTo>
                    <a:pt x="2" y="7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4" y="5"/>
                    <a:pt x="4" y="5"/>
                  </a:cubicBezTo>
                  <a:cubicBezTo>
                    <a:pt x="4" y="6"/>
                    <a:pt x="4" y="6"/>
                    <a:pt x="5" y="6"/>
                  </a:cubicBezTo>
                  <a:cubicBezTo>
                    <a:pt x="5" y="6"/>
                    <a:pt x="6" y="6"/>
                    <a:pt x="6" y="6"/>
                  </a:cubicBezTo>
                  <a:cubicBezTo>
                    <a:pt x="6" y="6"/>
                    <a:pt x="6" y="6"/>
                    <a:pt x="7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7"/>
                    <a:pt x="8" y="7"/>
                  </a:cubicBezTo>
                  <a:cubicBezTo>
                    <a:pt x="8" y="7"/>
                    <a:pt x="8" y="7"/>
                    <a:pt x="8" y="7"/>
                  </a:cubicBezTo>
                  <a:cubicBezTo>
                    <a:pt x="8" y="7"/>
                    <a:pt x="8" y="7"/>
                    <a:pt x="9" y="7"/>
                  </a:cubicBezTo>
                  <a:cubicBezTo>
                    <a:pt x="9" y="7"/>
                    <a:pt x="10" y="8"/>
                    <a:pt x="10" y="8"/>
                  </a:cubicBezTo>
                  <a:cubicBezTo>
                    <a:pt x="10" y="8"/>
                    <a:pt x="10" y="7"/>
                    <a:pt x="10" y="7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1" y="7"/>
                    <a:pt x="10" y="7"/>
                  </a:cubicBezTo>
                  <a:cubicBezTo>
                    <a:pt x="10" y="6"/>
                    <a:pt x="10" y="6"/>
                    <a:pt x="10" y="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1" name="îšḷíḓe"/>
            <p:cNvSpPr/>
            <p:nvPr/>
          </p:nvSpPr>
          <p:spPr bwMode="auto">
            <a:xfrm>
              <a:off x="3530600" y="4165601"/>
              <a:ext cx="38100" cy="57150"/>
            </a:xfrm>
            <a:custGeom>
              <a:avLst/>
              <a:gdLst>
                <a:gd name="T0" fmla="*/ 4 w 4"/>
                <a:gd name="T1" fmla="*/ 3 h 6"/>
                <a:gd name="T2" fmla="*/ 4 w 4"/>
                <a:gd name="T3" fmla="*/ 2 h 6"/>
                <a:gd name="T4" fmla="*/ 4 w 4"/>
                <a:gd name="T5" fmla="*/ 2 h 6"/>
                <a:gd name="T6" fmla="*/ 4 w 4"/>
                <a:gd name="T7" fmla="*/ 2 h 6"/>
                <a:gd name="T8" fmla="*/ 4 w 4"/>
                <a:gd name="T9" fmla="*/ 2 h 6"/>
                <a:gd name="T10" fmla="*/ 3 w 4"/>
                <a:gd name="T11" fmla="*/ 1 h 6"/>
                <a:gd name="T12" fmla="*/ 3 w 4"/>
                <a:gd name="T13" fmla="*/ 1 h 6"/>
                <a:gd name="T14" fmla="*/ 3 w 4"/>
                <a:gd name="T15" fmla="*/ 0 h 6"/>
                <a:gd name="T16" fmla="*/ 3 w 4"/>
                <a:gd name="T17" fmla="*/ 0 h 6"/>
                <a:gd name="T18" fmla="*/ 3 w 4"/>
                <a:gd name="T19" fmla="*/ 0 h 6"/>
                <a:gd name="T20" fmla="*/ 2 w 4"/>
                <a:gd name="T21" fmla="*/ 1 h 6"/>
                <a:gd name="T22" fmla="*/ 2 w 4"/>
                <a:gd name="T23" fmla="*/ 1 h 6"/>
                <a:gd name="T24" fmla="*/ 2 w 4"/>
                <a:gd name="T25" fmla="*/ 1 h 6"/>
                <a:gd name="T26" fmla="*/ 2 w 4"/>
                <a:gd name="T27" fmla="*/ 2 h 6"/>
                <a:gd name="T28" fmla="*/ 2 w 4"/>
                <a:gd name="T29" fmla="*/ 2 h 6"/>
                <a:gd name="T30" fmla="*/ 2 w 4"/>
                <a:gd name="T31" fmla="*/ 3 h 6"/>
                <a:gd name="T32" fmla="*/ 1 w 4"/>
                <a:gd name="T33" fmla="*/ 3 h 6"/>
                <a:gd name="T34" fmla="*/ 1 w 4"/>
                <a:gd name="T35" fmla="*/ 4 h 6"/>
                <a:gd name="T36" fmla="*/ 1 w 4"/>
                <a:gd name="T37" fmla="*/ 4 h 6"/>
                <a:gd name="T38" fmla="*/ 1 w 4"/>
                <a:gd name="T39" fmla="*/ 5 h 6"/>
                <a:gd name="T40" fmla="*/ 2 w 4"/>
                <a:gd name="T41" fmla="*/ 6 h 6"/>
                <a:gd name="T42" fmla="*/ 2 w 4"/>
                <a:gd name="T43" fmla="*/ 6 h 6"/>
                <a:gd name="T44" fmla="*/ 2 w 4"/>
                <a:gd name="T45" fmla="*/ 6 h 6"/>
                <a:gd name="T46" fmla="*/ 2 w 4"/>
                <a:gd name="T47" fmla="*/ 6 h 6"/>
                <a:gd name="T48" fmla="*/ 3 w 4"/>
                <a:gd name="T49" fmla="*/ 5 h 6"/>
                <a:gd name="T50" fmla="*/ 3 w 4"/>
                <a:gd name="T51" fmla="*/ 5 h 6"/>
                <a:gd name="T52" fmla="*/ 3 w 4"/>
                <a:gd name="T53" fmla="*/ 4 h 6"/>
                <a:gd name="T54" fmla="*/ 4 w 4"/>
                <a:gd name="T55" fmla="*/ 3 h 6"/>
                <a:gd name="T56" fmla="*/ 4 w 4"/>
                <a:gd name="T5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4" h="6">
                  <a:moveTo>
                    <a:pt x="4" y="3"/>
                  </a:moveTo>
                  <a:cubicBezTo>
                    <a:pt x="4" y="3"/>
                    <a:pt x="4" y="3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3" y="1"/>
                    <a:pt x="3" y="1"/>
                    <a:pt x="3" y="1"/>
                  </a:cubicBezTo>
                  <a:cubicBezTo>
                    <a:pt x="3" y="1"/>
                    <a:pt x="3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2" y="0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2" y="2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4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4"/>
                    <a:pt x="0" y="5"/>
                    <a:pt x="1" y="5"/>
                  </a:cubicBezTo>
                  <a:cubicBezTo>
                    <a:pt x="1" y="5"/>
                    <a:pt x="1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2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4"/>
                  </a:cubicBezTo>
                  <a:cubicBezTo>
                    <a:pt x="3" y="4"/>
                    <a:pt x="4" y="3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2" name="ïśḻîḑe"/>
            <p:cNvSpPr/>
            <p:nvPr/>
          </p:nvSpPr>
          <p:spPr bwMode="auto">
            <a:xfrm>
              <a:off x="4025900" y="4079876"/>
              <a:ext cx="38100" cy="38100"/>
            </a:xfrm>
            <a:custGeom>
              <a:avLst/>
              <a:gdLst>
                <a:gd name="T0" fmla="*/ 1 w 4"/>
                <a:gd name="T1" fmla="*/ 1 h 4"/>
                <a:gd name="T2" fmla="*/ 2 w 4"/>
                <a:gd name="T3" fmla="*/ 0 h 4"/>
                <a:gd name="T4" fmla="*/ 2 w 4"/>
                <a:gd name="T5" fmla="*/ 0 h 4"/>
                <a:gd name="T6" fmla="*/ 3 w 4"/>
                <a:gd name="T7" fmla="*/ 2 h 4"/>
                <a:gd name="T8" fmla="*/ 4 w 4"/>
                <a:gd name="T9" fmla="*/ 2 h 4"/>
                <a:gd name="T10" fmla="*/ 4 w 4"/>
                <a:gd name="T11" fmla="*/ 3 h 4"/>
                <a:gd name="T12" fmla="*/ 4 w 4"/>
                <a:gd name="T13" fmla="*/ 4 h 4"/>
                <a:gd name="T14" fmla="*/ 3 w 4"/>
                <a:gd name="T15" fmla="*/ 4 h 4"/>
                <a:gd name="T16" fmla="*/ 2 w 4"/>
                <a:gd name="T17" fmla="*/ 4 h 4"/>
                <a:gd name="T18" fmla="*/ 2 w 4"/>
                <a:gd name="T19" fmla="*/ 4 h 4"/>
                <a:gd name="T20" fmla="*/ 2 w 4"/>
                <a:gd name="T21" fmla="*/ 3 h 4"/>
                <a:gd name="T22" fmla="*/ 1 w 4"/>
                <a:gd name="T23" fmla="*/ 2 h 4"/>
                <a:gd name="T24" fmla="*/ 0 w 4"/>
                <a:gd name="T25" fmla="*/ 1 h 4"/>
                <a:gd name="T26" fmla="*/ 1 w 4"/>
                <a:gd name="T2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4">
                  <a:moveTo>
                    <a:pt x="1" y="1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1"/>
                    <a:pt x="3" y="1"/>
                    <a:pt x="3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3"/>
                    <a:pt x="4" y="4"/>
                    <a:pt x="4" y="4"/>
                  </a:cubicBezTo>
                  <a:cubicBezTo>
                    <a:pt x="4" y="4"/>
                    <a:pt x="3" y="4"/>
                    <a:pt x="3" y="4"/>
                  </a:cubicBezTo>
                  <a:cubicBezTo>
                    <a:pt x="3" y="4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2" y="4"/>
                    <a:pt x="2" y="3"/>
                    <a:pt x="2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1" y="2"/>
                    <a:pt x="0" y="2"/>
                    <a:pt x="0" y="1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3" name="îṩ1îďé"/>
            <p:cNvSpPr/>
            <p:nvPr/>
          </p:nvSpPr>
          <p:spPr bwMode="auto">
            <a:xfrm>
              <a:off x="4016375" y="3967163"/>
              <a:ext cx="158750" cy="169863"/>
            </a:xfrm>
            <a:custGeom>
              <a:avLst/>
              <a:gdLst>
                <a:gd name="T0" fmla="*/ 13 w 17"/>
                <a:gd name="T1" fmla="*/ 16 h 18"/>
                <a:gd name="T2" fmla="*/ 12 w 17"/>
                <a:gd name="T3" fmla="*/ 14 h 18"/>
                <a:gd name="T4" fmla="*/ 12 w 17"/>
                <a:gd name="T5" fmla="*/ 15 h 18"/>
                <a:gd name="T6" fmla="*/ 12 w 17"/>
                <a:gd name="T7" fmla="*/ 16 h 18"/>
                <a:gd name="T8" fmla="*/ 8 w 17"/>
                <a:gd name="T9" fmla="*/ 6 h 18"/>
                <a:gd name="T10" fmla="*/ 6 w 17"/>
                <a:gd name="T11" fmla="*/ 6 h 18"/>
                <a:gd name="T12" fmla="*/ 7 w 17"/>
                <a:gd name="T13" fmla="*/ 5 h 18"/>
                <a:gd name="T14" fmla="*/ 7 w 17"/>
                <a:gd name="T15" fmla="*/ 4 h 18"/>
                <a:gd name="T16" fmla="*/ 4 w 17"/>
                <a:gd name="T17" fmla="*/ 0 h 18"/>
                <a:gd name="T18" fmla="*/ 4 w 17"/>
                <a:gd name="T19" fmla="*/ 2 h 18"/>
                <a:gd name="T20" fmla="*/ 3 w 17"/>
                <a:gd name="T21" fmla="*/ 4 h 18"/>
                <a:gd name="T22" fmla="*/ 5 w 17"/>
                <a:gd name="T23" fmla="*/ 4 h 18"/>
                <a:gd name="T24" fmla="*/ 7 w 17"/>
                <a:gd name="T25" fmla="*/ 4 h 18"/>
                <a:gd name="T26" fmla="*/ 5 w 17"/>
                <a:gd name="T27" fmla="*/ 3 h 18"/>
                <a:gd name="T28" fmla="*/ 4 w 17"/>
                <a:gd name="T29" fmla="*/ 3 h 18"/>
                <a:gd name="T30" fmla="*/ 6 w 17"/>
                <a:gd name="T31" fmla="*/ 1 h 18"/>
                <a:gd name="T32" fmla="*/ 7 w 17"/>
                <a:gd name="T33" fmla="*/ 2 h 18"/>
                <a:gd name="T34" fmla="*/ 9 w 17"/>
                <a:gd name="T35" fmla="*/ 5 h 18"/>
                <a:gd name="T36" fmla="*/ 9 w 17"/>
                <a:gd name="T37" fmla="*/ 5 h 18"/>
                <a:gd name="T38" fmla="*/ 12 w 17"/>
                <a:gd name="T39" fmla="*/ 3 h 18"/>
                <a:gd name="T40" fmla="*/ 12 w 17"/>
                <a:gd name="T41" fmla="*/ 6 h 18"/>
                <a:gd name="T42" fmla="*/ 12 w 17"/>
                <a:gd name="T43" fmla="*/ 9 h 18"/>
                <a:gd name="T44" fmla="*/ 11 w 17"/>
                <a:gd name="T45" fmla="*/ 12 h 18"/>
                <a:gd name="T46" fmla="*/ 14 w 17"/>
                <a:gd name="T47" fmla="*/ 11 h 18"/>
                <a:gd name="T48" fmla="*/ 17 w 17"/>
                <a:gd name="T49" fmla="*/ 11 h 18"/>
                <a:gd name="T50" fmla="*/ 16 w 17"/>
                <a:gd name="T51" fmla="*/ 12 h 18"/>
                <a:gd name="T52" fmla="*/ 14 w 17"/>
                <a:gd name="T53" fmla="*/ 13 h 18"/>
                <a:gd name="T54" fmla="*/ 13 w 17"/>
                <a:gd name="T55" fmla="*/ 17 h 18"/>
                <a:gd name="T56" fmla="*/ 12 w 17"/>
                <a:gd name="T57" fmla="*/ 17 h 18"/>
                <a:gd name="T58" fmla="*/ 10 w 17"/>
                <a:gd name="T59" fmla="*/ 16 h 18"/>
                <a:gd name="T60" fmla="*/ 11 w 17"/>
                <a:gd name="T61" fmla="*/ 15 h 18"/>
                <a:gd name="T62" fmla="*/ 11 w 17"/>
                <a:gd name="T63" fmla="*/ 13 h 18"/>
                <a:gd name="T64" fmla="*/ 10 w 17"/>
                <a:gd name="T65" fmla="*/ 12 h 18"/>
                <a:gd name="T66" fmla="*/ 9 w 17"/>
                <a:gd name="T67" fmla="*/ 12 h 18"/>
                <a:gd name="T68" fmla="*/ 7 w 17"/>
                <a:gd name="T69" fmla="*/ 13 h 18"/>
                <a:gd name="T70" fmla="*/ 9 w 17"/>
                <a:gd name="T71" fmla="*/ 10 h 18"/>
                <a:gd name="T72" fmla="*/ 10 w 17"/>
                <a:gd name="T73" fmla="*/ 9 h 18"/>
                <a:gd name="T74" fmla="*/ 10 w 17"/>
                <a:gd name="T75" fmla="*/ 7 h 18"/>
                <a:gd name="T76" fmla="*/ 8 w 17"/>
                <a:gd name="T77" fmla="*/ 8 h 18"/>
                <a:gd name="T78" fmla="*/ 6 w 17"/>
                <a:gd name="T79" fmla="*/ 11 h 18"/>
                <a:gd name="T80" fmla="*/ 5 w 17"/>
                <a:gd name="T81" fmla="*/ 12 h 18"/>
                <a:gd name="T82" fmla="*/ 4 w 17"/>
                <a:gd name="T83" fmla="*/ 11 h 18"/>
                <a:gd name="T84" fmla="*/ 1 w 17"/>
                <a:gd name="T85" fmla="*/ 10 h 18"/>
                <a:gd name="T86" fmla="*/ 1 w 17"/>
                <a:gd name="T87" fmla="*/ 9 h 18"/>
                <a:gd name="T88" fmla="*/ 0 w 17"/>
                <a:gd name="T89" fmla="*/ 8 h 18"/>
                <a:gd name="T90" fmla="*/ 2 w 17"/>
                <a:gd name="T91" fmla="*/ 8 h 18"/>
                <a:gd name="T92" fmla="*/ 3 w 17"/>
                <a:gd name="T93" fmla="*/ 9 h 18"/>
                <a:gd name="T94" fmla="*/ 4 w 17"/>
                <a:gd name="T95" fmla="*/ 10 h 18"/>
                <a:gd name="T96" fmla="*/ 4 w 17"/>
                <a:gd name="T97" fmla="*/ 9 h 18"/>
                <a:gd name="T98" fmla="*/ 2 w 17"/>
                <a:gd name="T99" fmla="*/ 7 h 18"/>
                <a:gd name="T100" fmla="*/ 1 w 17"/>
                <a:gd name="T101" fmla="*/ 5 h 18"/>
                <a:gd name="T102" fmla="*/ 5 w 17"/>
                <a:gd name="T103" fmla="*/ 9 h 18"/>
                <a:gd name="T104" fmla="*/ 5 w 17"/>
                <a:gd name="T105" fmla="*/ 8 h 18"/>
                <a:gd name="T106" fmla="*/ 4 w 17"/>
                <a:gd name="T107" fmla="*/ 6 h 18"/>
                <a:gd name="T108" fmla="*/ 4 w 17"/>
                <a:gd name="T109" fmla="*/ 6 h 18"/>
                <a:gd name="T110" fmla="*/ 5 w 17"/>
                <a:gd name="T111" fmla="*/ 7 h 18"/>
                <a:gd name="T112" fmla="*/ 6 w 17"/>
                <a:gd name="T113" fmla="*/ 8 h 18"/>
                <a:gd name="T114" fmla="*/ 5 w 17"/>
                <a:gd name="T115" fmla="*/ 6 h 18"/>
                <a:gd name="T116" fmla="*/ 3 w 17"/>
                <a:gd name="T117" fmla="*/ 5 h 18"/>
                <a:gd name="T118" fmla="*/ 1 w 17"/>
                <a:gd name="T119" fmla="*/ 3 h 18"/>
                <a:gd name="T120" fmla="*/ 2 w 17"/>
                <a:gd name="T121" fmla="*/ 1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7" h="18">
                  <a:moveTo>
                    <a:pt x="12" y="16"/>
                  </a:moveTo>
                  <a:cubicBezTo>
                    <a:pt x="12" y="16"/>
                    <a:pt x="12" y="16"/>
                    <a:pt x="12" y="16"/>
                  </a:cubicBezTo>
                  <a:cubicBezTo>
                    <a:pt x="13" y="16"/>
                    <a:pt x="13" y="16"/>
                    <a:pt x="13" y="16"/>
                  </a:cubicBezTo>
                  <a:cubicBezTo>
                    <a:pt x="13" y="15"/>
                    <a:pt x="13" y="15"/>
                    <a:pt x="13" y="14"/>
                  </a:cubicBezTo>
                  <a:cubicBezTo>
                    <a:pt x="13" y="14"/>
                    <a:pt x="13" y="14"/>
                    <a:pt x="13" y="14"/>
                  </a:cubicBezTo>
                  <a:cubicBezTo>
                    <a:pt x="13" y="14"/>
                    <a:pt x="12" y="14"/>
                    <a:pt x="12" y="14"/>
                  </a:cubicBezTo>
                  <a:cubicBezTo>
                    <a:pt x="12" y="14"/>
                    <a:pt x="12" y="14"/>
                    <a:pt x="12" y="14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12" y="15"/>
                    <a:pt x="11" y="15"/>
                    <a:pt x="11" y="15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6"/>
                    <a:pt x="12" y="16"/>
                  </a:cubicBezTo>
                  <a:close/>
                  <a:moveTo>
                    <a:pt x="6" y="5"/>
                  </a:moveTo>
                  <a:cubicBezTo>
                    <a:pt x="6" y="6"/>
                    <a:pt x="6" y="7"/>
                    <a:pt x="7" y="7"/>
                  </a:cubicBezTo>
                  <a:cubicBezTo>
                    <a:pt x="7" y="7"/>
                    <a:pt x="8" y="7"/>
                    <a:pt x="8" y="6"/>
                  </a:cubicBezTo>
                  <a:cubicBezTo>
                    <a:pt x="8" y="6"/>
                    <a:pt x="8" y="6"/>
                    <a:pt x="8" y="6"/>
                  </a:cubicBezTo>
                  <a:cubicBezTo>
                    <a:pt x="7" y="6"/>
                    <a:pt x="7" y="6"/>
                    <a:pt x="7" y="6"/>
                  </a:cubicBezTo>
                  <a:cubicBezTo>
                    <a:pt x="7" y="6"/>
                    <a:pt x="7" y="6"/>
                    <a:pt x="6" y="6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5"/>
                    <a:pt x="6" y="5"/>
                  </a:cubicBezTo>
                  <a:close/>
                  <a:moveTo>
                    <a:pt x="7" y="5"/>
                  </a:moveTo>
                  <a:cubicBezTo>
                    <a:pt x="7" y="5"/>
                    <a:pt x="7" y="5"/>
                    <a:pt x="7" y="5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4"/>
                    <a:pt x="7" y="4"/>
                    <a:pt x="7" y="5"/>
                  </a:cubicBezTo>
                  <a:close/>
                  <a:moveTo>
                    <a:pt x="3" y="1"/>
                  </a:moveTo>
                  <a:cubicBezTo>
                    <a:pt x="3" y="1"/>
                    <a:pt x="3" y="1"/>
                    <a:pt x="4" y="0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1"/>
                    <a:pt x="4" y="1"/>
                    <a:pt x="4" y="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3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3" y="3"/>
                    <a:pt x="3" y="3"/>
                    <a:pt x="3" y="4"/>
                  </a:cubicBezTo>
                  <a:cubicBezTo>
                    <a:pt x="4" y="4"/>
                    <a:pt x="4" y="4"/>
                    <a:pt x="4" y="4"/>
                  </a:cubicBezTo>
                  <a:cubicBezTo>
                    <a:pt x="4" y="4"/>
                    <a:pt x="4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5" y="4"/>
                    <a:pt x="5" y="4"/>
                    <a:pt x="6" y="4"/>
                  </a:cubicBezTo>
                  <a:cubicBezTo>
                    <a:pt x="6" y="3"/>
                    <a:pt x="6" y="3"/>
                    <a:pt x="7" y="4"/>
                  </a:cubicBezTo>
                  <a:cubicBezTo>
                    <a:pt x="6" y="3"/>
                    <a:pt x="6" y="3"/>
                    <a:pt x="6" y="2"/>
                  </a:cubicBezTo>
                  <a:cubicBezTo>
                    <a:pt x="5" y="2"/>
                    <a:pt x="5" y="2"/>
                    <a:pt x="5" y="2"/>
                  </a:cubicBezTo>
                  <a:cubicBezTo>
                    <a:pt x="5" y="2"/>
                    <a:pt x="5" y="2"/>
                    <a:pt x="5" y="3"/>
                  </a:cubicBezTo>
                  <a:cubicBezTo>
                    <a:pt x="5" y="3"/>
                    <a:pt x="5" y="3"/>
                    <a:pt x="5" y="3"/>
                  </a:cubicBezTo>
                  <a:cubicBezTo>
                    <a:pt x="5" y="4"/>
                    <a:pt x="5" y="4"/>
                    <a:pt x="4" y="4"/>
                  </a:cubicBezTo>
                  <a:cubicBezTo>
                    <a:pt x="4" y="4"/>
                    <a:pt x="4" y="4"/>
                    <a:pt x="4" y="3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4" y="2"/>
                    <a:pt x="4" y="1"/>
                    <a:pt x="5" y="1"/>
                  </a:cubicBezTo>
                  <a:cubicBezTo>
                    <a:pt x="5" y="1"/>
                    <a:pt x="5" y="1"/>
                    <a:pt x="6" y="1"/>
                  </a:cubicBezTo>
                  <a:cubicBezTo>
                    <a:pt x="6" y="1"/>
                    <a:pt x="6" y="1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2"/>
                    <a:pt x="7" y="2"/>
                  </a:cubicBezTo>
                  <a:cubicBezTo>
                    <a:pt x="7" y="2"/>
                    <a:pt x="8" y="2"/>
                    <a:pt x="8" y="3"/>
                  </a:cubicBezTo>
                  <a:cubicBezTo>
                    <a:pt x="8" y="3"/>
                    <a:pt x="8" y="4"/>
                    <a:pt x="8" y="4"/>
                  </a:cubicBezTo>
                  <a:cubicBezTo>
                    <a:pt x="8" y="4"/>
                    <a:pt x="9" y="4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0" y="4"/>
                    <a:pt x="11" y="4"/>
                    <a:pt x="11" y="4"/>
                  </a:cubicBezTo>
                  <a:cubicBezTo>
                    <a:pt x="12" y="4"/>
                    <a:pt x="12" y="3"/>
                    <a:pt x="12" y="3"/>
                  </a:cubicBezTo>
                  <a:cubicBezTo>
                    <a:pt x="12" y="4"/>
                    <a:pt x="13" y="4"/>
                    <a:pt x="13" y="4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5"/>
                    <a:pt x="12" y="5"/>
                    <a:pt x="12" y="6"/>
                  </a:cubicBezTo>
                  <a:cubicBezTo>
                    <a:pt x="12" y="7"/>
                    <a:pt x="11" y="7"/>
                    <a:pt x="11" y="8"/>
                  </a:cubicBezTo>
                  <a:cubicBezTo>
                    <a:pt x="11" y="8"/>
                    <a:pt x="11" y="9"/>
                    <a:pt x="11" y="9"/>
                  </a:cubicBezTo>
                  <a:cubicBezTo>
                    <a:pt x="11" y="9"/>
                    <a:pt x="12" y="9"/>
                    <a:pt x="12" y="9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1"/>
                    <a:pt x="11" y="11"/>
                  </a:cubicBezTo>
                  <a:cubicBezTo>
                    <a:pt x="11" y="11"/>
                    <a:pt x="11" y="12"/>
                    <a:pt x="11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3" y="12"/>
                    <a:pt x="13" y="12"/>
                    <a:pt x="13" y="12"/>
                  </a:cubicBezTo>
                  <a:cubicBezTo>
                    <a:pt x="13" y="11"/>
                    <a:pt x="14" y="11"/>
                    <a:pt x="14" y="11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6" y="10"/>
                    <a:pt x="16" y="10"/>
                  </a:cubicBezTo>
                  <a:cubicBezTo>
                    <a:pt x="16" y="10"/>
                    <a:pt x="17" y="10"/>
                    <a:pt x="17" y="11"/>
                  </a:cubicBezTo>
                  <a:cubicBezTo>
                    <a:pt x="17" y="11"/>
                    <a:pt x="17" y="11"/>
                    <a:pt x="17" y="11"/>
                  </a:cubicBezTo>
                  <a:cubicBezTo>
                    <a:pt x="17" y="11"/>
                    <a:pt x="16" y="11"/>
                    <a:pt x="16" y="11"/>
                  </a:cubicBezTo>
                  <a:cubicBezTo>
                    <a:pt x="16" y="11"/>
                    <a:pt x="16" y="11"/>
                    <a:pt x="16" y="12"/>
                  </a:cubicBezTo>
                  <a:cubicBezTo>
                    <a:pt x="16" y="12"/>
                    <a:pt x="16" y="12"/>
                    <a:pt x="16" y="12"/>
                  </a:cubicBezTo>
                  <a:cubicBezTo>
                    <a:pt x="15" y="12"/>
                    <a:pt x="15" y="12"/>
                    <a:pt x="15" y="13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4" y="13"/>
                    <a:pt x="15" y="14"/>
                    <a:pt x="15" y="14"/>
                  </a:cubicBezTo>
                  <a:cubicBezTo>
                    <a:pt x="15" y="15"/>
                    <a:pt x="14" y="15"/>
                    <a:pt x="14" y="16"/>
                  </a:cubicBezTo>
                  <a:cubicBezTo>
                    <a:pt x="14" y="16"/>
                    <a:pt x="14" y="17"/>
                    <a:pt x="13" y="17"/>
                  </a:cubicBezTo>
                  <a:cubicBezTo>
                    <a:pt x="13" y="17"/>
                    <a:pt x="13" y="17"/>
                    <a:pt x="13" y="17"/>
                  </a:cubicBezTo>
                  <a:cubicBezTo>
                    <a:pt x="13" y="17"/>
                    <a:pt x="12" y="17"/>
                    <a:pt x="12" y="17"/>
                  </a:cubicBezTo>
                  <a:cubicBezTo>
                    <a:pt x="12" y="18"/>
                    <a:pt x="12" y="17"/>
                    <a:pt x="12" y="17"/>
                  </a:cubicBezTo>
                  <a:cubicBezTo>
                    <a:pt x="12" y="18"/>
                    <a:pt x="12" y="17"/>
                    <a:pt x="11" y="18"/>
                  </a:cubicBezTo>
                  <a:cubicBezTo>
                    <a:pt x="11" y="17"/>
                    <a:pt x="11" y="17"/>
                    <a:pt x="10" y="16"/>
                  </a:cubicBezTo>
                  <a:cubicBezTo>
                    <a:pt x="10" y="16"/>
                    <a:pt x="10" y="16"/>
                    <a:pt x="10" y="16"/>
                  </a:cubicBezTo>
                  <a:cubicBezTo>
                    <a:pt x="10" y="16"/>
                    <a:pt x="10" y="15"/>
                    <a:pt x="10" y="15"/>
                  </a:cubicBezTo>
                  <a:cubicBezTo>
                    <a:pt x="10" y="15"/>
                    <a:pt x="10" y="15"/>
                    <a:pt x="10" y="15"/>
                  </a:cubicBezTo>
                  <a:cubicBezTo>
                    <a:pt x="10" y="15"/>
                    <a:pt x="11" y="15"/>
                    <a:pt x="11" y="15"/>
                  </a:cubicBezTo>
                  <a:cubicBezTo>
                    <a:pt x="11" y="14"/>
                    <a:pt x="11" y="14"/>
                    <a:pt x="11" y="14"/>
                  </a:cubicBezTo>
                  <a:cubicBezTo>
                    <a:pt x="11" y="14"/>
                    <a:pt x="11" y="14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1" y="13"/>
                    <a:pt x="11" y="13"/>
                    <a:pt x="11" y="13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3"/>
                    <a:pt x="10" y="13"/>
                    <a:pt x="10" y="12"/>
                  </a:cubicBezTo>
                  <a:cubicBezTo>
                    <a:pt x="10" y="12"/>
                    <a:pt x="10" y="12"/>
                    <a:pt x="10" y="11"/>
                  </a:cubicBezTo>
                  <a:cubicBezTo>
                    <a:pt x="9" y="11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8" y="13"/>
                    <a:pt x="8" y="14"/>
                    <a:pt x="8" y="14"/>
                  </a:cubicBezTo>
                  <a:cubicBezTo>
                    <a:pt x="8" y="13"/>
                    <a:pt x="8" y="13"/>
                    <a:pt x="7" y="13"/>
                  </a:cubicBezTo>
                  <a:cubicBezTo>
                    <a:pt x="7" y="13"/>
                    <a:pt x="8" y="12"/>
                    <a:pt x="8" y="12"/>
                  </a:cubicBezTo>
                  <a:cubicBezTo>
                    <a:pt x="8" y="11"/>
                    <a:pt x="8" y="11"/>
                    <a:pt x="8" y="10"/>
                  </a:cubicBezTo>
                  <a:cubicBezTo>
                    <a:pt x="8" y="10"/>
                    <a:pt x="8" y="10"/>
                    <a:pt x="9" y="10"/>
                  </a:cubicBezTo>
                  <a:cubicBezTo>
                    <a:pt x="9" y="10"/>
                    <a:pt x="9" y="9"/>
                    <a:pt x="9" y="9"/>
                  </a:cubicBezTo>
                  <a:cubicBezTo>
                    <a:pt x="9" y="9"/>
                    <a:pt x="9" y="9"/>
                    <a:pt x="10" y="9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10" y="9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0" y="7"/>
                    <a:pt x="11" y="6"/>
                    <a:pt x="10" y="6"/>
                  </a:cubicBezTo>
                  <a:cubicBezTo>
                    <a:pt x="10" y="6"/>
                    <a:pt x="9" y="7"/>
                    <a:pt x="8" y="8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8" y="8"/>
                    <a:pt x="8" y="9"/>
                    <a:pt x="7" y="9"/>
                  </a:cubicBezTo>
                  <a:cubicBezTo>
                    <a:pt x="7" y="9"/>
                    <a:pt x="7" y="10"/>
                    <a:pt x="6" y="10"/>
                  </a:cubicBezTo>
                  <a:cubicBezTo>
                    <a:pt x="6" y="10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2"/>
                    <a:pt x="5" y="12"/>
                  </a:cubicBezTo>
                  <a:cubicBezTo>
                    <a:pt x="5" y="12"/>
                    <a:pt x="5" y="12"/>
                    <a:pt x="5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4" y="12"/>
                    <a:pt x="4" y="12"/>
                    <a:pt x="4" y="12"/>
                  </a:cubicBezTo>
                  <a:cubicBezTo>
                    <a:pt x="3" y="12"/>
                    <a:pt x="4" y="12"/>
                    <a:pt x="4" y="11"/>
                  </a:cubicBezTo>
                  <a:cubicBezTo>
                    <a:pt x="4" y="11"/>
                    <a:pt x="3" y="11"/>
                    <a:pt x="2" y="10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2" y="10"/>
                    <a:pt x="1" y="10"/>
                    <a:pt x="1" y="10"/>
                  </a:cubicBezTo>
                  <a:cubicBezTo>
                    <a:pt x="1" y="10"/>
                    <a:pt x="1" y="10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1" y="9"/>
                    <a:pt x="0" y="9"/>
                    <a:pt x="0" y="9"/>
                  </a:cubicBezTo>
                  <a:cubicBezTo>
                    <a:pt x="0" y="9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1" y="8"/>
                    <a:pt x="1" y="8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2" y="8"/>
                    <a:pt x="2" y="8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9"/>
                    <a:pt x="3" y="9"/>
                    <a:pt x="4" y="9"/>
                  </a:cubicBezTo>
                  <a:cubicBezTo>
                    <a:pt x="4" y="9"/>
                    <a:pt x="4" y="9"/>
                    <a:pt x="4" y="10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0"/>
                    <a:pt x="4" y="10"/>
                    <a:pt x="5" y="10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9"/>
                    <a:pt x="4" y="9"/>
                    <a:pt x="4" y="9"/>
                  </a:cubicBezTo>
                  <a:cubicBezTo>
                    <a:pt x="3" y="9"/>
                    <a:pt x="3" y="8"/>
                    <a:pt x="3" y="8"/>
                  </a:cubicBezTo>
                  <a:cubicBezTo>
                    <a:pt x="2" y="8"/>
                    <a:pt x="2" y="7"/>
                    <a:pt x="2" y="7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1" y="7"/>
                    <a:pt x="1" y="7"/>
                    <a:pt x="1" y="7"/>
                  </a:cubicBezTo>
                  <a:cubicBezTo>
                    <a:pt x="1" y="6"/>
                    <a:pt x="1" y="6"/>
                    <a:pt x="1" y="6"/>
                  </a:cubicBezTo>
                  <a:cubicBezTo>
                    <a:pt x="1" y="6"/>
                    <a:pt x="1" y="5"/>
                    <a:pt x="1" y="5"/>
                  </a:cubicBezTo>
                  <a:cubicBezTo>
                    <a:pt x="2" y="5"/>
                    <a:pt x="2" y="6"/>
                    <a:pt x="3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4" y="7"/>
                    <a:pt x="4" y="8"/>
                    <a:pt x="5" y="9"/>
                  </a:cubicBezTo>
                  <a:cubicBezTo>
                    <a:pt x="6" y="9"/>
                    <a:pt x="5" y="9"/>
                    <a:pt x="5" y="9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4" y="8"/>
                    <a:pt x="4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7"/>
                    <a:pt x="4" y="7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5" y="6"/>
                    <a:pt x="5" y="6"/>
                  </a:cubicBezTo>
                  <a:cubicBezTo>
                    <a:pt x="5" y="6"/>
                    <a:pt x="5" y="6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6" y="8"/>
                    <a:pt x="6" y="8"/>
                    <a:pt x="6" y="7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5"/>
                    <a:pt x="4" y="5"/>
                    <a:pt x="4" y="6"/>
                  </a:cubicBezTo>
                  <a:cubicBezTo>
                    <a:pt x="4" y="6"/>
                    <a:pt x="3" y="6"/>
                    <a:pt x="3" y="6"/>
                  </a:cubicBezTo>
                  <a:cubicBezTo>
                    <a:pt x="3" y="6"/>
                    <a:pt x="3" y="5"/>
                    <a:pt x="3" y="5"/>
                  </a:cubicBezTo>
                  <a:cubicBezTo>
                    <a:pt x="3" y="5"/>
                    <a:pt x="2" y="4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0" y="3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2"/>
                    <a:pt x="1" y="2"/>
                    <a:pt x="2" y="1"/>
                  </a:cubicBezTo>
                  <a:cubicBezTo>
                    <a:pt x="2" y="1"/>
                    <a:pt x="2" y="2"/>
                    <a:pt x="2" y="2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4" name="işḷiḑê"/>
            <p:cNvSpPr/>
            <p:nvPr/>
          </p:nvSpPr>
          <p:spPr bwMode="auto">
            <a:xfrm>
              <a:off x="3763963" y="4108451"/>
              <a:ext cx="131763" cy="133350"/>
            </a:xfrm>
            <a:custGeom>
              <a:avLst/>
              <a:gdLst>
                <a:gd name="T0" fmla="*/ 13 w 14"/>
                <a:gd name="T1" fmla="*/ 10 h 14"/>
                <a:gd name="T2" fmla="*/ 11 w 14"/>
                <a:gd name="T3" fmla="*/ 11 h 14"/>
                <a:gd name="T4" fmla="*/ 9 w 14"/>
                <a:gd name="T5" fmla="*/ 11 h 14"/>
                <a:gd name="T6" fmla="*/ 10 w 14"/>
                <a:gd name="T7" fmla="*/ 10 h 14"/>
                <a:gd name="T8" fmla="*/ 8 w 14"/>
                <a:gd name="T9" fmla="*/ 9 h 14"/>
                <a:gd name="T10" fmla="*/ 7 w 14"/>
                <a:gd name="T11" fmla="*/ 10 h 14"/>
                <a:gd name="T12" fmla="*/ 6 w 14"/>
                <a:gd name="T13" fmla="*/ 10 h 14"/>
                <a:gd name="T14" fmla="*/ 5 w 14"/>
                <a:gd name="T15" fmla="*/ 10 h 14"/>
                <a:gd name="T16" fmla="*/ 3 w 14"/>
                <a:gd name="T17" fmla="*/ 14 h 14"/>
                <a:gd name="T18" fmla="*/ 2 w 14"/>
                <a:gd name="T19" fmla="*/ 14 h 14"/>
                <a:gd name="T20" fmla="*/ 2 w 14"/>
                <a:gd name="T21" fmla="*/ 11 h 14"/>
                <a:gd name="T22" fmla="*/ 2 w 14"/>
                <a:gd name="T23" fmla="*/ 12 h 14"/>
                <a:gd name="T24" fmla="*/ 3 w 14"/>
                <a:gd name="T25" fmla="*/ 9 h 14"/>
                <a:gd name="T26" fmla="*/ 3 w 14"/>
                <a:gd name="T27" fmla="*/ 7 h 14"/>
                <a:gd name="T28" fmla="*/ 4 w 14"/>
                <a:gd name="T29" fmla="*/ 6 h 14"/>
                <a:gd name="T30" fmla="*/ 3 w 14"/>
                <a:gd name="T31" fmla="*/ 6 h 14"/>
                <a:gd name="T32" fmla="*/ 1 w 14"/>
                <a:gd name="T33" fmla="*/ 7 h 14"/>
                <a:gd name="T34" fmla="*/ 1 w 14"/>
                <a:gd name="T35" fmla="*/ 5 h 14"/>
                <a:gd name="T36" fmla="*/ 2 w 14"/>
                <a:gd name="T37" fmla="*/ 5 h 14"/>
                <a:gd name="T38" fmla="*/ 3 w 14"/>
                <a:gd name="T39" fmla="*/ 4 h 14"/>
                <a:gd name="T40" fmla="*/ 4 w 14"/>
                <a:gd name="T41" fmla="*/ 2 h 14"/>
                <a:gd name="T42" fmla="*/ 4 w 14"/>
                <a:gd name="T43" fmla="*/ 1 h 14"/>
                <a:gd name="T44" fmla="*/ 5 w 14"/>
                <a:gd name="T45" fmla="*/ 0 h 14"/>
                <a:gd name="T46" fmla="*/ 7 w 14"/>
                <a:gd name="T47" fmla="*/ 1 h 14"/>
                <a:gd name="T48" fmla="*/ 6 w 14"/>
                <a:gd name="T49" fmla="*/ 1 h 14"/>
                <a:gd name="T50" fmla="*/ 7 w 14"/>
                <a:gd name="T51" fmla="*/ 2 h 14"/>
                <a:gd name="T52" fmla="*/ 8 w 14"/>
                <a:gd name="T53" fmla="*/ 1 h 14"/>
                <a:gd name="T54" fmla="*/ 10 w 14"/>
                <a:gd name="T55" fmla="*/ 2 h 14"/>
                <a:gd name="T56" fmla="*/ 9 w 14"/>
                <a:gd name="T57" fmla="*/ 3 h 14"/>
                <a:gd name="T58" fmla="*/ 8 w 14"/>
                <a:gd name="T59" fmla="*/ 3 h 14"/>
                <a:gd name="T60" fmla="*/ 6 w 14"/>
                <a:gd name="T61" fmla="*/ 4 h 14"/>
                <a:gd name="T62" fmla="*/ 6 w 14"/>
                <a:gd name="T63" fmla="*/ 5 h 14"/>
                <a:gd name="T64" fmla="*/ 5 w 14"/>
                <a:gd name="T65" fmla="*/ 7 h 14"/>
                <a:gd name="T66" fmla="*/ 5 w 14"/>
                <a:gd name="T67" fmla="*/ 8 h 14"/>
                <a:gd name="T68" fmla="*/ 5 w 14"/>
                <a:gd name="T69" fmla="*/ 9 h 14"/>
                <a:gd name="T70" fmla="*/ 6 w 14"/>
                <a:gd name="T71" fmla="*/ 9 h 14"/>
                <a:gd name="T72" fmla="*/ 12 w 14"/>
                <a:gd name="T73" fmla="*/ 7 h 14"/>
                <a:gd name="T74" fmla="*/ 13 w 14"/>
                <a:gd name="T75" fmla="*/ 8 h 14"/>
                <a:gd name="T76" fmla="*/ 14 w 14"/>
                <a:gd name="T77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4" h="14">
                  <a:moveTo>
                    <a:pt x="14" y="10"/>
                  </a:moveTo>
                  <a:cubicBezTo>
                    <a:pt x="14" y="10"/>
                    <a:pt x="13" y="10"/>
                    <a:pt x="13" y="10"/>
                  </a:cubicBezTo>
                  <a:cubicBezTo>
                    <a:pt x="13" y="10"/>
                    <a:pt x="12" y="11"/>
                    <a:pt x="11" y="11"/>
                  </a:cubicBezTo>
                  <a:cubicBezTo>
                    <a:pt x="11" y="11"/>
                    <a:pt x="11" y="11"/>
                    <a:pt x="11" y="11"/>
                  </a:cubicBezTo>
                  <a:cubicBezTo>
                    <a:pt x="11" y="11"/>
                    <a:pt x="10" y="11"/>
                    <a:pt x="10" y="11"/>
                  </a:cubicBezTo>
                  <a:cubicBezTo>
                    <a:pt x="10" y="11"/>
                    <a:pt x="9" y="11"/>
                    <a:pt x="9" y="1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9" y="11"/>
                    <a:pt x="10" y="10"/>
                    <a:pt x="10" y="10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" y="9"/>
                    <a:pt x="9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10"/>
                    <a:pt x="8" y="10"/>
                    <a:pt x="7" y="10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6" y="10"/>
                    <a:pt x="5" y="10"/>
                    <a:pt x="5" y="10"/>
                  </a:cubicBezTo>
                  <a:cubicBezTo>
                    <a:pt x="5" y="10"/>
                    <a:pt x="5" y="11"/>
                    <a:pt x="5" y="12"/>
                  </a:cubicBezTo>
                  <a:cubicBezTo>
                    <a:pt x="4" y="13"/>
                    <a:pt x="4" y="13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2" y="14"/>
                    <a:pt x="2" y="14"/>
                  </a:cubicBezTo>
                  <a:cubicBezTo>
                    <a:pt x="2" y="14"/>
                    <a:pt x="1" y="12"/>
                    <a:pt x="1" y="12"/>
                  </a:cubicBezTo>
                  <a:cubicBezTo>
                    <a:pt x="1" y="12"/>
                    <a:pt x="2" y="12"/>
                    <a:pt x="2" y="11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2" y="11"/>
                    <a:pt x="2" y="11"/>
                    <a:pt x="2" y="12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3" y="10"/>
                    <a:pt x="3" y="10"/>
                    <a:pt x="3" y="9"/>
                  </a:cubicBezTo>
                  <a:cubicBezTo>
                    <a:pt x="3" y="9"/>
                    <a:pt x="3" y="9"/>
                    <a:pt x="3" y="9"/>
                  </a:cubicBezTo>
                  <a:cubicBezTo>
                    <a:pt x="3" y="8"/>
                    <a:pt x="3" y="8"/>
                    <a:pt x="3" y="7"/>
                  </a:cubicBezTo>
                  <a:cubicBezTo>
                    <a:pt x="4" y="7"/>
                    <a:pt x="4" y="6"/>
                    <a:pt x="4" y="6"/>
                  </a:cubicBezTo>
                  <a:cubicBezTo>
                    <a:pt x="4" y="6"/>
                    <a:pt x="4" y="6"/>
                    <a:pt x="4" y="6"/>
                  </a:cubicBezTo>
                  <a:cubicBezTo>
                    <a:pt x="4" y="6"/>
                    <a:pt x="4" y="5"/>
                    <a:pt x="4" y="6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3" y="6"/>
                    <a:pt x="3" y="6"/>
                    <a:pt x="2" y="6"/>
                  </a:cubicBezTo>
                  <a:cubicBezTo>
                    <a:pt x="2" y="6"/>
                    <a:pt x="2" y="7"/>
                    <a:pt x="1" y="7"/>
                  </a:cubicBezTo>
                  <a:cubicBezTo>
                    <a:pt x="1" y="7"/>
                    <a:pt x="1" y="6"/>
                    <a:pt x="1" y="6"/>
                  </a:cubicBezTo>
                  <a:cubicBezTo>
                    <a:pt x="0" y="6"/>
                    <a:pt x="0" y="5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5"/>
                    <a:pt x="1" y="5"/>
                    <a:pt x="2" y="5"/>
                  </a:cubicBezTo>
                  <a:cubicBezTo>
                    <a:pt x="2" y="5"/>
                    <a:pt x="2" y="5"/>
                    <a:pt x="2" y="4"/>
                  </a:cubicBezTo>
                  <a:cubicBezTo>
                    <a:pt x="3" y="4"/>
                    <a:pt x="3" y="4"/>
                    <a:pt x="3" y="4"/>
                  </a:cubicBezTo>
                  <a:cubicBezTo>
                    <a:pt x="3" y="4"/>
                    <a:pt x="4" y="4"/>
                    <a:pt x="4" y="4"/>
                  </a:cubicBezTo>
                  <a:cubicBezTo>
                    <a:pt x="4" y="4"/>
                    <a:pt x="4" y="3"/>
                    <a:pt x="4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2"/>
                    <a:pt x="4" y="2"/>
                    <a:pt x="4" y="1"/>
                  </a:cubicBezTo>
                  <a:cubicBezTo>
                    <a:pt x="4" y="1"/>
                    <a:pt x="4" y="1"/>
                    <a:pt x="5" y="1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5" y="0"/>
                    <a:pt x="5" y="0"/>
                    <a:pt x="6" y="0"/>
                  </a:cubicBezTo>
                  <a:cubicBezTo>
                    <a:pt x="6" y="0"/>
                    <a:pt x="6" y="0"/>
                    <a:pt x="7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1"/>
                    <a:pt x="7" y="1"/>
                    <a:pt x="6" y="1"/>
                  </a:cubicBezTo>
                  <a:cubicBezTo>
                    <a:pt x="6" y="2"/>
                    <a:pt x="6" y="2"/>
                    <a:pt x="6" y="2"/>
                  </a:cubicBezTo>
                  <a:cubicBezTo>
                    <a:pt x="6" y="2"/>
                    <a:pt x="7" y="2"/>
                    <a:pt x="7" y="2"/>
                  </a:cubicBezTo>
                  <a:cubicBezTo>
                    <a:pt x="7" y="2"/>
                    <a:pt x="7" y="1"/>
                    <a:pt x="7" y="1"/>
                  </a:cubicBezTo>
                  <a:cubicBezTo>
                    <a:pt x="7" y="1"/>
                    <a:pt x="8" y="1"/>
                    <a:pt x="8" y="1"/>
                  </a:cubicBezTo>
                  <a:cubicBezTo>
                    <a:pt x="8" y="2"/>
                    <a:pt x="9" y="1"/>
                    <a:pt x="9" y="1"/>
                  </a:cubicBezTo>
                  <a:cubicBezTo>
                    <a:pt x="9" y="1"/>
                    <a:pt x="10" y="2"/>
                    <a:pt x="10" y="2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0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8" y="3"/>
                    <a:pt x="8" y="3"/>
                  </a:cubicBezTo>
                  <a:cubicBezTo>
                    <a:pt x="8" y="3"/>
                    <a:pt x="7" y="4"/>
                    <a:pt x="7" y="4"/>
                  </a:cubicBezTo>
                  <a:cubicBezTo>
                    <a:pt x="7" y="4"/>
                    <a:pt x="6" y="4"/>
                    <a:pt x="6" y="4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6" y="6"/>
                    <a:pt x="6" y="6"/>
                  </a:cubicBezTo>
                  <a:cubicBezTo>
                    <a:pt x="6" y="6"/>
                    <a:pt x="5" y="6"/>
                    <a:pt x="5" y="7"/>
                  </a:cubicBezTo>
                  <a:cubicBezTo>
                    <a:pt x="5" y="7"/>
                    <a:pt x="5" y="7"/>
                    <a:pt x="5" y="7"/>
                  </a:cubicBezTo>
                  <a:cubicBezTo>
                    <a:pt x="5" y="7"/>
                    <a:pt x="5" y="7"/>
                    <a:pt x="5" y="8"/>
                  </a:cubicBezTo>
                  <a:cubicBezTo>
                    <a:pt x="5" y="8"/>
                    <a:pt x="5" y="8"/>
                    <a:pt x="5" y="8"/>
                  </a:cubicBezTo>
                  <a:cubicBezTo>
                    <a:pt x="5" y="8"/>
                    <a:pt x="5" y="8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5" y="9"/>
                    <a:pt x="6" y="9"/>
                    <a:pt x="6" y="9"/>
                  </a:cubicBezTo>
                  <a:cubicBezTo>
                    <a:pt x="6" y="9"/>
                    <a:pt x="7" y="8"/>
                    <a:pt x="7" y="8"/>
                  </a:cubicBezTo>
                  <a:cubicBezTo>
                    <a:pt x="8" y="8"/>
                    <a:pt x="11" y="7"/>
                    <a:pt x="12" y="7"/>
                  </a:cubicBezTo>
                  <a:cubicBezTo>
                    <a:pt x="12" y="7"/>
                    <a:pt x="12" y="7"/>
                    <a:pt x="12" y="7"/>
                  </a:cubicBezTo>
                  <a:cubicBezTo>
                    <a:pt x="13" y="7"/>
                    <a:pt x="13" y="8"/>
                    <a:pt x="13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4" y="8"/>
                    <a:pt x="14" y="9"/>
                  </a:cubicBezTo>
                  <a:cubicBezTo>
                    <a:pt x="14" y="9"/>
                    <a:pt x="14" y="9"/>
                    <a:pt x="14" y="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5" name="ïsḻiḍè"/>
            <p:cNvSpPr/>
            <p:nvPr/>
          </p:nvSpPr>
          <p:spPr bwMode="auto">
            <a:xfrm>
              <a:off x="3792538" y="424180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6" name="iṩlîḓê"/>
            <p:cNvSpPr/>
            <p:nvPr/>
          </p:nvSpPr>
          <p:spPr bwMode="auto">
            <a:xfrm>
              <a:off x="3082925" y="3182938"/>
              <a:ext cx="1185863" cy="76200"/>
            </a:xfrm>
            <a:custGeom>
              <a:avLst/>
              <a:gdLst>
                <a:gd name="T0" fmla="*/ 747 w 747"/>
                <a:gd name="T1" fmla="*/ 48 h 48"/>
                <a:gd name="T2" fmla="*/ 730 w 747"/>
                <a:gd name="T3" fmla="*/ 24 h 48"/>
                <a:gd name="T4" fmla="*/ 730 w 747"/>
                <a:gd name="T5" fmla="*/ 18 h 48"/>
                <a:gd name="T6" fmla="*/ 12 w 747"/>
                <a:gd name="T7" fmla="*/ 0 h 48"/>
                <a:gd name="T8" fmla="*/ 12 w 747"/>
                <a:gd name="T9" fmla="*/ 0 h 48"/>
                <a:gd name="T10" fmla="*/ 0 w 747"/>
                <a:gd name="T11" fmla="*/ 30 h 48"/>
                <a:gd name="T12" fmla="*/ 0 w 747"/>
                <a:gd name="T13" fmla="*/ 30 h 48"/>
                <a:gd name="T14" fmla="*/ 0 w 747"/>
                <a:gd name="T15" fmla="*/ 36 h 48"/>
                <a:gd name="T16" fmla="*/ 741 w 747"/>
                <a:gd name="T17" fmla="*/ 48 h 48"/>
                <a:gd name="T18" fmla="*/ 747 w 747"/>
                <a:gd name="T19" fmla="*/ 48 h 48"/>
                <a:gd name="T20" fmla="*/ 747 w 747"/>
                <a:gd name="T21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7" h="48">
                  <a:moveTo>
                    <a:pt x="747" y="48"/>
                  </a:moveTo>
                  <a:lnTo>
                    <a:pt x="730" y="24"/>
                  </a:lnTo>
                  <a:lnTo>
                    <a:pt x="730" y="18"/>
                  </a:lnTo>
                  <a:lnTo>
                    <a:pt x="12" y="0"/>
                  </a:lnTo>
                  <a:lnTo>
                    <a:pt x="12" y="0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741" y="48"/>
                  </a:lnTo>
                  <a:lnTo>
                    <a:pt x="747" y="48"/>
                  </a:lnTo>
                  <a:lnTo>
                    <a:pt x="747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7" name="ïṥlïdê"/>
            <p:cNvSpPr/>
            <p:nvPr/>
          </p:nvSpPr>
          <p:spPr bwMode="auto">
            <a:xfrm>
              <a:off x="3054350" y="3278188"/>
              <a:ext cx="1223963" cy="84138"/>
            </a:xfrm>
            <a:custGeom>
              <a:avLst/>
              <a:gdLst>
                <a:gd name="T0" fmla="*/ 771 w 771"/>
                <a:gd name="T1" fmla="*/ 47 h 53"/>
                <a:gd name="T2" fmla="*/ 771 w 771"/>
                <a:gd name="T3" fmla="*/ 24 h 53"/>
                <a:gd name="T4" fmla="*/ 771 w 771"/>
                <a:gd name="T5" fmla="*/ 24 h 53"/>
                <a:gd name="T6" fmla="*/ 6 w 771"/>
                <a:gd name="T7" fmla="*/ 0 h 53"/>
                <a:gd name="T8" fmla="*/ 6 w 771"/>
                <a:gd name="T9" fmla="*/ 6 h 53"/>
                <a:gd name="T10" fmla="*/ 0 w 771"/>
                <a:gd name="T11" fmla="*/ 30 h 53"/>
                <a:gd name="T12" fmla="*/ 0 w 771"/>
                <a:gd name="T13" fmla="*/ 30 h 53"/>
                <a:gd name="T14" fmla="*/ 0 w 771"/>
                <a:gd name="T15" fmla="*/ 36 h 53"/>
                <a:gd name="T16" fmla="*/ 771 w 771"/>
                <a:gd name="T17" fmla="*/ 53 h 53"/>
                <a:gd name="T18" fmla="*/ 771 w 771"/>
                <a:gd name="T19" fmla="*/ 47 h 53"/>
                <a:gd name="T20" fmla="*/ 771 w 771"/>
                <a:gd name="T21" fmla="*/ 4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1" h="53">
                  <a:moveTo>
                    <a:pt x="771" y="47"/>
                  </a:moveTo>
                  <a:lnTo>
                    <a:pt x="771" y="24"/>
                  </a:lnTo>
                  <a:lnTo>
                    <a:pt x="771" y="24"/>
                  </a:lnTo>
                  <a:lnTo>
                    <a:pt x="6" y="0"/>
                  </a:lnTo>
                  <a:lnTo>
                    <a:pt x="6" y="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771" y="53"/>
                  </a:lnTo>
                  <a:lnTo>
                    <a:pt x="771" y="47"/>
                  </a:lnTo>
                  <a:lnTo>
                    <a:pt x="771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8" name="ïŝļïḓè"/>
            <p:cNvSpPr/>
            <p:nvPr/>
          </p:nvSpPr>
          <p:spPr bwMode="auto">
            <a:xfrm>
              <a:off x="3054350" y="3381376"/>
              <a:ext cx="1233488" cy="85725"/>
            </a:xfrm>
            <a:custGeom>
              <a:avLst/>
              <a:gdLst>
                <a:gd name="T0" fmla="*/ 771 w 777"/>
                <a:gd name="T1" fmla="*/ 24 h 54"/>
                <a:gd name="T2" fmla="*/ 0 w 777"/>
                <a:gd name="T3" fmla="*/ 0 h 54"/>
                <a:gd name="T4" fmla="*/ 0 w 777"/>
                <a:gd name="T5" fmla="*/ 6 h 54"/>
                <a:gd name="T6" fmla="*/ 0 w 777"/>
                <a:gd name="T7" fmla="*/ 6 h 54"/>
                <a:gd name="T8" fmla="*/ 0 w 777"/>
                <a:gd name="T9" fmla="*/ 30 h 54"/>
                <a:gd name="T10" fmla="*/ 0 w 777"/>
                <a:gd name="T11" fmla="*/ 36 h 54"/>
                <a:gd name="T12" fmla="*/ 771 w 777"/>
                <a:gd name="T13" fmla="*/ 54 h 54"/>
                <a:gd name="T14" fmla="*/ 777 w 777"/>
                <a:gd name="T15" fmla="*/ 48 h 54"/>
                <a:gd name="T16" fmla="*/ 777 w 777"/>
                <a:gd name="T17" fmla="*/ 24 h 54"/>
                <a:gd name="T18" fmla="*/ 771 w 777"/>
                <a:gd name="T19" fmla="*/ 24 h 54"/>
                <a:gd name="T20" fmla="*/ 771 w 777"/>
                <a:gd name="T21" fmla="*/ 2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7" h="54">
                  <a:moveTo>
                    <a:pt x="771" y="24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0" y="6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771" y="54"/>
                  </a:lnTo>
                  <a:lnTo>
                    <a:pt x="777" y="48"/>
                  </a:lnTo>
                  <a:lnTo>
                    <a:pt x="777" y="24"/>
                  </a:lnTo>
                  <a:lnTo>
                    <a:pt x="771" y="24"/>
                  </a:lnTo>
                  <a:lnTo>
                    <a:pt x="771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89" name="iṩlïḋé"/>
            <p:cNvSpPr/>
            <p:nvPr/>
          </p:nvSpPr>
          <p:spPr bwMode="auto">
            <a:xfrm>
              <a:off x="3063875" y="3486151"/>
              <a:ext cx="1214438" cy="74613"/>
            </a:xfrm>
            <a:custGeom>
              <a:avLst/>
              <a:gdLst>
                <a:gd name="T0" fmla="*/ 0 w 765"/>
                <a:gd name="T1" fmla="*/ 0 h 47"/>
                <a:gd name="T2" fmla="*/ 0 w 765"/>
                <a:gd name="T3" fmla="*/ 0 h 47"/>
                <a:gd name="T4" fmla="*/ 0 w 765"/>
                <a:gd name="T5" fmla="*/ 29 h 47"/>
                <a:gd name="T6" fmla="*/ 0 w 765"/>
                <a:gd name="T7" fmla="*/ 29 h 47"/>
                <a:gd name="T8" fmla="*/ 0 w 765"/>
                <a:gd name="T9" fmla="*/ 35 h 47"/>
                <a:gd name="T10" fmla="*/ 759 w 765"/>
                <a:gd name="T11" fmla="*/ 47 h 47"/>
                <a:gd name="T12" fmla="*/ 759 w 765"/>
                <a:gd name="T13" fmla="*/ 47 h 47"/>
                <a:gd name="T14" fmla="*/ 765 w 765"/>
                <a:gd name="T15" fmla="*/ 23 h 47"/>
                <a:gd name="T16" fmla="*/ 765 w 765"/>
                <a:gd name="T17" fmla="*/ 18 h 47"/>
                <a:gd name="T18" fmla="*/ 0 w 765"/>
                <a:gd name="T19" fmla="*/ 0 h 47"/>
                <a:gd name="T20" fmla="*/ 0 w 765"/>
                <a:gd name="T21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65" h="47">
                  <a:moveTo>
                    <a:pt x="0" y="0"/>
                  </a:moveTo>
                  <a:lnTo>
                    <a:pt x="0" y="0"/>
                  </a:lnTo>
                  <a:lnTo>
                    <a:pt x="0" y="29"/>
                  </a:lnTo>
                  <a:lnTo>
                    <a:pt x="0" y="29"/>
                  </a:lnTo>
                  <a:lnTo>
                    <a:pt x="0" y="35"/>
                  </a:lnTo>
                  <a:lnTo>
                    <a:pt x="759" y="47"/>
                  </a:lnTo>
                  <a:lnTo>
                    <a:pt x="759" y="47"/>
                  </a:lnTo>
                  <a:lnTo>
                    <a:pt x="765" y="23"/>
                  </a:lnTo>
                  <a:lnTo>
                    <a:pt x="765" y="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0" name="iṣlïḑé"/>
            <p:cNvSpPr/>
            <p:nvPr/>
          </p:nvSpPr>
          <p:spPr bwMode="auto">
            <a:xfrm>
              <a:off x="3082925" y="3589338"/>
              <a:ext cx="1176338" cy="76200"/>
            </a:xfrm>
            <a:custGeom>
              <a:avLst/>
              <a:gdLst>
                <a:gd name="T0" fmla="*/ 0 w 741"/>
                <a:gd name="T1" fmla="*/ 0 h 48"/>
                <a:gd name="T2" fmla="*/ 0 w 741"/>
                <a:gd name="T3" fmla="*/ 6 h 48"/>
                <a:gd name="T4" fmla="*/ 0 w 741"/>
                <a:gd name="T5" fmla="*/ 6 h 48"/>
                <a:gd name="T6" fmla="*/ 0 w 741"/>
                <a:gd name="T7" fmla="*/ 30 h 48"/>
                <a:gd name="T8" fmla="*/ 0 w 741"/>
                <a:gd name="T9" fmla="*/ 30 h 48"/>
                <a:gd name="T10" fmla="*/ 724 w 741"/>
                <a:gd name="T11" fmla="*/ 48 h 48"/>
                <a:gd name="T12" fmla="*/ 730 w 741"/>
                <a:gd name="T13" fmla="*/ 48 h 48"/>
                <a:gd name="T14" fmla="*/ 741 w 741"/>
                <a:gd name="T15" fmla="*/ 24 h 48"/>
                <a:gd name="T16" fmla="*/ 735 w 741"/>
                <a:gd name="T17" fmla="*/ 18 h 48"/>
                <a:gd name="T18" fmla="*/ 0 w 741"/>
                <a:gd name="T19" fmla="*/ 0 h 48"/>
                <a:gd name="T20" fmla="*/ 0 w 741"/>
                <a:gd name="T21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1" h="48">
                  <a:moveTo>
                    <a:pt x="0" y="0"/>
                  </a:moveTo>
                  <a:lnTo>
                    <a:pt x="0" y="6"/>
                  </a:lnTo>
                  <a:lnTo>
                    <a:pt x="0" y="6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724" y="48"/>
                  </a:lnTo>
                  <a:lnTo>
                    <a:pt x="730" y="48"/>
                  </a:lnTo>
                  <a:lnTo>
                    <a:pt x="741" y="24"/>
                  </a:lnTo>
                  <a:lnTo>
                    <a:pt x="735" y="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1" name="iŝḻíḍe"/>
            <p:cNvSpPr/>
            <p:nvPr/>
          </p:nvSpPr>
          <p:spPr bwMode="auto">
            <a:xfrm>
              <a:off x="3109913" y="3694113"/>
              <a:ext cx="971550" cy="55563"/>
            </a:xfrm>
            <a:custGeom>
              <a:avLst/>
              <a:gdLst>
                <a:gd name="T0" fmla="*/ 0 w 612"/>
                <a:gd name="T1" fmla="*/ 0 h 35"/>
                <a:gd name="T2" fmla="*/ 18 w 612"/>
                <a:gd name="T3" fmla="*/ 35 h 35"/>
                <a:gd name="T4" fmla="*/ 18 w 612"/>
                <a:gd name="T5" fmla="*/ 29 h 35"/>
                <a:gd name="T6" fmla="*/ 612 w 612"/>
                <a:gd name="T7" fmla="*/ 23 h 35"/>
                <a:gd name="T8" fmla="*/ 0 w 612"/>
                <a:gd name="T9" fmla="*/ 0 h 35"/>
                <a:gd name="T10" fmla="*/ 0 w 612"/>
                <a:gd name="T11" fmla="*/ 0 h 35"/>
                <a:gd name="T12" fmla="*/ 0 w 612"/>
                <a:gd name="T13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2" h="35">
                  <a:moveTo>
                    <a:pt x="0" y="0"/>
                  </a:moveTo>
                  <a:lnTo>
                    <a:pt x="18" y="35"/>
                  </a:lnTo>
                  <a:lnTo>
                    <a:pt x="18" y="29"/>
                  </a:lnTo>
                  <a:lnTo>
                    <a:pt x="612" y="23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2" name="ïşḷiďè"/>
            <p:cNvSpPr/>
            <p:nvPr/>
          </p:nvSpPr>
          <p:spPr bwMode="auto">
            <a:xfrm>
              <a:off x="3260725" y="3108326"/>
              <a:ext cx="971550" cy="55563"/>
            </a:xfrm>
            <a:custGeom>
              <a:avLst/>
              <a:gdLst>
                <a:gd name="T0" fmla="*/ 612 w 612"/>
                <a:gd name="T1" fmla="*/ 35 h 35"/>
                <a:gd name="T2" fmla="*/ 594 w 612"/>
                <a:gd name="T3" fmla="*/ 0 h 35"/>
                <a:gd name="T4" fmla="*/ 594 w 612"/>
                <a:gd name="T5" fmla="*/ 0 h 35"/>
                <a:gd name="T6" fmla="*/ 0 w 612"/>
                <a:gd name="T7" fmla="*/ 12 h 35"/>
                <a:gd name="T8" fmla="*/ 612 w 612"/>
                <a:gd name="T9" fmla="*/ 35 h 35"/>
                <a:gd name="T10" fmla="*/ 612 w 612"/>
                <a:gd name="T11" fmla="*/ 35 h 35"/>
                <a:gd name="T12" fmla="*/ 612 w 612"/>
                <a:gd name="T13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2" h="35">
                  <a:moveTo>
                    <a:pt x="612" y="35"/>
                  </a:moveTo>
                  <a:lnTo>
                    <a:pt x="594" y="0"/>
                  </a:lnTo>
                  <a:lnTo>
                    <a:pt x="594" y="0"/>
                  </a:lnTo>
                  <a:lnTo>
                    <a:pt x="0" y="12"/>
                  </a:lnTo>
                  <a:lnTo>
                    <a:pt x="612" y="35"/>
                  </a:lnTo>
                  <a:lnTo>
                    <a:pt x="612" y="35"/>
                  </a:lnTo>
                  <a:lnTo>
                    <a:pt x="612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3" name="íśḷiḋê"/>
            <p:cNvSpPr/>
            <p:nvPr/>
          </p:nvSpPr>
          <p:spPr bwMode="auto">
            <a:xfrm>
              <a:off x="3157538" y="3127376"/>
              <a:ext cx="1027113" cy="519113"/>
            </a:xfrm>
            <a:custGeom>
              <a:avLst/>
              <a:gdLst>
                <a:gd name="T0" fmla="*/ 105 w 110"/>
                <a:gd name="T1" fmla="*/ 15 h 55"/>
                <a:gd name="T2" fmla="*/ 57 w 110"/>
                <a:gd name="T3" fmla="*/ 24 h 55"/>
                <a:gd name="T4" fmla="*/ 55 w 110"/>
                <a:gd name="T5" fmla="*/ 24 h 55"/>
                <a:gd name="T6" fmla="*/ 53 w 110"/>
                <a:gd name="T7" fmla="*/ 24 h 55"/>
                <a:gd name="T8" fmla="*/ 4 w 110"/>
                <a:gd name="T9" fmla="*/ 15 h 55"/>
                <a:gd name="T10" fmla="*/ 0 w 110"/>
                <a:gd name="T11" fmla="*/ 48 h 55"/>
                <a:gd name="T12" fmla="*/ 50 w 110"/>
                <a:gd name="T13" fmla="*/ 55 h 55"/>
                <a:gd name="T14" fmla="*/ 55 w 110"/>
                <a:gd name="T15" fmla="*/ 55 h 55"/>
                <a:gd name="T16" fmla="*/ 60 w 110"/>
                <a:gd name="T17" fmla="*/ 55 h 55"/>
                <a:gd name="T18" fmla="*/ 110 w 110"/>
                <a:gd name="T19" fmla="*/ 48 h 55"/>
                <a:gd name="T20" fmla="*/ 105 w 110"/>
                <a:gd name="T21" fmla="*/ 1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0" h="55">
                  <a:moveTo>
                    <a:pt x="105" y="15"/>
                  </a:moveTo>
                  <a:cubicBezTo>
                    <a:pt x="85" y="17"/>
                    <a:pt x="77" y="0"/>
                    <a:pt x="57" y="24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53" y="24"/>
                    <a:pt x="53" y="24"/>
                    <a:pt x="53" y="24"/>
                  </a:cubicBezTo>
                  <a:cubicBezTo>
                    <a:pt x="32" y="0"/>
                    <a:pt x="24" y="16"/>
                    <a:pt x="4" y="15"/>
                  </a:cubicBezTo>
                  <a:cubicBezTo>
                    <a:pt x="4" y="15"/>
                    <a:pt x="2" y="37"/>
                    <a:pt x="0" y="48"/>
                  </a:cubicBezTo>
                  <a:cubicBezTo>
                    <a:pt x="25" y="49"/>
                    <a:pt x="31" y="33"/>
                    <a:pt x="50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60" y="55"/>
                    <a:pt x="60" y="55"/>
                    <a:pt x="60" y="55"/>
                  </a:cubicBezTo>
                  <a:cubicBezTo>
                    <a:pt x="79" y="33"/>
                    <a:pt x="85" y="49"/>
                    <a:pt x="110" y="48"/>
                  </a:cubicBezTo>
                  <a:cubicBezTo>
                    <a:pt x="107" y="37"/>
                    <a:pt x="105" y="15"/>
                    <a:pt x="105" y="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  <p:sp>
          <p:nvSpPr>
            <p:cNvPr id="94" name="işlîďê"/>
            <p:cNvSpPr/>
            <p:nvPr/>
          </p:nvSpPr>
          <p:spPr bwMode="auto">
            <a:xfrm>
              <a:off x="3128963" y="3211513"/>
              <a:ext cx="1074738" cy="434975"/>
            </a:xfrm>
            <a:custGeom>
              <a:avLst/>
              <a:gdLst>
                <a:gd name="T0" fmla="*/ 53 w 115"/>
                <a:gd name="T1" fmla="*/ 43 h 46"/>
                <a:gd name="T2" fmla="*/ 62 w 115"/>
                <a:gd name="T3" fmla="*/ 43 h 46"/>
                <a:gd name="T4" fmla="*/ 81 w 115"/>
                <a:gd name="T5" fmla="*/ 32 h 46"/>
                <a:gd name="T6" fmla="*/ 92 w 115"/>
                <a:gd name="T7" fmla="*/ 34 h 46"/>
                <a:gd name="T8" fmla="*/ 109 w 115"/>
                <a:gd name="T9" fmla="*/ 36 h 46"/>
                <a:gd name="T10" fmla="*/ 111 w 115"/>
                <a:gd name="T11" fmla="*/ 36 h 46"/>
                <a:gd name="T12" fmla="*/ 107 w 115"/>
                <a:gd name="T13" fmla="*/ 7 h 46"/>
                <a:gd name="T14" fmla="*/ 106 w 115"/>
                <a:gd name="T15" fmla="*/ 7 h 46"/>
                <a:gd name="T16" fmla="*/ 91 w 115"/>
                <a:gd name="T17" fmla="*/ 5 h 46"/>
                <a:gd name="T18" fmla="*/ 81 w 115"/>
                <a:gd name="T19" fmla="*/ 3 h 46"/>
                <a:gd name="T20" fmla="*/ 61 w 115"/>
                <a:gd name="T21" fmla="*/ 15 h 46"/>
                <a:gd name="T22" fmla="*/ 60 w 115"/>
                <a:gd name="T23" fmla="*/ 16 h 46"/>
                <a:gd name="T24" fmla="*/ 58 w 115"/>
                <a:gd name="T25" fmla="*/ 16 h 46"/>
                <a:gd name="T26" fmla="*/ 55 w 115"/>
                <a:gd name="T27" fmla="*/ 16 h 46"/>
                <a:gd name="T28" fmla="*/ 54 w 115"/>
                <a:gd name="T29" fmla="*/ 15 h 46"/>
                <a:gd name="T30" fmla="*/ 34 w 115"/>
                <a:gd name="T31" fmla="*/ 3 h 46"/>
                <a:gd name="T32" fmla="*/ 24 w 115"/>
                <a:gd name="T33" fmla="*/ 5 h 46"/>
                <a:gd name="T34" fmla="*/ 9 w 115"/>
                <a:gd name="T35" fmla="*/ 7 h 46"/>
                <a:gd name="T36" fmla="*/ 8 w 115"/>
                <a:gd name="T37" fmla="*/ 7 h 46"/>
                <a:gd name="T38" fmla="*/ 4 w 115"/>
                <a:gd name="T39" fmla="*/ 36 h 46"/>
                <a:gd name="T40" fmla="*/ 6 w 115"/>
                <a:gd name="T41" fmla="*/ 36 h 46"/>
                <a:gd name="T42" fmla="*/ 23 w 115"/>
                <a:gd name="T43" fmla="*/ 34 h 46"/>
                <a:gd name="T44" fmla="*/ 34 w 115"/>
                <a:gd name="T45" fmla="*/ 32 h 46"/>
                <a:gd name="T46" fmla="*/ 53 w 115"/>
                <a:gd name="T47" fmla="*/ 43 h 46"/>
                <a:gd name="T48" fmla="*/ 63 w 115"/>
                <a:gd name="T49" fmla="*/ 46 h 46"/>
                <a:gd name="T50" fmla="*/ 52 w 115"/>
                <a:gd name="T51" fmla="*/ 46 h 46"/>
                <a:gd name="T52" fmla="*/ 51 w 115"/>
                <a:gd name="T53" fmla="*/ 46 h 46"/>
                <a:gd name="T54" fmla="*/ 34 w 115"/>
                <a:gd name="T55" fmla="*/ 35 h 46"/>
                <a:gd name="T56" fmla="*/ 24 w 115"/>
                <a:gd name="T57" fmla="*/ 37 h 46"/>
                <a:gd name="T58" fmla="*/ 6 w 115"/>
                <a:gd name="T59" fmla="*/ 39 h 46"/>
                <a:gd name="T60" fmla="*/ 2 w 115"/>
                <a:gd name="T61" fmla="*/ 39 h 46"/>
                <a:gd name="T62" fmla="*/ 0 w 115"/>
                <a:gd name="T63" fmla="*/ 39 h 46"/>
                <a:gd name="T64" fmla="*/ 1 w 115"/>
                <a:gd name="T65" fmla="*/ 37 h 46"/>
                <a:gd name="T66" fmla="*/ 5 w 115"/>
                <a:gd name="T67" fmla="*/ 5 h 46"/>
                <a:gd name="T68" fmla="*/ 5 w 115"/>
                <a:gd name="T69" fmla="*/ 4 h 46"/>
                <a:gd name="T70" fmla="*/ 7 w 115"/>
                <a:gd name="T71" fmla="*/ 4 h 46"/>
                <a:gd name="T72" fmla="*/ 9 w 115"/>
                <a:gd name="T73" fmla="*/ 4 h 46"/>
                <a:gd name="T74" fmla="*/ 23 w 115"/>
                <a:gd name="T75" fmla="*/ 2 h 46"/>
                <a:gd name="T76" fmla="*/ 34 w 115"/>
                <a:gd name="T77" fmla="*/ 0 h 46"/>
                <a:gd name="T78" fmla="*/ 56 w 115"/>
                <a:gd name="T79" fmla="*/ 13 h 46"/>
                <a:gd name="T80" fmla="*/ 58 w 115"/>
                <a:gd name="T81" fmla="*/ 13 h 46"/>
                <a:gd name="T82" fmla="*/ 59 w 115"/>
                <a:gd name="T83" fmla="*/ 13 h 46"/>
                <a:gd name="T84" fmla="*/ 81 w 115"/>
                <a:gd name="T85" fmla="*/ 0 h 46"/>
                <a:gd name="T86" fmla="*/ 92 w 115"/>
                <a:gd name="T87" fmla="*/ 2 h 46"/>
                <a:gd name="T88" fmla="*/ 106 w 115"/>
                <a:gd name="T89" fmla="*/ 4 h 46"/>
                <a:gd name="T90" fmla="*/ 108 w 115"/>
                <a:gd name="T91" fmla="*/ 4 h 46"/>
                <a:gd name="T92" fmla="*/ 110 w 115"/>
                <a:gd name="T93" fmla="*/ 4 h 46"/>
                <a:gd name="T94" fmla="*/ 110 w 115"/>
                <a:gd name="T95" fmla="*/ 5 h 46"/>
                <a:gd name="T96" fmla="*/ 114 w 115"/>
                <a:gd name="T97" fmla="*/ 37 h 46"/>
                <a:gd name="T98" fmla="*/ 115 w 115"/>
                <a:gd name="T99" fmla="*/ 39 h 46"/>
                <a:gd name="T100" fmla="*/ 113 w 115"/>
                <a:gd name="T101" fmla="*/ 39 h 46"/>
                <a:gd name="T102" fmla="*/ 109 w 115"/>
                <a:gd name="T103" fmla="*/ 39 h 46"/>
                <a:gd name="T104" fmla="*/ 91 w 115"/>
                <a:gd name="T105" fmla="*/ 37 h 46"/>
                <a:gd name="T106" fmla="*/ 81 w 115"/>
                <a:gd name="T107" fmla="*/ 35 h 46"/>
                <a:gd name="T108" fmla="*/ 64 w 115"/>
                <a:gd name="T109" fmla="*/ 46 h 46"/>
                <a:gd name="T110" fmla="*/ 63 w 115"/>
                <a:gd name="T111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5" h="46">
                  <a:moveTo>
                    <a:pt x="53" y="43"/>
                  </a:moveTo>
                  <a:cubicBezTo>
                    <a:pt x="62" y="43"/>
                    <a:pt x="62" y="43"/>
                    <a:pt x="62" y="43"/>
                  </a:cubicBezTo>
                  <a:cubicBezTo>
                    <a:pt x="69" y="35"/>
                    <a:pt x="75" y="32"/>
                    <a:pt x="81" y="32"/>
                  </a:cubicBezTo>
                  <a:cubicBezTo>
                    <a:pt x="85" y="32"/>
                    <a:pt x="88" y="33"/>
                    <a:pt x="92" y="34"/>
                  </a:cubicBezTo>
                  <a:cubicBezTo>
                    <a:pt x="97" y="35"/>
                    <a:pt x="102" y="36"/>
                    <a:pt x="109" y="36"/>
                  </a:cubicBezTo>
                  <a:cubicBezTo>
                    <a:pt x="110" y="36"/>
                    <a:pt x="110" y="36"/>
                    <a:pt x="111" y="36"/>
                  </a:cubicBezTo>
                  <a:cubicBezTo>
                    <a:pt x="109" y="27"/>
                    <a:pt x="107" y="12"/>
                    <a:pt x="107" y="7"/>
                  </a:cubicBezTo>
                  <a:cubicBezTo>
                    <a:pt x="106" y="7"/>
                    <a:pt x="106" y="7"/>
                    <a:pt x="106" y="7"/>
                  </a:cubicBezTo>
                  <a:cubicBezTo>
                    <a:pt x="100" y="7"/>
                    <a:pt x="95" y="6"/>
                    <a:pt x="91" y="5"/>
                  </a:cubicBezTo>
                  <a:cubicBezTo>
                    <a:pt x="88" y="4"/>
                    <a:pt x="84" y="3"/>
                    <a:pt x="81" y="3"/>
                  </a:cubicBezTo>
                  <a:cubicBezTo>
                    <a:pt x="77" y="3"/>
                    <a:pt x="70" y="4"/>
                    <a:pt x="61" y="15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58" y="16"/>
                    <a:pt x="58" y="16"/>
                    <a:pt x="58" y="16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4" y="15"/>
                    <a:pt x="54" y="15"/>
                    <a:pt x="54" y="15"/>
                  </a:cubicBezTo>
                  <a:cubicBezTo>
                    <a:pt x="45" y="4"/>
                    <a:pt x="38" y="3"/>
                    <a:pt x="34" y="3"/>
                  </a:cubicBezTo>
                  <a:cubicBezTo>
                    <a:pt x="31" y="3"/>
                    <a:pt x="27" y="4"/>
                    <a:pt x="24" y="5"/>
                  </a:cubicBezTo>
                  <a:cubicBezTo>
                    <a:pt x="20" y="6"/>
                    <a:pt x="15" y="7"/>
                    <a:pt x="9" y="7"/>
                  </a:cubicBezTo>
                  <a:cubicBezTo>
                    <a:pt x="9" y="7"/>
                    <a:pt x="9" y="7"/>
                    <a:pt x="8" y="7"/>
                  </a:cubicBezTo>
                  <a:cubicBezTo>
                    <a:pt x="8" y="12"/>
                    <a:pt x="7" y="27"/>
                    <a:pt x="4" y="36"/>
                  </a:cubicBezTo>
                  <a:cubicBezTo>
                    <a:pt x="5" y="36"/>
                    <a:pt x="5" y="36"/>
                    <a:pt x="6" y="36"/>
                  </a:cubicBezTo>
                  <a:cubicBezTo>
                    <a:pt x="13" y="36"/>
                    <a:pt x="18" y="35"/>
                    <a:pt x="23" y="34"/>
                  </a:cubicBezTo>
                  <a:cubicBezTo>
                    <a:pt x="27" y="33"/>
                    <a:pt x="30" y="32"/>
                    <a:pt x="34" y="32"/>
                  </a:cubicBezTo>
                  <a:cubicBezTo>
                    <a:pt x="40" y="32"/>
                    <a:pt x="46" y="35"/>
                    <a:pt x="53" y="43"/>
                  </a:cubicBezTo>
                  <a:close/>
                  <a:moveTo>
                    <a:pt x="63" y="46"/>
                  </a:moveTo>
                  <a:cubicBezTo>
                    <a:pt x="52" y="46"/>
                    <a:pt x="52" y="46"/>
                    <a:pt x="52" y="46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43" y="36"/>
                    <a:pt x="38" y="35"/>
                    <a:pt x="34" y="35"/>
                  </a:cubicBezTo>
                  <a:cubicBezTo>
                    <a:pt x="31" y="35"/>
                    <a:pt x="28" y="36"/>
                    <a:pt x="24" y="37"/>
                  </a:cubicBezTo>
                  <a:cubicBezTo>
                    <a:pt x="19" y="38"/>
                    <a:pt x="13" y="39"/>
                    <a:pt x="6" y="39"/>
                  </a:cubicBezTo>
                  <a:cubicBezTo>
                    <a:pt x="5" y="39"/>
                    <a:pt x="4" y="39"/>
                    <a:pt x="2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1" y="37"/>
                    <a:pt x="1" y="37"/>
                    <a:pt x="1" y="37"/>
                  </a:cubicBezTo>
                  <a:cubicBezTo>
                    <a:pt x="4" y="27"/>
                    <a:pt x="5" y="5"/>
                    <a:pt x="5" y="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4"/>
                    <a:pt x="9" y="4"/>
                    <a:pt x="9" y="4"/>
                  </a:cubicBezTo>
                  <a:cubicBezTo>
                    <a:pt x="14" y="4"/>
                    <a:pt x="19" y="3"/>
                    <a:pt x="23" y="2"/>
                  </a:cubicBezTo>
                  <a:cubicBezTo>
                    <a:pt x="27" y="1"/>
                    <a:pt x="30" y="0"/>
                    <a:pt x="34" y="0"/>
                  </a:cubicBezTo>
                  <a:cubicBezTo>
                    <a:pt x="41" y="0"/>
                    <a:pt x="48" y="4"/>
                    <a:pt x="56" y="13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67" y="4"/>
                    <a:pt x="74" y="0"/>
                    <a:pt x="81" y="0"/>
                  </a:cubicBezTo>
                  <a:cubicBezTo>
                    <a:pt x="85" y="0"/>
                    <a:pt x="88" y="1"/>
                    <a:pt x="92" y="2"/>
                  </a:cubicBezTo>
                  <a:cubicBezTo>
                    <a:pt x="96" y="3"/>
                    <a:pt x="100" y="4"/>
                    <a:pt x="106" y="4"/>
                  </a:cubicBezTo>
                  <a:cubicBezTo>
                    <a:pt x="106" y="4"/>
                    <a:pt x="107" y="4"/>
                    <a:pt x="108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10" y="5"/>
                    <a:pt x="110" y="5"/>
                    <a:pt x="110" y="5"/>
                  </a:cubicBezTo>
                  <a:cubicBezTo>
                    <a:pt x="110" y="5"/>
                    <a:pt x="112" y="27"/>
                    <a:pt x="114" y="37"/>
                  </a:cubicBezTo>
                  <a:cubicBezTo>
                    <a:pt x="115" y="39"/>
                    <a:pt x="115" y="39"/>
                    <a:pt x="115" y="39"/>
                  </a:cubicBezTo>
                  <a:cubicBezTo>
                    <a:pt x="113" y="39"/>
                    <a:pt x="113" y="39"/>
                    <a:pt x="113" y="39"/>
                  </a:cubicBezTo>
                  <a:cubicBezTo>
                    <a:pt x="112" y="39"/>
                    <a:pt x="110" y="39"/>
                    <a:pt x="109" y="39"/>
                  </a:cubicBezTo>
                  <a:cubicBezTo>
                    <a:pt x="102" y="39"/>
                    <a:pt x="96" y="38"/>
                    <a:pt x="91" y="37"/>
                  </a:cubicBezTo>
                  <a:cubicBezTo>
                    <a:pt x="88" y="36"/>
                    <a:pt x="84" y="35"/>
                    <a:pt x="81" y="35"/>
                  </a:cubicBezTo>
                  <a:cubicBezTo>
                    <a:pt x="77" y="35"/>
                    <a:pt x="72" y="36"/>
                    <a:pt x="64" y="46"/>
                  </a:cubicBezTo>
                  <a:cubicBezTo>
                    <a:pt x="63" y="46"/>
                    <a:pt x="63" y="46"/>
                    <a:pt x="63" y="46"/>
                  </a:cubicBezTo>
                  <a:close/>
                </a:path>
              </a:pathLst>
            </a:custGeom>
            <a:solidFill>
              <a:srgbClr val="1C217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</a:p>
          </p:txBody>
        </p:sp>
      </p:grpSp>
      <p:sp>
        <p:nvSpPr>
          <p:cNvPr id="4" name="矩形 3"/>
          <p:cNvSpPr/>
          <p:nvPr/>
        </p:nvSpPr>
        <p:spPr>
          <a:xfrm>
            <a:off x="-1284604" y="6369873"/>
            <a:ext cx="5822044" cy="369332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厚德、博学、求是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070498" y="6298753"/>
            <a:ext cx="5822044" cy="369332"/>
          </a:xfrm>
          <a:prstGeom prst="rect">
            <a:avLst/>
          </a:prstGeom>
        </p:spPr>
        <p:txBody>
          <a:bodyPr wrap="square">
            <a:spAutoFit/>
          </a:bodyPr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燕山大学 信息科学与工程学院（软件学院）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892540" y="6374132"/>
            <a:ext cx="2743200" cy="365125"/>
          </a:xfrm>
        </p:spPr>
        <p:txBody>
          <a:bodyPr/>
          <a:p>
            <a:fld id="{23DA680B-B80A-2545-AB30-B9870FE9052E}" type="slidenum">
              <a:rPr kumimoji="1" lang="zh-CN" altLang="en-US" smtClean="0"/>
            </a:fld>
            <a:endParaRPr kumimoji="1" lang="zh-CN" altLang="en-US" dirty="0"/>
          </a:p>
        </p:txBody>
      </p:sp>
    </p:spTree>
    <p:custDataLst>
      <p:tags r:id="rId2"/>
    </p:custDataLst>
  </p:cSld>
  <p:clrMapOvr>
    <a:masterClrMapping/>
  </p:clrMapOvr>
  <p:transition spd="med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标题 4"/>
          <p:cNvSpPr>
            <a:spLocks noGrp="1"/>
          </p:cNvSpPr>
          <p:nvPr/>
        </p:nvSpPr>
        <p:spPr>
          <a:xfrm>
            <a:off x="1049354" y="83558"/>
            <a:ext cx="11056060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baseline="0">
                <a:solidFill>
                  <a:srgbClr val="071F65"/>
                </a:solidFill>
                <a:effectLst/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071F65"/>
                </a:solidFill>
              </a:rPr>
              <a:t>算法设计</a:t>
            </a:r>
            <a:endParaRPr lang="zh-CN" altLang="en-US" dirty="0">
              <a:solidFill>
                <a:srgbClr val="071F65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95" y="99747"/>
            <a:ext cx="760650" cy="760650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3185433" y="6399718"/>
            <a:ext cx="58220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燕山大学 信息科学与工程学院（软件学院）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292224" y="6399718"/>
            <a:ext cx="58220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厚德、博学、求是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680B-B80A-2545-AB30-B9870FE9052E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iŝľíḋê"/>
          <p:cNvSpPr txBox="1"/>
          <p:nvPr/>
        </p:nvSpPr>
        <p:spPr>
          <a:xfrm>
            <a:off x="1049406" y="1259825"/>
            <a:ext cx="1398453" cy="752685"/>
          </a:xfrm>
          <a:prstGeom prst="rect">
            <a:avLst/>
          </a:prstGeom>
          <a:noFill/>
        </p:spPr>
        <p:txBody>
          <a:bodyPr wrap="none" anchor="ctr" anchorCtr="0">
            <a:normAutofit/>
          </a:bodyPr>
          <a:p>
            <a:r>
              <a:rPr lang="en-US" altLang="zh-CN" sz="3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FIFO</a:t>
            </a:r>
            <a:endParaRPr lang="en-US" altLang="zh-CN" sz="36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73742852" name="图片 1073742851" descr="在线制图-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215" y="982345"/>
            <a:ext cx="5403215" cy="4892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0" name="标题 4"/>
          <p:cNvSpPr>
            <a:spLocks noGrp="1"/>
          </p:cNvSpPr>
          <p:nvPr/>
        </p:nvSpPr>
        <p:spPr>
          <a:xfrm>
            <a:off x="1049354" y="83558"/>
            <a:ext cx="11056060" cy="6995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i="0" kern="1200" baseline="0">
                <a:solidFill>
                  <a:srgbClr val="071F65"/>
                </a:solidFill>
                <a:effectLst/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</a:lstStyle>
          <a:p>
            <a:r>
              <a:rPr lang="zh-CN" altLang="en-US" dirty="0">
                <a:solidFill>
                  <a:srgbClr val="071F65"/>
                </a:solidFill>
              </a:rPr>
              <a:t>算法设计</a:t>
            </a:r>
            <a:endParaRPr lang="zh-CN" altLang="en-US" dirty="0">
              <a:solidFill>
                <a:srgbClr val="071F65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95" y="99747"/>
            <a:ext cx="760650" cy="760650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3185433" y="6399718"/>
            <a:ext cx="58220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燕山大学 信息科学与工程学院（软件学院）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292224" y="6399718"/>
            <a:ext cx="58220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厚德、博学、求是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A680B-B80A-2545-AB30-B9870FE9052E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iŝľíḋê"/>
          <p:cNvSpPr txBox="1"/>
          <p:nvPr/>
        </p:nvSpPr>
        <p:spPr>
          <a:xfrm>
            <a:off x="1049655" y="1259840"/>
            <a:ext cx="1362075" cy="752475"/>
          </a:xfrm>
          <a:prstGeom prst="rect">
            <a:avLst/>
          </a:prstGeom>
          <a:noFill/>
        </p:spPr>
        <p:txBody>
          <a:bodyPr wrap="none" anchor="ctr" anchorCtr="0">
            <a:normAutofit/>
          </a:bodyPr>
          <a:p>
            <a:r>
              <a:rPr lang="en-US" altLang="zh-CN" sz="3600" dirty="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LRU</a:t>
            </a:r>
            <a:endParaRPr lang="en-US" altLang="zh-CN" sz="3600" dirty="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73742855" name="图片 1073742854" descr="在线制图-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090" y="453390"/>
            <a:ext cx="5979160" cy="578548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ags/tag1.xml><?xml version="1.0" encoding="utf-8"?>
<p:tagLst xmlns:p="http://schemas.openxmlformats.org/presentationml/2006/main">
  <p:tag name="ISLIDE.VECTOR" val="cfb9174f-c964-4f52-8efa-323e2eb824da"/>
</p:tagLst>
</file>

<file path=ppt/tags/tag10.xml><?xml version="1.0" encoding="utf-8"?>
<p:tagLst xmlns:p="http://schemas.openxmlformats.org/presentationml/2006/main">
  <p:tag name="ISLIDE.VECTOR" val="#186250;"/>
</p:tagLst>
</file>

<file path=ppt/tags/tag11.xml><?xml version="1.0" encoding="utf-8"?>
<p:tagLst xmlns:p="http://schemas.openxmlformats.org/presentationml/2006/main">
  <p:tag name="ISLIDE.VECTOR" val="cfb9174f-c964-4f52-8efa-323e2eb824da"/>
</p:tagLst>
</file>

<file path=ppt/tags/tag12.xml><?xml version="1.0" encoding="utf-8"?>
<p:tagLst xmlns:p="http://schemas.openxmlformats.org/presentationml/2006/main">
  <p:tag name="ISLIDE.VECTOR" val="#186250;"/>
</p:tagLst>
</file>

<file path=ppt/tags/tag13.xml><?xml version="1.0" encoding="utf-8"?>
<p:tagLst xmlns:p="http://schemas.openxmlformats.org/presentationml/2006/main">
  <p:tag name="ISPRING_PRESENTATION_TITLE" val="PowerPoint 演示文稿"/>
  <p:tag name="KSO_WM_DOC_GUID" val="{c86bf0dc-d4d9-46b8-9c29-2a606fa8b0b3}"/>
  <p:tag name="ISLIDE.GUIDESSETTING" val="{&quot;Id&quot;:null,&quot;Name&quot;:&quot;无&quot;,&quot;HeaderHeight&quot;:0.0,&quot;FooterHeight&quot;:0.0,&quot;SideMargin&quot;:0.0,&quot;TopMargin&quot;:0.0,&quot;BottomMargin&quot;:0.0,&quot;IntervalMargin&quot;:0.0,&quot;SettingType&quot;:&quot;System&quot;}"/>
</p:tagLst>
</file>

<file path=ppt/tags/tag2.xml><?xml version="1.0" encoding="utf-8"?>
<p:tagLst xmlns:p="http://schemas.openxmlformats.org/presentationml/2006/main">
  <p:tag name="ISLIDE.VECTOR" val="#186250;"/>
</p:tagLst>
</file>

<file path=ppt/tags/tag3.xml><?xml version="1.0" encoding="utf-8"?>
<p:tagLst xmlns:p="http://schemas.openxmlformats.org/presentationml/2006/main">
  <p:tag name="ISLIDE.VECTOR" val="cfb9174f-c964-4f52-8efa-323e2eb824da"/>
</p:tagLst>
</file>

<file path=ppt/tags/tag4.xml><?xml version="1.0" encoding="utf-8"?>
<p:tagLst xmlns:p="http://schemas.openxmlformats.org/presentationml/2006/main">
  <p:tag name="ISLIDE.VECTOR" val="#186250;"/>
</p:tagLst>
</file>

<file path=ppt/tags/tag5.xml><?xml version="1.0" encoding="utf-8"?>
<p:tagLst xmlns:p="http://schemas.openxmlformats.org/presentationml/2006/main">
  <p:tag name="ISLIDE.ICON" val="#111592;#405267;#111834;"/>
</p:tagLst>
</file>

<file path=ppt/tags/tag6.xml><?xml version="1.0" encoding="utf-8"?>
<p:tagLst xmlns:p="http://schemas.openxmlformats.org/presentationml/2006/main">
  <p:tag name="ISLIDE.ICON" val="#111592;#405267;#111834;"/>
</p:tagLst>
</file>

<file path=ppt/tags/tag7.xml><?xml version="1.0" encoding="utf-8"?>
<p:tagLst xmlns:p="http://schemas.openxmlformats.org/presentationml/2006/main">
  <p:tag name="ISLIDE.VECTOR" val="cfb9174f-c964-4f52-8efa-323e2eb824da"/>
</p:tagLst>
</file>

<file path=ppt/tags/tag8.xml><?xml version="1.0" encoding="utf-8"?>
<p:tagLst xmlns:p="http://schemas.openxmlformats.org/presentationml/2006/main">
  <p:tag name="ISLIDE.VECTOR" val="#186250;"/>
</p:tagLst>
</file>

<file path=ppt/tags/tag9.xml><?xml version="1.0" encoding="utf-8"?>
<p:tagLst xmlns:p="http://schemas.openxmlformats.org/presentationml/2006/main">
  <p:tag name="ISLIDE.VECTOR" val="cfb9174f-c964-4f52-8efa-323e2eb824da"/>
</p:tagLst>
</file>

<file path=ppt/theme/theme1.xml><?xml version="1.0" encoding="utf-8"?>
<a:theme xmlns:a="http://schemas.openxmlformats.org/drawingml/2006/main" name="A000120140530A99PPBG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A000120140627A33KPBG</Template>
  <TotalTime>0</TotalTime>
  <Words>644</Words>
  <Application>WPS 演示</Application>
  <PresentationFormat>宽屏</PresentationFormat>
  <Paragraphs>173</Paragraphs>
  <Slides>17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宋体</vt:lpstr>
      <vt:lpstr>Wingdings</vt:lpstr>
      <vt:lpstr>微软雅黑</vt:lpstr>
      <vt:lpstr>Arial Black</vt:lpstr>
      <vt:lpstr>Wingdings 2</vt:lpstr>
      <vt:lpstr>Wingdings</vt:lpstr>
      <vt:lpstr>幼圆</vt:lpstr>
      <vt:lpstr>Arial</vt:lpstr>
      <vt:lpstr>Impact</vt:lpstr>
      <vt:lpstr>Arial Narrow</vt:lpstr>
      <vt:lpstr>Calibri</vt:lpstr>
      <vt:lpstr>Arial Unicode MS</vt:lpstr>
      <vt:lpstr>A000120140530A99PPBG</vt:lpstr>
      <vt:lpstr>PowerPoint 演示文稿</vt:lpstr>
      <vt:lpstr>PowerPoint 演示文稿</vt:lpstr>
      <vt:lpstr>PowerPoint 演示文稿</vt:lpstr>
      <vt:lpstr>总体设计</vt:lpstr>
      <vt:lpstr>总体设计</vt:lpstr>
      <vt:lpstr>总体设计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逆光，奔跑</cp:lastModifiedBy>
  <cp:revision>36</cp:revision>
  <dcterms:created xsi:type="dcterms:W3CDTF">2017-03-05T08:18:00Z</dcterms:created>
  <dcterms:modified xsi:type="dcterms:W3CDTF">2020-12-31T00:38:20Z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