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26"/>
  </p:notesMasterIdLst>
  <p:sldIdLst>
    <p:sldId id="438" r:id="rId7"/>
    <p:sldId id="336" r:id="rId8"/>
    <p:sldId id="439" r:id="rId9"/>
    <p:sldId id="465" r:id="rId10"/>
    <p:sldId id="443" r:id="rId11"/>
    <p:sldId id="445" r:id="rId12"/>
    <p:sldId id="449" r:id="rId13"/>
    <p:sldId id="456" r:id="rId14"/>
    <p:sldId id="457" r:id="rId15"/>
    <p:sldId id="458" r:id="rId16"/>
    <p:sldId id="459" r:id="rId17"/>
    <p:sldId id="446" r:id="rId18"/>
    <p:sldId id="447" r:id="rId19"/>
    <p:sldId id="440" r:id="rId20"/>
    <p:sldId id="441" r:id="rId21"/>
    <p:sldId id="466" r:id="rId22"/>
    <p:sldId id="480" r:id="rId23"/>
    <p:sldId id="481" r:id="rId24"/>
    <p:sldId id="43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1C217C"/>
    <a:srgbClr val="1C6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28527-C301-468C-A876-88873050730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CDDB6D1-6BD9-481B-8534-ED8FE41FD508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预备</a:t>
          </a:r>
        </a:p>
      </dgm:t>
    </dgm:pt>
    <dgm:pt modelId="{B19D3C86-C5E6-4BEA-8508-50F967D4B53B}" cxnId="{E6B8E665-0724-4120-A9FC-E6A75DCFF15A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5A629-ABE9-4402-8A61-3D645B4C648E}" cxnId="{E6B8E665-0724-4120-A9FC-E6A75DCFF15A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65FF4A-9321-4B4D-8269-A58ECC8A2AEC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准备</a:t>
          </a:r>
        </a:p>
      </dgm:t>
    </dgm:pt>
    <dgm:pt modelId="{6CCFA433-5C3C-422B-8069-7114E4B78252}" cxnId="{7F52CEAE-898C-4F56-800B-12D70C19E72E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E0E65-83D4-4CEC-8349-4478D4F99458}" cxnId="{7F52CEAE-898C-4F56-800B-12D70C19E72E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0111A6-0661-44A6-A5A7-6F691CF384D7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重做</a:t>
          </a:r>
        </a:p>
      </dgm:t>
    </dgm:pt>
    <dgm:pt modelId="{C3C37BAD-BB67-490E-B25B-82B28464AC27}" cxnId="{275E714D-1D12-4C52-B527-401B1EA144C1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8AEE3D-A54E-4718-A24C-D1862653273D}" cxnId="{275E714D-1D12-4C52-B527-401B1EA144C1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464F66-F18E-4582-BD0A-4DEAE90CE9F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检查</a:t>
          </a:r>
        </a:p>
      </dgm:t>
    </dgm:pt>
    <dgm:pt modelId="{D5C2A175-ABAC-41B8-BC6F-8B16C0A56206}" cxnId="{951D09F6-C9D3-4E18-8790-807D2FD1172C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4BAB06-7BA2-4213-A361-6E1C7A62BB46}" cxnId="{951D09F6-C9D3-4E18-8790-807D2FD1172C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50A66-6930-4599-AC34-2A210EAC2CB2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</a:p>
      </dgm:t>
    </dgm:pt>
    <dgm:pt modelId="{997DA60A-46FF-4AD4-B1BF-7B9007DC68E0}" cxnId="{677FAF73-8583-4577-8650-CE7C9AC217EB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40653F-7E49-4A7C-B9F0-F0784603FDEF}" cxnId="{677FAF73-8583-4577-8650-CE7C9AC217EB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03C902-F524-49D7-BF22-38E093318934}">
      <dgm:prSet phldrT="[文本]" custT="1"/>
      <dgm:spPr>
        <a:solidFill>
          <a:schemeClr val="accent2"/>
        </a:solidFill>
      </dgm:spPr>
      <dgm:t>
        <a:bodyPr/>
        <a:lstStyle/>
        <a:p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退出</a:t>
          </a:r>
        </a:p>
      </dgm:t>
    </dgm:pt>
    <dgm:pt modelId="{6D25C31E-E7AD-457D-B999-82418104B14B}" cxnId="{4FCB541B-B2C4-4D5D-9424-0BE3182A4C37}" type="par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93ECE3-C3BC-44D4-8FB6-AC223413233B}" cxnId="{4FCB541B-B2C4-4D5D-9424-0BE3182A4C37}" type="sibTrans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39DF4-5099-480E-91E9-670795786599}" type="pres">
      <dgm:prSet presAssocID="{E0D28527-C301-468C-A876-888730507306}" presName="CompostProcess" presStyleCnt="0">
        <dgm:presLayoutVars>
          <dgm:dir/>
          <dgm:resizeHandles val="exact"/>
        </dgm:presLayoutVars>
      </dgm:prSet>
      <dgm:spPr/>
    </dgm:pt>
    <dgm:pt modelId="{C6A60BBE-9BB7-47AC-B197-FDE519FE73D8}" type="pres">
      <dgm:prSet presAssocID="{E0D28527-C301-468C-A876-888730507306}" presName="arrow" presStyleLbl="bgShp" presStyleIdx="0" presStyleCnt="1"/>
      <dgm:spPr>
        <a:solidFill>
          <a:schemeClr val="accent2"/>
        </a:solidFill>
      </dgm:spPr>
    </dgm:pt>
    <dgm:pt modelId="{0C397923-4CEF-4513-AD39-ADEACDDF2DF9}" type="pres">
      <dgm:prSet presAssocID="{E0D28527-C301-468C-A876-888730507306}" presName="linearProcess" presStyleCnt="0"/>
      <dgm:spPr/>
    </dgm:pt>
    <dgm:pt modelId="{5F7C0BE4-0D5E-4C01-86D0-EBAF32A21E41}" type="pres">
      <dgm:prSet presAssocID="{DCDDB6D1-6BD9-481B-8534-ED8FE41FD508}" presName="textNode" presStyleLbl="node1" presStyleIdx="0" presStyleCnt="6">
        <dgm:presLayoutVars>
          <dgm:bulletEnabled val="1"/>
        </dgm:presLayoutVars>
      </dgm:prSet>
      <dgm:spPr/>
    </dgm:pt>
    <dgm:pt modelId="{CD2BFCC5-37E6-40A2-B2BC-29021A80CA1C}" type="pres">
      <dgm:prSet presAssocID="{BBB5A629-ABE9-4402-8A61-3D645B4C648E}" presName="sibTrans" presStyleCnt="0"/>
      <dgm:spPr/>
    </dgm:pt>
    <dgm:pt modelId="{445FF563-F98F-4C72-A64E-8297D584B6E2}" type="pres">
      <dgm:prSet presAssocID="{6D65FF4A-9321-4B4D-8269-A58ECC8A2AEC}" presName="textNode" presStyleLbl="node1" presStyleIdx="1" presStyleCnt="6">
        <dgm:presLayoutVars>
          <dgm:bulletEnabled val="1"/>
        </dgm:presLayoutVars>
      </dgm:prSet>
      <dgm:spPr/>
    </dgm:pt>
    <dgm:pt modelId="{679FF65E-5527-455E-84EA-409EB541C9A7}" type="pres">
      <dgm:prSet presAssocID="{4F7E0E65-83D4-4CEC-8349-4478D4F99458}" presName="sibTrans" presStyleCnt="0"/>
      <dgm:spPr/>
    </dgm:pt>
    <dgm:pt modelId="{DC329794-2A98-4CED-B2C1-DA8C705E269A}" type="pres">
      <dgm:prSet presAssocID="{A8464F66-F18E-4582-BD0A-4DEAE90CE9F2}" presName="textNode" presStyleLbl="node1" presStyleIdx="2" presStyleCnt="6">
        <dgm:presLayoutVars>
          <dgm:bulletEnabled val="1"/>
        </dgm:presLayoutVars>
      </dgm:prSet>
      <dgm:spPr/>
    </dgm:pt>
    <dgm:pt modelId="{50E40100-1248-411B-B273-D3A5C7EC2FB5}" type="pres">
      <dgm:prSet presAssocID="{C14BAB06-7BA2-4213-A361-6E1C7A62BB46}" presName="sibTrans" presStyleCnt="0"/>
      <dgm:spPr/>
    </dgm:pt>
    <dgm:pt modelId="{977F59C6-B8B5-4224-AD57-DFE7D5C1A2A7}" type="pres">
      <dgm:prSet presAssocID="{2E0111A6-0661-44A6-A5A7-6F691CF384D7}" presName="textNode" presStyleLbl="node1" presStyleIdx="3" presStyleCnt="6">
        <dgm:presLayoutVars>
          <dgm:bulletEnabled val="1"/>
        </dgm:presLayoutVars>
      </dgm:prSet>
      <dgm:spPr/>
    </dgm:pt>
    <dgm:pt modelId="{4E36CE36-D96A-4321-86ED-41F18F546D2D}" type="pres">
      <dgm:prSet presAssocID="{568AEE3D-A54E-4718-A24C-D1862653273D}" presName="sibTrans" presStyleCnt="0"/>
      <dgm:spPr/>
    </dgm:pt>
    <dgm:pt modelId="{711B7C67-6797-4AA1-9DDD-85055B121D28}" type="pres">
      <dgm:prSet presAssocID="{80A50A66-6930-4599-AC34-2A210EAC2CB2}" presName="textNode" presStyleLbl="node1" presStyleIdx="4" presStyleCnt="6">
        <dgm:presLayoutVars>
          <dgm:bulletEnabled val="1"/>
        </dgm:presLayoutVars>
      </dgm:prSet>
      <dgm:spPr/>
    </dgm:pt>
    <dgm:pt modelId="{ABA8FC41-6BF0-4B2A-AE6A-64C207A8E9D3}" type="pres">
      <dgm:prSet presAssocID="{2240653F-7E49-4A7C-B9F0-F0784603FDEF}" presName="sibTrans" presStyleCnt="0"/>
      <dgm:spPr/>
    </dgm:pt>
    <dgm:pt modelId="{6C0066DD-032E-4DA6-B778-6CE508B0CF75}" type="pres">
      <dgm:prSet presAssocID="{0703C902-F524-49D7-BF22-38E09331893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4FCB541B-B2C4-4D5D-9424-0BE3182A4C37}" srcId="{E0D28527-C301-468C-A876-888730507306}" destId="{0703C902-F524-49D7-BF22-38E093318934}" srcOrd="5" destOrd="0" parTransId="{6D25C31E-E7AD-457D-B999-82418104B14B}" sibTransId="{0393ECE3-C3BC-44D4-8FB6-AC223413233B}"/>
    <dgm:cxn modelId="{E6B8E665-0724-4120-A9FC-E6A75DCFF15A}" srcId="{E0D28527-C301-468C-A876-888730507306}" destId="{DCDDB6D1-6BD9-481B-8534-ED8FE41FD508}" srcOrd="0" destOrd="0" parTransId="{B19D3C86-C5E6-4BEA-8508-50F967D4B53B}" sibTransId="{BBB5A629-ABE9-4402-8A61-3D645B4C648E}"/>
    <dgm:cxn modelId="{275E714D-1D12-4C52-B527-401B1EA144C1}" srcId="{E0D28527-C301-468C-A876-888730507306}" destId="{2E0111A6-0661-44A6-A5A7-6F691CF384D7}" srcOrd="3" destOrd="0" parTransId="{C3C37BAD-BB67-490E-B25B-82B28464AC27}" sibTransId="{568AEE3D-A54E-4718-A24C-D1862653273D}"/>
    <dgm:cxn modelId="{677FAF73-8583-4577-8650-CE7C9AC217EB}" srcId="{E0D28527-C301-468C-A876-888730507306}" destId="{80A50A66-6930-4599-AC34-2A210EAC2CB2}" srcOrd="4" destOrd="0" parTransId="{997DA60A-46FF-4AD4-B1BF-7B9007DC68E0}" sibTransId="{2240653F-7E49-4A7C-B9F0-F0784603FDEF}"/>
    <dgm:cxn modelId="{0C1B5E78-9DBE-4AC0-83B3-048F6DA96B9C}" type="presOf" srcId="{A8464F66-F18E-4582-BD0A-4DEAE90CE9F2}" destId="{DC329794-2A98-4CED-B2C1-DA8C705E269A}" srcOrd="0" destOrd="0" presId="urn:microsoft.com/office/officeart/2005/8/layout/hProcess9"/>
    <dgm:cxn modelId="{68574687-BD6E-4555-A46C-8D2BDF72E44B}" type="presOf" srcId="{2E0111A6-0661-44A6-A5A7-6F691CF384D7}" destId="{977F59C6-B8B5-4224-AD57-DFE7D5C1A2A7}" srcOrd="0" destOrd="0" presId="urn:microsoft.com/office/officeart/2005/8/layout/hProcess9"/>
    <dgm:cxn modelId="{2E36DA8D-5EFA-419B-BF19-6CD5BFC37C48}" type="presOf" srcId="{E0D28527-C301-468C-A876-888730507306}" destId="{ADC39DF4-5099-480E-91E9-670795786599}" srcOrd="0" destOrd="0" presId="urn:microsoft.com/office/officeart/2005/8/layout/hProcess9"/>
    <dgm:cxn modelId="{7F52CEAE-898C-4F56-800B-12D70C19E72E}" srcId="{E0D28527-C301-468C-A876-888730507306}" destId="{6D65FF4A-9321-4B4D-8269-A58ECC8A2AEC}" srcOrd="1" destOrd="0" parTransId="{6CCFA433-5C3C-422B-8069-7114E4B78252}" sibTransId="{4F7E0E65-83D4-4CEC-8349-4478D4F99458}"/>
    <dgm:cxn modelId="{4E5CFFBE-B13B-4ACD-983D-D676D9BAF7C3}" type="presOf" srcId="{6D65FF4A-9321-4B4D-8269-A58ECC8A2AEC}" destId="{445FF563-F98F-4C72-A64E-8297D584B6E2}" srcOrd="0" destOrd="0" presId="urn:microsoft.com/office/officeart/2005/8/layout/hProcess9"/>
    <dgm:cxn modelId="{05F9ECCD-A866-45F2-8A45-D4198DA2EFC0}" type="presOf" srcId="{DCDDB6D1-6BD9-481B-8534-ED8FE41FD508}" destId="{5F7C0BE4-0D5E-4C01-86D0-EBAF32A21E41}" srcOrd="0" destOrd="0" presId="urn:microsoft.com/office/officeart/2005/8/layout/hProcess9"/>
    <dgm:cxn modelId="{56E0EFF2-AEE3-4040-9D42-382A1B337C16}" type="presOf" srcId="{80A50A66-6930-4599-AC34-2A210EAC2CB2}" destId="{711B7C67-6797-4AA1-9DDD-85055B121D28}" srcOrd="0" destOrd="0" presId="urn:microsoft.com/office/officeart/2005/8/layout/hProcess9"/>
    <dgm:cxn modelId="{3AA35CF5-F0FB-4D14-B045-8B38B2316E4C}" type="presOf" srcId="{0703C902-F524-49D7-BF22-38E093318934}" destId="{6C0066DD-032E-4DA6-B778-6CE508B0CF75}" srcOrd="0" destOrd="0" presId="urn:microsoft.com/office/officeart/2005/8/layout/hProcess9"/>
    <dgm:cxn modelId="{951D09F6-C9D3-4E18-8790-807D2FD1172C}" srcId="{E0D28527-C301-468C-A876-888730507306}" destId="{A8464F66-F18E-4582-BD0A-4DEAE90CE9F2}" srcOrd="2" destOrd="0" parTransId="{D5C2A175-ABAC-41B8-BC6F-8B16C0A56206}" sibTransId="{C14BAB06-7BA2-4213-A361-6E1C7A62BB46}"/>
    <dgm:cxn modelId="{8174354A-CEC6-4BE5-8F7D-DAA0F49299E8}" type="presParOf" srcId="{ADC39DF4-5099-480E-91E9-670795786599}" destId="{C6A60BBE-9BB7-47AC-B197-FDE519FE73D8}" srcOrd="0" destOrd="0" presId="urn:microsoft.com/office/officeart/2005/8/layout/hProcess9"/>
    <dgm:cxn modelId="{2AE2DF75-753B-4B55-9D69-40EC2CA2616B}" type="presParOf" srcId="{ADC39DF4-5099-480E-91E9-670795786599}" destId="{0C397923-4CEF-4513-AD39-ADEACDDF2DF9}" srcOrd="1" destOrd="0" presId="urn:microsoft.com/office/officeart/2005/8/layout/hProcess9"/>
    <dgm:cxn modelId="{6BACD7AF-02CC-46AC-893C-D648E9D801F3}" type="presParOf" srcId="{0C397923-4CEF-4513-AD39-ADEACDDF2DF9}" destId="{5F7C0BE4-0D5E-4C01-86D0-EBAF32A21E41}" srcOrd="0" destOrd="0" presId="urn:microsoft.com/office/officeart/2005/8/layout/hProcess9"/>
    <dgm:cxn modelId="{CDCF0C7F-8210-4A41-B2FB-BB065CF4D987}" type="presParOf" srcId="{0C397923-4CEF-4513-AD39-ADEACDDF2DF9}" destId="{CD2BFCC5-37E6-40A2-B2BC-29021A80CA1C}" srcOrd="1" destOrd="0" presId="urn:microsoft.com/office/officeart/2005/8/layout/hProcess9"/>
    <dgm:cxn modelId="{0BD16306-5D7E-4BB3-B7F4-14004AD76E1A}" type="presParOf" srcId="{0C397923-4CEF-4513-AD39-ADEACDDF2DF9}" destId="{445FF563-F98F-4C72-A64E-8297D584B6E2}" srcOrd="2" destOrd="0" presId="urn:microsoft.com/office/officeart/2005/8/layout/hProcess9"/>
    <dgm:cxn modelId="{2C89B102-AD66-45F0-9C1C-27B5EE3355D7}" type="presParOf" srcId="{0C397923-4CEF-4513-AD39-ADEACDDF2DF9}" destId="{679FF65E-5527-455E-84EA-409EB541C9A7}" srcOrd="3" destOrd="0" presId="urn:microsoft.com/office/officeart/2005/8/layout/hProcess9"/>
    <dgm:cxn modelId="{3AC2E519-EA89-40A5-AA44-202B78C11884}" type="presParOf" srcId="{0C397923-4CEF-4513-AD39-ADEACDDF2DF9}" destId="{DC329794-2A98-4CED-B2C1-DA8C705E269A}" srcOrd="4" destOrd="0" presId="urn:microsoft.com/office/officeart/2005/8/layout/hProcess9"/>
    <dgm:cxn modelId="{235DD5C2-2B69-49C1-B686-70F8DD3D3826}" type="presParOf" srcId="{0C397923-4CEF-4513-AD39-ADEACDDF2DF9}" destId="{50E40100-1248-411B-B273-D3A5C7EC2FB5}" srcOrd="5" destOrd="0" presId="urn:microsoft.com/office/officeart/2005/8/layout/hProcess9"/>
    <dgm:cxn modelId="{194CA2B5-DFB1-4D28-B2C2-5B0AF655798F}" type="presParOf" srcId="{0C397923-4CEF-4513-AD39-ADEACDDF2DF9}" destId="{977F59C6-B8B5-4224-AD57-DFE7D5C1A2A7}" srcOrd="6" destOrd="0" presId="urn:microsoft.com/office/officeart/2005/8/layout/hProcess9"/>
    <dgm:cxn modelId="{980F8BC8-02B1-47E3-9643-569A2B7A341F}" type="presParOf" srcId="{0C397923-4CEF-4513-AD39-ADEACDDF2DF9}" destId="{4E36CE36-D96A-4321-86ED-41F18F546D2D}" srcOrd="7" destOrd="0" presId="urn:microsoft.com/office/officeart/2005/8/layout/hProcess9"/>
    <dgm:cxn modelId="{743C1B42-D977-474F-A04B-830CA9F406F5}" type="presParOf" srcId="{0C397923-4CEF-4513-AD39-ADEACDDF2DF9}" destId="{711B7C67-6797-4AA1-9DDD-85055B121D28}" srcOrd="8" destOrd="0" presId="urn:microsoft.com/office/officeart/2005/8/layout/hProcess9"/>
    <dgm:cxn modelId="{8B4742FD-FF53-4660-93D9-90F207620DC7}" type="presParOf" srcId="{0C397923-4CEF-4513-AD39-ADEACDDF2DF9}" destId="{ABA8FC41-6BF0-4B2A-AE6A-64C207A8E9D3}" srcOrd="9" destOrd="0" presId="urn:microsoft.com/office/officeart/2005/8/layout/hProcess9"/>
    <dgm:cxn modelId="{F17B3BF3-70FD-464E-8E3C-9B5F37996559}" type="presParOf" srcId="{0C397923-4CEF-4513-AD39-ADEACDDF2DF9}" destId="{6C0066DD-032E-4DA6-B778-6CE508B0CF75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60BBE-9BB7-47AC-B197-FDE519FE73D8}">
      <dsp:nvSpPr>
        <dsp:cNvPr id="0" name=""/>
        <dsp:cNvSpPr/>
      </dsp:nvSpPr>
      <dsp:spPr>
        <a:xfrm>
          <a:off x="545885" y="0"/>
          <a:ext cx="6186699" cy="4057225"/>
        </a:xfrm>
        <a:prstGeom prst="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C0BE4-0D5E-4C01-86D0-EBAF32A21E41}">
      <dsp:nvSpPr>
        <dsp:cNvPr id="0" name=""/>
        <dsp:cNvSpPr/>
      </dsp:nvSpPr>
      <dsp:spPr>
        <a:xfrm>
          <a:off x="88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预备</a:t>
          </a:r>
        </a:p>
      </dsp:txBody>
      <dsp:txXfrm>
        <a:off x="52083" y="1269162"/>
        <a:ext cx="961125" cy="1518900"/>
      </dsp:txXfrm>
    </dsp:sp>
    <dsp:sp modelId="{445FF563-F98F-4C72-A64E-8297D584B6E2}">
      <dsp:nvSpPr>
        <dsp:cNvPr id="0" name=""/>
        <dsp:cNvSpPr/>
      </dsp:nvSpPr>
      <dsp:spPr>
        <a:xfrm>
          <a:off x="1242724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准备</a:t>
          </a:r>
        </a:p>
      </dsp:txBody>
      <dsp:txXfrm>
        <a:off x="1294719" y="1269162"/>
        <a:ext cx="961125" cy="1518900"/>
      </dsp:txXfrm>
    </dsp:sp>
    <dsp:sp modelId="{DC329794-2A98-4CED-B2C1-DA8C705E269A}">
      <dsp:nvSpPr>
        <dsp:cNvPr id="0" name=""/>
        <dsp:cNvSpPr/>
      </dsp:nvSpPr>
      <dsp:spPr>
        <a:xfrm>
          <a:off x="2485359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检查</a:t>
          </a:r>
        </a:p>
      </dsp:txBody>
      <dsp:txXfrm>
        <a:off x="2537354" y="1269162"/>
        <a:ext cx="961125" cy="1518900"/>
      </dsp:txXfrm>
    </dsp:sp>
    <dsp:sp modelId="{977F59C6-B8B5-4224-AD57-DFE7D5C1A2A7}">
      <dsp:nvSpPr>
        <dsp:cNvPr id="0" name=""/>
        <dsp:cNvSpPr/>
      </dsp:nvSpPr>
      <dsp:spPr>
        <a:xfrm>
          <a:off x="3727994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重做</a:t>
          </a:r>
        </a:p>
      </dsp:txBody>
      <dsp:txXfrm>
        <a:off x="3779989" y="1269162"/>
        <a:ext cx="961125" cy="1518900"/>
      </dsp:txXfrm>
    </dsp:sp>
    <dsp:sp modelId="{711B7C67-6797-4AA1-9DDD-85055B121D28}">
      <dsp:nvSpPr>
        <dsp:cNvPr id="0" name=""/>
        <dsp:cNvSpPr/>
      </dsp:nvSpPr>
      <dsp:spPr>
        <a:xfrm>
          <a:off x="4970629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验证</a:t>
          </a:r>
        </a:p>
      </dsp:txBody>
      <dsp:txXfrm>
        <a:off x="5022624" y="1269162"/>
        <a:ext cx="961125" cy="1518900"/>
      </dsp:txXfrm>
    </dsp:sp>
    <dsp:sp modelId="{6C0066DD-032E-4DA6-B778-6CE508B0CF75}">
      <dsp:nvSpPr>
        <dsp:cNvPr id="0" name=""/>
        <dsp:cNvSpPr/>
      </dsp:nvSpPr>
      <dsp:spPr>
        <a:xfrm>
          <a:off x="6213265" y="1217167"/>
          <a:ext cx="1065115" cy="1622890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退出</a:t>
          </a:r>
        </a:p>
      </dsp:txBody>
      <dsp:txXfrm>
        <a:off x="6265260" y="1269162"/>
        <a:ext cx="961125" cy="1518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F09AEB8-0483-44AE-9C00-43AC4FA3365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软件测试与质量保证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ea typeface="微软雅黑" panose="020B0503020204020204" pitchFamily="34" charset="-122"/>
              </a:rPr>
              <a:t>软件测试与质量保证</a:t>
            </a:r>
            <a:endParaRPr lang="zh-CN" altLang="en-US" sz="54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5732462" y="5492750"/>
            <a:ext cx="318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主讲教师：董俊  窦燕</a:t>
            </a:r>
            <a:endParaRPr lang="zh-CN" altLang="en-US" sz="2400" b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软件测试与质量保证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软件测试与质量保证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01699" y="188640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ChangeArrowheads="1"/>
          </p:cNvSpPr>
          <p:nvPr userDrawn="1"/>
        </p:nvSpPr>
        <p:spPr bwMode="auto">
          <a:xfrm>
            <a:off x="0" y="0"/>
            <a:ext cx="169168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/>
          <p:cNvSpPr txBox="1">
            <a:spLocks noChangeArrowheads="1"/>
          </p:cNvSpPr>
          <p:nvPr userDrawn="1"/>
        </p:nvSpPr>
        <p:spPr bwMode="auto">
          <a:xfrm>
            <a:off x="403166" y="1718810"/>
            <a:ext cx="914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>
                <a:solidFill>
                  <a:schemeClr val="bg1"/>
                </a:solidFill>
                <a:ea typeface="微软雅黑" panose="020B0503020204020204" pitchFamily="34" charset="-122"/>
              </a:rPr>
              <a:t>课程目录</a:t>
            </a:r>
            <a:endParaRPr lang="zh-CN" altLang="en-US" sz="4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4117" name="Picture 21" descr="燕大图标"/>
          <p:cNvPicPr>
            <a:picLocks noChangeAspect="1" noChangeArrowheads="1"/>
          </p:cNvPicPr>
          <p:nvPr userDrawn="1"/>
        </p:nvPicPr>
        <p:blipFill>
          <a:blip r:embed="rId12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403166" y="458670"/>
            <a:ext cx="944165" cy="7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42899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ext Box 20"/>
          <p:cNvSpPr txBox="1">
            <a:spLocks noChangeArrowheads="1"/>
          </p:cNvSpPr>
          <p:nvPr userDrawn="1"/>
        </p:nvSpPr>
        <p:spPr bwMode="auto">
          <a:xfrm>
            <a:off x="403166" y="1718810"/>
            <a:ext cx="914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>
                <a:solidFill>
                  <a:srgbClr val="FFFFFF"/>
                </a:solidFill>
                <a:ea typeface="微软雅黑" panose="020B0503020204020204" pitchFamily="34" charset="-122"/>
              </a:rPr>
              <a:t>课程目录</a:t>
            </a:r>
            <a:endParaRPr lang="zh-CN" altLang="en-US" sz="4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-18510" y="0"/>
            <a:ext cx="279031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-18509" y="2644170"/>
            <a:ext cx="27903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spc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spc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hyperlink" Target="https://paste.ubuntu.com/p/KYYfC4JN26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hyperlink" Target="https://paste.ubuntu.com/p/KYYfC4JN2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hyperlink" Target="https://paste.ubuntu.com/p/KYYfC4JN2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hyperlink" Target="https://paste.ubuntu.com/p/KYYfC4JN26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hyperlink" Target="https://paste.ubuntu.com/p/KYYfC4JN2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685" y="2078990"/>
            <a:ext cx="8568690" cy="7683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代码审查（静态单元测试）</a:t>
            </a:r>
            <a:endParaRPr lang="zh-CN" altLang="en-US" sz="44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591" y="3744035"/>
            <a:ext cx="738082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组第一次讨论课</a:t>
            </a:r>
            <a:endParaRPr lang="en-US" altLang="zh-CN" sz="4800" b="1" dirty="0">
              <a:ln>
                <a:prstDash val="solid"/>
              </a:ln>
              <a:solidFill>
                <a:srgbClr val="000066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检查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943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Dijkstra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45" y="953770"/>
            <a:ext cx="5242560" cy="5189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检查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943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Dijkstra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230" y="2148840"/>
            <a:ext cx="393954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4</a:t>
            </a:r>
            <a:r>
              <a:rPr lang="zh-CN" altLang="en-US" sz="3600" dirty="0"/>
              <a:t>：重做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106647" y="1764210"/>
            <a:ext cx="6525725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、记录人员生成会议总结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、会议记录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、会议结束后，指定时间内，解决变更请求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71980" y="3429000"/>
            <a:ext cx="6435725" cy="257111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5</a:t>
            </a:r>
            <a:r>
              <a:rPr lang="zh-CN" altLang="en-US" sz="3600" dirty="0"/>
              <a:t>：验证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1421607" y="2349110"/>
            <a:ext cx="652572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检查变更请求中记录的修改后的代码，确保建议的改进已被正确实现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6</a:t>
            </a:r>
            <a:r>
              <a:rPr lang="zh-CN" altLang="en-US" sz="3600" dirty="0"/>
              <a:t>：退出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1376522" y="1448695"/>
            <a:ext cx="6525725" cy="3927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、确保单元中的每行代码都被检查了。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、如果错误过多（超过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5%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的代码行数），则在作者修正错误之后需要二次检查。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、作者和检查人员达成一致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、所有的变更请求都已存档，并由主持人或其他人员验证。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、分发会议总结给所有检查小组人员。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变异测试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836697" y="1628892"/>
            <a:ext cx="6525725" cy="276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、设计测试套件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、生成变异体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、对变异体执行测试套件</a:t>
            </a: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、分析，计算变异分数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变异测试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56590" y="1313815"/>
            <a:ext cx="1642110" cy="4036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样例一：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4 4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1 3 2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3 4 6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1 2 4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2 4 2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1 2 4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6895" y="1313815"/>
            <a:ext cx="1642110" cy="312674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样例二：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7 3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1 2 5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3 4 7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2 6 6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无法到达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6905" y="1313815"/>
            <a:ext cx="1642110" cy="470027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样例三：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5 8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1 2 3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2 4 2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1 3 1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2 3 2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3 4 4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4 5 9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3 5 4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2 5 6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1 3 5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37380" y="1313815"/>
            <a:ext cx="1642110" cy="486854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样例四：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7 7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1 3 4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2 5 6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1 5 3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1 4 5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6 7 5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2 7 1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2 3 2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1 3 2 7</a:t>
            </a:r>
            <a:endParaRPr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2135" y="1358900"/>
            <a:ext cx="1642110" cy="2519045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样例五：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3 2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1 2 1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1 3 1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1 3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92315" y="1358900"/>
            <a:ext cx="1642110" cy="215519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样例六：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4 2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2 3 5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4 3 6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预期输出：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不可到达</a:t>
            </a:r>
            <a:endParaRPr sz="16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变异测试</a:t>
            </a:r>
            <a:endParaRPr lang="zh-CN" altLang="en-US" sz="3600" dirty="0"/>
          </a:p>
        </p:txBody>
      </p:sp>
      <p:sp>
        <p:nvSpPr>
          <p:cNvPr id="9" name="矩形 8"/>
          <p:cNvSpPr/>
          <p:nvPr/>
        </p:nvSpPr>
        <p:spPr>
          <a:xfrm>
            <a:off x="1826895" y="1313815"/>
            <a:ext cx="5946140" cy="130810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：去掉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if (done[u.id]) {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	continue;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}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6895" y="2663825"/>
            <a:ext cx="594614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(dis[y.to] 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y.w + u.n_dis)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26895" y="3519170"/>
            <a:ext cx="5946140" cy="101473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：去掉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(done[y.to]) {				continue;					}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1810" y="4733925"/>
            <a:ext cx="669290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(size_t i = </a:t>
            </a:r>
            <a:r>
              <a:rPr 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i &lt; e[u.id].size()</a:t>
            </a: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i++) 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6895" y="5229225"/>
            <a:ext cx="669290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：去掉dis[i]=INF;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81810" y="5628005"/>
            <a:ext cx="6692900" cy="39878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：dis[s] =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	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变异测试</a:t>
            </a:r>
            <a:endParaRPr lang="zh-CN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1557020" y="2169160"/>
            <a:ext cx="5946140" cy="137541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经测试，变异体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和变异体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是等价变异体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其他变异体被杀死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00000"/>
              </a:lnSpc>
              <a:spcAft>
                <a:spcPct val="35000"/>
              </a:spcAft>
              <a:buClrTx/>
              <a:buSzTx/>
              <a:buFont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变异分数为：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4/(6-2)*100%=100%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540" y="2098302"/>
            <a:ext cx="8280920" cy="82994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代码审查（静态单元测试）</a:t>
            </a:r>
            <a:endParaRPr lang="zh-CN" altLang="en-US" sz="48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591" y="3744035"/>
            <a:ext cx="7380820" cy="15684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4800" b="1" dirty="0">
              <a:ln>
                <a:prstDash val="solid"/>
              </a:ln>
              <a:solidFill>
                <a:srgbClr val="000066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800" b="1" dirty="0">
              <a:ln>
                <a:prstDash val="solid"/>
              </a:ln>
              <a:solidFill>
                <a:srgbClr val="000066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846094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静态单元测试</a:t>
            </a:r>
            <a:endParaRPr lang="zh-CN" altLang="en-US" sz="36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926596" y="1403775"/>
          <a:ext cx="7278470" cy="4057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1</a:t>
            </a:r>
            <a:r>
              <a:rPr lang="zh-CN" altLang="en-US" sz="3600" dirty="0"/>
              <a:t>：预备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31165" y="1403350"/>
            <a:ext cx="858012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、单元的作者确保被测单元已经可以进行检查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、构造检查小组（角色分工）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、提前两三天通知小组成员，提供待检查工作包副本以便小组提前阅读</a:t>
            </a:r>
            <a:endParaRPr lang="zh-CN" altLang="en-US" sz="3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1</a:t>
            </a:r>
            <a:r>
              <a:rPr lang="zh-CN" altLang="en-US" sz="3600" dirty="0"/>
              <a:t>：预备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476885" y="1583690"/>
            <a:ext cx="858012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主持人：杨亚杰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作者：乔翱、孙志成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检查人员：王骞仟，孙楠，李文玲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记录人员：张晶晶，王傲扬，谢雨倩，张志远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2</a:t>
            </a:r>
            <a:r>
              <a:rPr lang="zh-CN" altLang="en-US" sz="3600" dirty="0"/>
              <a:t>：准备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386715" y="1088390"/>
            <a:ext cx="837755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、测试组向开发组提问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、测试组向开发组提出潜在的变更请求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、建议改进的机会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6340" y="1448435"/>
            <a:ext cx="6850380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作者讲解代码使用的逻辑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展示人员逐行阅读代码。此时检查人员可以提出问题及修复错误的大概建议，由作者在会后决定采取何种修正措施。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记录人员记录变更请求和修复问题的建议。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主持人确保会议始终围绕检查过程以实现会议的目标。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会议末尾，决定是否需要进行另一次会议继续检查代码。如无新会议，则进入步骤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：重做。</a:t>
            </a:r>
            <a:endParaRPr lang="zh-CN" altLang="en-US" sz="20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169670" y="3135630"/>
            <a:ext cx="7586345" cy="258635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步骤</a:t>
            </a:r>
            <a:r>
              <a:rPr lang="en-US" altLang="zh-CN" sz="3600" dirty="0"/>
              <a:t>3</a:t>
            </a:r>
            <a:r>
              <a:rPr lang="zh-CN" altLang="en-US" sz="3600" dirty="0"/>
              <a:t>：检查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检查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943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Dijkstra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96770" y="1089660"/>
            <a:ext cx="6316980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检查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943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Dijkstra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673860"/>
            <a:ext cx="629412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 txBox="1"/>
          <p:nvPr/>
        </p:nvSpPr>
        <p:spPr>
          <a:xfrm>
            <a:off x="296525" y="233645"/>
            <a:ext cx="4590510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/>
              <a:t>检查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972185" y="194373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hlinkClick r:id="rId1" action="ppaction://hlinkfile"/>
              </a:rPr>
              <a:t>Dijkstra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10" y="2529205"/>
            <a:ext cx="6370320" cy="20421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368,&quot;width&quot;:9948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演示</Application>
  <PresentationFormat>全屏显示(4:3)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1_默认设计模板</vt:lpstr>
      <vt:lpstr>自定义设计方案</vt:lpstr>
      <vt:lpstr>3_自定义设计方案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</dc:creator>
  <cp:lastModifiedBy>逆光，奔跑</cp:lastModifiedBy>
  <cp:revision>464</cp:revision>
  <dcterms:created xsi:type="dcterms:W3CDTF">2014-05-16T23:07:00Z</dcterms:created>
  <dcterms:modified xsi:type="dcterms:W3CDTF">2021-04-22T03:01:57Z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12B954E42DF44228A04F3F2091BFE003</vt:lpwstr>
  </property>
  <property fmtid="{D5CDD505-2E9C-101B-9397-08002B2CF9AE}" pid="3" name="KSOProductBuildVer">
    <vt:lpwstr>2052-11.1.0.10463</vt:lpwstr>
  </property>
</Properties>
</file>