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5"/>
  </p:notesMasterIdLst>
  <p:sldIdLst>
    <p:sldId id="256" r:id="rId6"/>
    <p:sldId id="326" r:id="rId7"/>
    <p:sldId id="344" r:id="rId8"/>
    <p:sldId id="332" r:id="rId9"/>
    <p:sldId id="333" r:id="rId10"/>
    <p:sldId id="336" r:id="rId11"/>
    <p:sldId id="337" r:id="rId12"/>
    <p:sldId id="338" r:id="rId13"/>
    <p:sldId id="339" r:id="rId14"/>
    <p:sldId id="341" r:id="rId15"/>
    <p:sldId id="342" r:id="rId16"/>
    <p:sldId id="343" r:id="rId17"/>
    <p:sldId id="345" r:id="rId18"/>
    <p:sldId id="349" r:id="rId19"/>
    <p:sldId id="347" r:id="rId20"/>
    <p:sldId id="351" r:id="rId21"/>
    <p:sldId id="346" r:id="rId22"/>
    <p:sldId id="348" r:id="rId23"/>
    <p:sldId id="35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7C"/>
    <a:srgbClr val="000066"/>
    <a:srgbClr val="1C6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66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F09AEB8-0483-44AE-9C00-43AC4FA3365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926596" y="2974975"/>
            <a:ext cx="72908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aseline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C</a:t>
            </a:r>
            <a:r>
              <a:rPr lang="en-US" altLang="zh-CN" sz="5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++</a:t>
            </a:r>
            <a:r>
              <a:rPr lang="zh-CN" altLang="en-US" sz="5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课程三级项目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软件测试与质量保证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5732462" y="5492750"/>
            <a:ext cx="3186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主讲教师：董俊  窦燕</a:t>
            </a:r>
            <a:endParaRPr lang="zh-CN" altLang="en-US" sz="2400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216178" y="141287"/>
            <a:ext cx="8736436" cy="8191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17" y="213518"/>
            <a:ext cx="7561262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201699" y="188640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-18510" y="0"/>
            <a:ext cx="2790310" cy="685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-18509" y="2644170"/>
            <a:ext cx="27903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spc="1200" baseline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6000" spc="1200" baseline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400" spc="0" baseline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0" baseline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342899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49" y="213518"/>
            <a:ext cx="7425826" cy="674688"/>
          </a:xfrm>
        </p:spPr>
        <p:txBody>
          <a:bodyPr/>
          <a:lstStyle/>
          <a:p>
            <a:r>
              <a:rPr lang="en-US" altLang="zh-CN" sz="3600" dirty="0" smtClean="0"/>
              <a:t>4-</a:t>
            </a:r>
            <a:r>
              <a:rPr lang="zh-CN" altLang="en-US" sz="3600" dirty="0"/>
              <a:t>杂志订阅管理系统设计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545" y="1313765"/>
            <a:ext cx="819091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、问题描述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计算机对杂志进行管理，该杂志最多拥有订阅用户不超过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人，每个订户的信息包括：编号，姓名，性别，电话号码，杂志单位，订阅数，订阅期限（某年某月）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49" y="213518"/>
            <a:ext cx="7425826" cy="674688"/>
          </a:xfrm>
        </p:spPr>
        <p:txBody>
          <a:bodyPr/>
          <a:lstStyle/>
          <a:p>
            <a:r>
              <a:rPr lang="en-US" altLang="zh-CN" sz="3600" dirty="0" smtClean="0"/>
              <a:t>4-</a:t>
            </a:r>
            <a:r>
              <a:rPr lang="zh-CN" altLang="en-US" sz="3600" dirty="0"/>
              <a:t>杂志订阅管理系统设计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545" y="1313765"/>
            <a:ext cx="819091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、功能要求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增加新订户，即将新订户的全部信息输入到文件中。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可根据订户姓名、性别、单位对已添加的记录进行查询，如果未找到，给出相应的提示信息，如果找到，则显示相应的记录信息。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可显示当前系统中所有记录，每条记录占据一行。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可根据查询结果对相应的记录进行修改，修改时注意编号的唯一性。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根据当天的日期对新订户全部信息进行查询，删除已到期的订户记录。删除记录时要有提示功能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49" y="213518"/>
            <a:ext cx="7425826" cy="674688"/>
          </a:xfrm>
        </p:spPr>
        <p:txBody>
          <a:bodyPr/>
          <a:lstStyle/>
          <a:p>
            <a:r>
              <a:rPr lang="en-US" altLang="zh-CN" sz="3600" dirty="0" smtClean="0"/>
              <a:t>4-</a:t>
            </a:r>
            <a:r>
              <a:rPr lang="zh-CN" altLang="en-US" sz="3600" dirty="0"/>
              <a:t>杂志订阅管理系统设计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545" y="1313765"/>
            <a:ext cx="819091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、功能要求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能根据多种参数进行统计。能统计性别、订阅数、订阅期限信息等。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例如：统计本期杂志订户数并打印运算结果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本期订信息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订户名 订阅数 单价    全额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李平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2     5.5     11.0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黄海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1     5.5     5.5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合计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3     1.0     16.5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可将当前系统中各类记录存入文件中，存入方式任意。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可将保存在文件中的信息读入到当前系统中，供用户进行使用。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137256" y="2236301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97703" y="2078850"/>
            <a:ext cx="398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题目及内容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131840" y="3206529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3707787" y="3049078"/>
            <a:ext cx="515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考核要求</a:t>
            </a:r>
            <a:endParaRPr lang="zh-CN" altLang="en-US" sz="32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137255" y="419663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707787" y="4039188"/>
            <a:ext cx="42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49" y="213518"/>
            <a:ext cx="7425826" cy="674688"/>
          </a:xfrm>
        </p:spPr>
        <p:txBody>
          <a:bodyPr/>
          <a:lstStyle/>
          <a:p>
            <a:r>
              <a:rPr lang="zh-CN" altLang="en-US" sz="3600" dirty="0" smtClean="0"/>
              <a:t>考核内容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275" y="1313765"/>
            <a:ext cx="731813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24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）分析系统中的各个</a:t>
            </a:r>
            <a:r>
              <a:rPr lang="zh-CN" altLang="en-US" sz="24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实体（对象）及</a:t>
            </a: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它们之间的关系；</a:t>
            </a:r>
            <a:endParaRPr lang="zh-CN" altLang="en-US" sz="24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）根据问题描述，设计系统的类层次；</a:t>
            </a:r>
            <a:endParaRPr lang="zh-CN" altLang="en-US" sz="24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）完成类层次中各个类的描述；</a:t>
            </a:r>
            <a:endParaRPr lang="zh-CN" altLang="en-US" sz="24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）完成类中各个成员函数的定义；</a:t>
            </a:r>
            <a:endParaRPr lang="zh-CN" altLang="en-US" sz="24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）完成系统的应用模块；</a:t>
            </a:r>
            <a:endParaRPr lang="zh-CN" altLang="en-US" sz="24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）功能调试；</a:t>
            </a:r>
            <a:endParaRPr lang="zh-CN" altLang="en-US" sz="24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）完成系统总结报告。</a:t>
            </a:r>
            <a:endParaRPr lang="zh-CN" altLang="en-US" sz="24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21650" y="211335"/>
            <a:ext cx="7424737" cy="674688"/>
          </a:xfrm>
        </p:spPr>
        <p:txBody>
          <a:bodyPr/>
          <a:lstStyle/>
          <a:p>
            <a:r>
              <a:rPr lang="zh-CN" altLang="en-US" sz="3600" dirty="0" smtClean="0"/>
              <a:t>分工形式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6645" y="2573905"/>
            <a:ext cx="6390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课程项目由每个</a:t>
            </a:r>
            <a:r>
              <a:rPr lang="zh-CN" altLang="zh-CN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zh-CN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sz="32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21650" y="211335"/>
            <a:ext cx="7424737" cy="674688"/>
          </a:xfrm>
        </p:spPr>
        <p:txBody>
          <a:bodyPr/>
          <a:lstStyle/>
          <a:p>
            <a:r>
              <a:rPr lang="zh-CN" altLang="en-US" sz="3600" dirty="0" smtClean="0"/>
              <a:t>文档模板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6645" y="2573905"/>
            <a:ext cx="6390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实验室分发</a:t>
            </a:r>
            <a:r>
              <a:rPr lang="en-US" altLang="zh-CN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教学平台</a:t>
            </a:r>
            <a:endParaRPr lang="zh-CN" altLang="en-US" sz="32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137256" y="2236301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97703" y="2078850"/>
            <a:ext cx="398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题目及内容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131840" y="320652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3707787" y="3049078"/>
            <a:ext cx="515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考核要求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137255" y="4196639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707787" y="4039188"/>
            <a:ext cx="42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zh-CN" altLang="en-US" sz="3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19263" y="212725"/>
            <a:ext cx="7424737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 smtClean="0"/>
              <a:t>分组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43363" y="81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6595" y="2528900"/>
            <a:ext cx="72908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学号尾数对</a:t>
            </a:r>
            <a:r>
              <a:rPr lang="en-US" altLang="zh-CN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求余数，结果对应题号（整除则选择</a:t>
            </a:r>
            <a:r>
              <a:rPr lang="en-US" altLang="zh-CN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dirty="0" smtClean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95" y="3744325"/>
            <a:ext cx="7290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有限自由选择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7751" y="1943835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课程三级项目</a:t>
            </a:r>
            <a:endParaRPr lang="zh-CN" altLang="en-US" sz="6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590" y="3789040"/>
            <a:ext cx="738082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4800" b="1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6000" b="1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137256" y="2236301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97703" y="2078850"/>
            <a:ext cx="398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题目及内容</a:t>
            </a:r>
            <a:endParaRPr lang="zh-CN" altLang="en-US" sz="3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131840" y="3206529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3707787" y="3049078"/>
            <a:ext cx="515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考核要求</a:t>
            </a:r>
            <a:endParaRPr lang="zh-CN" altLang="en-US" sz="32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137255" y="4196639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707787" y="4039188"/>
            <a:ext cx="42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zh-CN" altLang="en-US" sz="3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137256" y="2236301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97703" y="2078850"/>
            <a:ext cx="398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题目及内容</a:t>
            </a:r>
            <a:endParaRPr lang="zh-CN" altLang="en-US" sz="32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131840" y="320652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3707787" y="3049078"/>
            <a:ext cx="5153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考核要求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137255" y="419663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3707787" y="4039188"/>
            <a:ext cx="4218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49" y="213518"/>
            <a:ext cx="7425826" cy="674688"/>
          </a:xfrm>
        </p:spPr>
        <p:txBody>
          <a:bodyPr/>
          <a:lstStyle/>
          <a:p>
            <a:r>
              <a:rPr lang="zh-CN" altLang="en-US" sz="3600" dirty="0" smtClean="0"/>
              <a:t>题目及要求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9473" y="1493785"/>
            <a:ext cx="5431790" cy="2738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“分数计算器设计”</a:t>
            </a:r>
            <a:endParaRPr lang="en-US" altLang="zh-CN" sz="2800" b="1" dirty="0" smtClean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r>
              <a:rPr lang="en-US" altLang="zh-CN" sz="28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图书管理系统设计” </a:t>
            </a:r>
            <a:endParaRPr lang="en-US" altLang="zh-CN" sz="28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en-US" altLang="zh-CN" sz="28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“</a:t>
            </a:r>
            <a:r>
              <a:rPr lang="zh-CN" altLang="en-US" sz="28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通讯录管理系统设计”</a:t>
            </a:r>
            <a:endParaRPr lang="en-US" altLang="zh-CN" sz="28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  </a:t>
            </a:r>
            <a:r>
              <a:rPr lang="en-US" altLang="zh-CN" sz="28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杂志订阅管理系统设计”</a:t>
            </a:r>
            <a:endParaRPr lang="zh-CN" altLang="en-US" sz="28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49" y="213518"/>
            <a:ext cx="7425826" cy="674688"/>
          </a:xfrm>
        </p:spPr>
        <p:txBody>
          <a:bodyPr/>
          <a:lstStyle/>
          <a:p>
            <a:r>
              <a:rPr lang="en-US" altLang="zh-CN" sz="3600" dirty="0" smtClean="0"/>
              <a:t>1-</a:t>
            </a:r>
            <a:r>
              <a:rPr lang="zh-CN" altLang="en-US" sz="3600" dirty="0"/>
              <a:t>分数计算器设计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545" y="1313765"/>
            <a:ext cx="81909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、问题描述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一个整数类。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一个分数类，由整数类派生。能对分数进行各种计算和输入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、功能要求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）定义整数类和分数类。其中，包括构造函数、析构函数、显示函数等。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输出：对流提取和流插入运算符进行重载。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）计算功能：可进行分数的加、减、乘和除法运算。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）化简功能：将分数化简为最简分数。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）异常处理功能：分数中分母不能为零。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）菜单功能：每种功能的操作都是在菜单中进行相应选择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649" y="213518"/>
            <a:ext cx="7425826" cy="674688"/>
          </a:xfrm>
        </p:spPr>
        <p:txBody>
          <a:bodyPr/>
          <a:lstStyle/>
          <a:p>
            <a:r>
              <a:rPr lang="en-US" altLang="zh-CN" sz="3600" dirty="0" smtClean="0"/>
              <a:t>2-</a:t>
            </a:r>
            <a:r>
              <a:rPr lang="zh-CN" altLang="en-US" sz="3600" dirty="0"/>
              <a:t>图书管理系统设计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545" y="1313765"/>
            <a:ext cx="81909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、问题描述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图书类，属性有：书名、出版社、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号、作者、库存量、价格等信息和相关的对属性做操作的行为。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完成对图书的销售、统计和图书的简单管理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19263" y="212725"/>
            <a:ext cx="7424737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z="3600" dirty="0" smtClean="0"/>
              <a:t>题目</a:t>
            </a:r>
            <a:r>
              <a:rPr lang="en-US" altLang="zh-CN" sz="3600" dirty="0" smtClean="0"/>
              <a:t>3-</a:t>
            </a:r>
            <a:r>
              <a:rPr lang="zh-CN" altLang="en-US" sz="3600" dirty="0"/>
              <a:t>图书管理系统设计</a:t>
            </a:r>
            <a:endParaRPr lang="zh-CN" altLang="en-US" sz="36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545" y="373878"/>
            <a:ext cx="819091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、功能要求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书籍时，输入相应的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号，并在书库中查找该书的相关信息。如果有库存量，输入购买的册数，进行相应计算。如果库存量不够，给出提示信息，结束购买。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）图书简单管理功能。</a:t>
            </a:r>
            <a:endParaRPr lang="zh-CN" altLang="en-US" sz="20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主要完成图书信息的添加，要求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号唯一。当添加了重复的编号时，则提示数据添加重复并取消添加。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可按书名、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号、作者、出版社进行查询。若存在相应信息，输出所查询的信息，若不存在该记录，则提示“该标题不存在！”。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可根据查询结果对相应的记录进行修改，修改时注意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号的唯一性。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主要完成图书信息的删除。输入要删除的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号，根据编号删除该物品的记录，如果该编号不在物品库中，则提示“该编号不存在”。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当前书库中所有图书的总数及详细信息；可按书的价格、库存量、作者、出版社进行统计，输出统计信息时，要按从大到小进行排序。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图书存盘：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将当前程序中的图书信息存入文件中。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读出信息：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从文件中将图书信息读入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77733" y="211335"/>
            <a:ext cx="7424737" cy="674688"/>
          </a:xfrm>
        </p:spPr>
        <p:txBody>
          <a:bodyPr/>
          <a:lstStyle/>
          <a:p>
            <a:r>
              <a:rPr lang="en-US" altLang="zh-CN" sz="3600" dirty="0" smtClean="0"/>
              <a:t>3-</a:t>
            </a:r>
            <a:r>
              <a:rPr lang="zh-CN" altLang="en-US" sz="3600" dirty="0"/>
              <a:t>通讯录管理系统设计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545" y="1313765"/>
            <a:ext cx="819091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、问题描述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定义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通讯录类，属性有：编号、姓名、性别、通讯地址、邮箱地址、电话等信息和相关的对属性做操作的行为。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完成对通讯录的简单管理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77733" y="211335"/>
            <a:ext cx="7424737" cy="674688"/>
          </a:xfrm>
        </p:spPr>
        <p:txBody>
          <a:bodyPr/>
          <a:lstStyle/>
          <a:p>
            <a:r>
              <a:rPr lang="en-US" altLang="zh-CN" sz="3600" dirty="0" smtClean="0"/>
              <a:t>3-</a:t>
            </a:r>
            <a:r>
              <a:rPr lang="zh-CN" altLang="en-US" sz="3600" dirty="0"/>
              <a:t>通讯录管理系统设计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1539" y="98629"/>
            <a:ext cx="845463" cy="9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2141730" y="6335827"/>
            <a:ext cx="3555395" cy="40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kern="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1800" kern="0" dirty="0" smtClean="0">
                <a:solidFill>
                  <a:schemeClr val="bg1">
                    <a:lumMod val="50000"/>
                  </a:schemeClr>
                </a:solidFill>
              </a:rPr>
              <a:t>课程基本情况</a:t>
            </a:r>
            <a:endParaRPr lang="zh-CN" altLang="en-US" sz="18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545" y="1313765"/>
            <a:ext cx="819091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、功能要求</a:t>
            </a:r>
            <a:endParaRPr lang="zh-CN" altLang="en-US" sz="2400" b="1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程序能够添加通讯录信息，要求编号要唯一，如果添加了重复编号的记录时，则提示数据添加重复并取消添加。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可根据姓名、电话、邮箱地址等信息对已添加的信息进行查询，如果未找到，给出相应的提示信息，如果找到，则显示相应的记录信息；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可显示当前系统中所有通讯信息，每条记录占据一行。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可根据查询结果对相应的记录进行修改，修改时注意编号的唯一性。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主要实现对已添加的通讯记录进行删除。如果当前系统中没有相应的人员记录，则提示“记录为空！”并返回操作。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可将当前系统中通讯录记录存入文件中，存入方式任意。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 smtClean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可将保存在文件中的信息读入到当前系统中，供用户进行使用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WPS 演示</Application>
  <PresentationFormat>全屏显示(4:3)</PresentationFormat>
  <Paragraphs>186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自定义设计方案</vt:lpstr>
      <vt:lpstr>5_自定义设计方案</vt:lpstr>
      <vt:lpstr>PowerPoint 演示文稿</vt:lpstr>
      <vt:lpstr>PowerPoint 演示文稿</vt:lpstr>
      <vt:lpstr>PowerPoint 演示文稿</vt:lpstr>
      <vt:lpstr>题目及要求</vt:lpstr>
      <vt:lpstr>1-分数计算器设计</vt:lpstr>
      <vt:lpstr>3-图书管理系统设计</vt:lpstr>
      <vt:lpstr>题目3-图书管理系统设计</vt:lpstr>
      <vt:lpstr>4-通讯录管理系统设计</vt:lpstr>
      <vt:lpstr>4-通讯录管理系统设计</vt:lpstr>
      <vt:lpstr>6-杂志订阅管理系统设计</vt:lpstr>
      <vt:lpstr>6-杂志订阅管理系统设计</vt:lpstr>
      <vt:lpstr>6-杂志订阅管理系统设计</vt:lpstr>
      <vt:lpstr>PowerPoint 演示文稿</vt:lpstr>
      <vt:lpstr>考核内容</vt:lpstr>
      <vt:lpstr>分工形式</vt:lpstr>
      <vt:lpstr>文档模板</vt:lpstr>
      <vt:lpstr>PowerPoint 演示文稿</vt:lpstr>
      <vt:lpstr>分组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</dc:creator>
  <cp:lastModifiedBy>阿当</cp:lastModifiedBy>
  <cp:revision>257</cp:revision>
  <dcterms:created xsi:type="dcterms:W3CDTF">2014-05-16T23:07:00Z</dcterms:created>
  <dcterms:modified xsi:type="dcterms:W3CDTF">2019-05-08T10:06:31Z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