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19" r:id="rId3"/>
    <p:sldId id="308" r:id="rId5"/>
    <p:sldId id="349" r:id="rId6"/>
    <p:sldId id="368" r:id="rId7"/>
    <p:sldId id="364" r:id="rId8"/>
    <p:sldId id="353" r:id="rId9"/>
    <p:sldId id="369" r:id="rId10"/>
    <p:sldId id="351" r:id="rId11"/>
    <p:sldId id="384" r:id="rId12"/>
    <p:sldId id="383" r:id="rId13"/>
    <p:sldId id="385" r:id="rId14"/>
    <p:sldId id="386" r:id="rId15"/>
    <p:sldId id="387" r:id="rId16"/>
    <p:sldId id="388" r:id="rId17"/>
    <p:sldId id="389" r:id="rId18"/>
    <p:sldId id="390" r:id="rId19"/>
    <p:sldId id="309" r:id="rId20"/>
    <p:sldId id="363" r:id="rId21"/>
    <p:sldId id="358" r:id="rId22"/>
    <p:sldId id="356" r:id="rId23"/>
    <p:sldId id="324" r:id="rId24"/>
  </p:sldIdLst>
  <p:sldSz cx="12192000" cy="6858000"/>
  <p:notesSz cx="6858000" cy="9144000"/>
  <p:custDataLst>
    <p:tags r:id="rId2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09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19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438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3048000" algn="l" defTabSz="12192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657600" algn="l" defTabSz="12192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267200" algn="l" defTabSz="12192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876800" algn="l" defTabSz="12192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5C"/>
    <a:srgbClr val="8F72FA"/>
    <a:srgbClr val="26ABEE"/>
    <a:srgbClr val="2DBD9B"/>
    <a:srgbClr val="26A284"/>
    <a:srgbClr val="218E73"/>
    <a:srgbClr val="0A745A"/>
    <a:srgbClr val="01795D"/>
    <a:srgbClr val="1D5B4E"/>
    <a:srgbClr val="1D54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0" autoAdjust="0"/>
    <p:restoredTop sz="94694" autoAdjust="0"/>
  </p:normalViewPr>
  <p:slideViewPr>
    <p:cSldViewPr>
      <p:cViewPr varScale="1">
        <p:scale>
          <a:sx n="75" d="100"/>
          <a:sy n="75" d="100"/>
        </p:scale>
        <p:origin x="308" y="56"/>
      </p:cViewPr>
      <p:guideLst>
        <p:guide orient="horz" pos="2210"/>
        <p:guide pos="892"/>
      </p:guideLst>
    </p:cSldViewPr>
  </p:slideViewPr>
  <p:outlineViewPr>
    <p:cViewPr>
      <p:scale>
        <a:sx n="33" d="100"/>
        <a:sy n="33" d="100"/>
      </p:scale>
      <p:origin x="0" y="-348"/>
    </p:cViewPr>
  </p:outlin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5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3B58EF-4ABD-40F4-ACA4-FE81D742E6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1FC198-2D83-4DFC-8CDD-7D23AF44D41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EE017A-2E77-4D71-B22E-7FEC5E087DE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EE017A-2E77-4D71-B22E-7FEC5E087DE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EE017A-2E77-4D71-B22E-7FEC5E087DE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EE017A-2E77-4D71-B22E-7FEC5E087DE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EE017A-2E77-4D71-B22E-7FEC5E087DE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EE017A-2E77-4D71-B22E-7FEC5E087DE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EE017A-2E77-4D71-B22E-7FEC5E087DE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8745D1-DA8F-4751-8CEF-38823D639981}"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331DA4-F0DF-48D8-91AB-A19F2E17DAC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EE017A-2E77-4D71-B22E-7FEC5E087DE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8745D1-DA8F-4751-8CEF-38823D639981}"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8745D1-DA8F-4751-8CEF-38823D639981}"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EE017A-2E77-4D71-B22E-7FEC5E087DE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EE017A-2E77-4D71-B22E-7FEC5E087DE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8745D1-DA8F-4751-8CEF-38823D639981}"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331DA4-F0DF-48D8-91AB-A19F2E17DAC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8745D1-DA8F-4751-8CEF-38823D639981}"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331DA4-F0DF-48D8-91AB-A19F2E17DAC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0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720242" y="1547475"/>
            <a:ext cx="2181226" cy="2181226"/>
          </a:xfrm>
          <a:custGeom>
            <a:avLst/>
            <a:gdLst>
              <a:gd name="connsiteX0" fmla="*/ 1090613 w 2181226"/>
              <a:gd name="connsiteY0" fmla="*/ 0 h 2181226"/>
              <a:gd name="connsiteX1" fmla="*/ 2181226 w 2181226"/>
              <a:gd name="connsiteY1" fmla="*/ 1090613 h 2181226"/>
              <a:gd name="connsiteX2" fmla="*/ 1090613 w 2181226"/>
              <a:gd name="connsiteY2" fmla="*/ 2181226 h 2181226"/>
              <a:gd name="connsiteX3" fmla="*/ 0 w 2181226"/>
              <a:gd name="connsiteY3" fmla="*/ 1090613 h 2181226"/>
              <a:gd name="connsiteX4" fmla="*/ 1090613 w 2181226"/>
              <a:gd name="connsiteY4" fmla="*/ 0 h 2181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226" h="2181226">
                <a:moveTo>
                  <a:pt x="1090613" y="0"/>
                </a:moveTo>
                <a:cubicBezTo>
                  <a:pt x="1692942" y="0"/>
                  <a:pt x="2181226" y="488284"/>
                  <a:pt x="2181226" y="1090613"/>
                </a:cubicBezTo>
                <a:cubicBezTo>
                  <a:pt x="2181226" y="1692942"/>
                  <a:pt x="1692942" y="2181226"/>
                  <a:pt x="1090613" y="2181226"/>
                </a:cubicBezTo>
                <a:cubicBezTo>
                  <a:pt x="488284" y="2181226"/>
                  <a:pt x="0" y="1692942"/>
                  <a:pt x="0" y="1090613"/>
                </a:cubicBezTo>
                <a:cubicBezTo>
                  <a:pt x="0" y="488284"/>
                  <a:pt x="488284" y="0"/>
                  <a:pt x="1090613" y="0"/>
                </a:cubicBez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1" name="图片占位符 10"/>
          <p:cNvSpPr>
            <a:spLocks noGrp="1"/>
          </p:cNvSpPr>
          <p:nvPr>
            <p:ph type="pic" sz="quarter" idx="11"/>
          </p:nvPr>
        </p:nvSpPr>
        <p:spPr>
          <a:xfrm>
            <a:off x="4998430" y="1558587"/>
            <a:ext cx="2182812" cy="2181226"/>
          </a:xfrm>
          <a:custGeom>
            <a:avLst/>
            <a:gdLst>
              <a:gd name="connsiteX0" fmla="*/ 1091406 w 2182812"/>
              <a:gd name="connsiteY0" fmla="*/ 0 h 2181226"/>
              <a:gd name="connsiteX1" fmla="*/ 2182812 w 2182812"/>
              <a:gd name="connsiteY1" fmla="*/ 1090613 h 2181226"/>
              <a:gd name="connsiteX2" fmla="*/ 1091406 w 2182812"/>
              <a:gd name="connsiteY2" fmla="*/ 2181226 h 2181226"/>
              <a:gd name="connsiteX3" fmla="*/ 0 w 2182812"/>
              <a:gd name="connsiteY3" fmla="*/ 1090613 h 2181226"/>
              <a:gd name="connsiteX4" fmla="*/ 1091406 w 2182812"/>
              <a:gd name="connsiteY4" fmla="*/ 0 h 2181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2812" h="2181226">
                <a:moveTo>
                  <a:pt x="1091406" y="0"/>
                </a:moveTo>
                <a:cubicBezTo>
                  <a:pt x="1694173" y="0"/>
                  <a:pt x="2182812" y="488284"/>
                  <a:pt x="2182812" y="1090613"/>
                </a:cubicBezTo>
                <a:cubicBezTo>
                  <a:pt x="2182812" y="1692942"/>
                  <a:pt x="1694173" y="2181226"/>
                  <a:pt x="1091406" y="2181226"/>
                </a:cubicBezTo>
                <a:cubicBezTo>
                  <a:pt x="488639" y="2181226"/>
                  <a:pt x="0" y="1692942"/>
                  <a:pt x="0" y="1090613"/>
                </a:cubicBezTo>
                <a:cubicBezTo>
                  <a:pt x="0" y="488284"/>
                  <a:pt x="488639" y="0"/>
                  <a:pt x="1091406" y="0"/>
                </a:cubicBez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2" name="图片占位符 11"/>
          <p:cNvSpPr>
            <a:spLocks noGrp="1"/>
          </p:cNvSpPr>
          <p:nvPr>
            <p:ph type="pic" sz="quarter" idx="12"/>
          </p:nvPr>
        </p:nvSpPr>
        <p:spPr>
          <a:xfrm>
            <a:off x="8278205" y="1558587"/>
            <a:ext cx="2182812" cy="2181226"/>
          </a:xfrm>
          <a:custGeom>
            <a:avLst/>
            <a:gdLst>
              <a:gd name="connsiteX0" fmla="*/ 1091406 w 2182812"/>
              <a:gd name="connsiteY0" fmla="*/ 0 h 2181226"/>
              <a:gd name="connsiteX1" fmla="*/ 2182812 w 2182812"/>
              <a:gd name="connsiteY1" fmla="*/ 1090613 h 2181226"/>
              <a:gd name="connsiteX2" fmla="*/ 1091406 w 2182812"/>
              <a:gd name="connsiteY2" fmla="*/ 2181226 h 2181226"/>
              <a:gd name="connsiteX3" fmla="*/ 0 w 2182812"/>
              <a:gd name="connsiteY3" fmla="*/ 1090613 h 2181226"/>
              <a:gd name="connsiteX4" fmla="*/ 1091406 w 2182812"/>
              <a:gd name="connsiteY4" fmla="*/ 0 h 2181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2812" h="2181226">
                <a:moveTo>
                  <a:pt x="1091406" y="0"/>
                </a:moveTo>
                <a:cubicBezTo>
                  <a:pt x="1694173" y="0"/>
                  <a:pt x="2182812" y="488284"/>
                  <a:pt x="2182812" y="1090613"/>
                </a:cubicBezTo>
                <a:cubicBezTo>
                  <a:pt x="2182812" y="1692942"/>
                  <a:pt x="1694173" y="2181226"/>
                  <a:pt x="1091406" y="2181226"/>
                </a:cubicBezTo>
                <a:cubicBezTo>
                  <a:pt x="488639" y="2181226"/>
                  <a:pt x="0" y="1692942"/>
                  <a:pt x="0" y="1090613"/>
                </a:cubicBezTo>
                <a:cubicBezTo>
                  <a:pt x="0" y="488284"/>
                  <a:pt x="488639" y="0"/>
                  <a:pt x="1091406" y="0"/>
                </a:cubicBez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2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4600575" y="1603375"/>
            <a:ext cx="2990850" cy="2990850"/>
          </a:xfrm>
          <a:custGeom>
            <a:avLst/>
            <a:gdLst>
              <a:gd name="connsiteX0" fmla="*/ 1495425 w 2990850"/>
              <a:gd name="connsiteY0" fmla="*/ 0 h 2990850"/>
              <a:gd name="connsiteX1" fmla="*/ 2990850 w 2990850"/>
              <a:gd name="connsiteY1" fmla="*/ 1495425 h 2990850"/>
              <a:gd name="connsiteX2" fmla="*/ 1495425 w 2990850"/>
              <a:gd name="connsiteY2" fmla="*/ 2990850 h 2990850"/>
              <a:gd name="connsiteX3" fmla="*/ 0 w 2990850"/>
              <a:gd name="connsiteY3" fmla="*/ 1495425 h 2990850"/>
            </a:gdLst>
            <a:ahLst/>
            <a:cxnLst>
              <a:cxn ang="0">
                <a:pos x="connsiteX0" y="connsiteY0"/>
              </a:cxn>
              <a:cxn ang="0">
                <a:pos x="connsiteX1" y="connsiteY1"/>
              </a:cxn>
              <a:cxn ang="0">
                <a:pos x="connsiteX2" y="connsiteY2"/>
              </a:cxn>
              <a:cxn ang="0">
                <a:pos x="connsiteX3" y="connsiteY3"/>
              </a:cxn>
            </a:cxnLst>
            <a:rect l="l" t="t" r="r" b="b"/>
            <a:pathLst>
              <a:path w="2990850" h="2990850">
                <a:moveTo>
                  <a:pt x="1495425" y="0"/>
                </a:moveTo>
                <a:lnTo>
                  <a:pt x="2990850" y="1495425"/>
                </a:lnTo>
                <a:lnTo>
                  <a:pt x="1495425" y="2990850"/>
                </a:lnTo>
                <a:lnTo>
                  <a:pt x="0" y="1495425"/>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587375" y="1739900"/>
            <a:ext cx="2286000" cy="2286000"/>
          </a:xfrm>
          <a:custGeom>
            <a:avLst/>
            <a:gdLst>
              <a:gd name="connsiteX0" fmla="*/ 1143000 w 2286000"/>
              <a:gd name="connsiteY0" fmla="*/ 0 h 2286000"/>
              <a:gd name="connsiteX1" fmla="*/ 2286000 w 2286000"/>
              <a:gd name="connsiteY1" fmla="*/ 1143000 h 2286000"/>
              <a:gd name="connsiteX2" fmla="*/ 1143000 w 2286000"/>
              <a:gd name="connsiteY2" fmla="*/ 2286000 h 2286000"/>
              <a:gd name="connsiteX3" fmla="*/ 0 w 2286000"/>
              <a:gd name="connsiteY3" fmla="*/ 1143000 h 2286000"/>
              <a:gd name="connsiteX4" fmla="*/ 1143000 w 2286000"/>
              <a:gd name="connsiteY4" fmla="*/ 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0" h="2286000">
                <a:moveTo>
                  <a:pt x="1143000" y="0"/>
                </a:moveTo>
                <a:cubicBezTo>
                  <a:pt x="1774261" y="0"/>
                  <a:pt x="2286000" y="511739"/>
                  <a:pt x="2286000" y="1143000"/>
                </a:cubicBezTo>
                <a:cubicBezTo>
                  <a:pt x="2286000" y="1774261"/>
                  <a:pt x="1774261" y="2286000"/>
                  <a:pt x="1143000" y="2286000"/>
                </a:cubicBezTo>
                <a:cubicBezTo>
                  <a:pt x="511739" y="2286000"/>
                  <a:pt x="0" y="1774261"/>
                  <a:pt x="0" y="1143000"/>
                </a:cubicBezTo>
                <a:cubicBezTo>
                  <a:pt x="0" y="511739"/>
                  <a:pt x="511739" y="0"/>
                  <a:pt x="1143000" y="0"/>
                </a:cubicBez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3" name="图片占位符 12"/>
          <p:cNvSpPr>
            <a:spLocks noGrp="1"/>
          </p:cNvSpPr>
          <p:nvPr>
            <p:ph type="pic" sz="quarter" idx="11"/>
          </p:nvPr>
        </p:nvSpPr>
        <p:spPr>
          <a:xfrm>
            <a:off x="3497792" y="1739900"/>
            <a:ext cx="2286000" cy="2286000"/>
          </a:xfrm>
          <a:custGeom>
            <a:avLst/>
            <a:gdLst>
              <a:gd name="connsiteX0" fmla="*/ 1143000 w 2286000"/>
              <a:gd name="connsiteY0" fmla="*/ 0 h 2286000"/>
              <a:gd name="connsiteX1" fmla="*/ 2286000 w 2286000"/>
              <a:gd name="connsiteY1" fmla="*/ 1143000 h 2286000"/>
              <a:gd name="connsiteX2" fmla="*/ 1143000 w 2286000"/>
              <a:gd name="connsiteY2" fmla="*/ 2286000 h 2286000"/>
              <a:gd name="connsiteX3" fmla="*/ 0 w 2286000"/>
              <a:gd name="connsiteY3" fmla="*/ 1143000 h 2286000"/>
              <a:gd name="connsiteX4" fmla="*/ 1143000 w 2286000"/>
              <a:gd name="connsiteY4" fmla="*/ 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0" h="2286000">
                <a:moveTo>
                  <a:pt x="1143000" y="0"/>
                </a:moveTo>
                <a:cubicBezTo>
                  <a:pt x="1774261" y="0"/>
                  <a:pt x="2286000" y="511739"/>
                  <a:pt x="2286000" y="1143000"/>
                </a:cubicBezTo>
                <a:cubicBezTo>
                  <a:pt x="2286000" y="1774261"/>
                  <a:pt x="1774261" y="2286000"/>
                  <a:pt x="1143000" y="2286000"/>
                </a:cubicBezTo>
                <a:cubicBezTo>
                  <a:pt x="511739" y="2286000"/>
                  <a:pt x="0" y="1774261"/>
                  <a:pt x="0" y="1143000"/>
                </a:cubicBezTo>
                <a:cubicBezTo>
                  <a:pt x="0" y="511739"/>
                  <a:pt x="511739" y="0"/>
                  <a:pt x="1143000" y="0"/>
                </a:cubicBez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4" name="图片占位符 13"/>
          <p:cNvSpPr>
            <a:spLocks noGrp="1"/>
          </p:cNvSpPr>
          <p:nvPr>
            <p:ph type="pic" sz="quarter" idx="12"/>
          </p:nvPr>
        </p:nvSpPr>
        <p:spPr>
          <a:xfrm>
            <a:off x="6408209" y="1739900"/>
            <a:ext cx="2286000" cy="2286000"/>
          </a:xfrm>
          <a:custGeom>
            <a:avLst/>
            <a:gdLst>
              <a:gd name="connsiteX0" fmla="*/ 1143000 w 2286000"/>
              <a:gd name="connsiteY0" fmla="*/ 0 h 2286000"/>
              <a:gd name="connsiteX1" fmla="*/ 2286000 w 2286000"/>
              <a:gd name="connsiteY1" fmla="*/ 1143000 h 2286000"/>
              <a:gd name="connsiteX2" fmla="*/ 1143000 w 2286000"/>
              <a:gd name="connsiteY2" fmla="*/ 2286000 h 2286000"/>
              <a:gd name="connsiteX3" fmla="*/ 0 w 2286000"/>
              <a:gd name="connsiteY3" fmla="*/ 1143000 h 2286000"/>
              <a:gd name="connsiteX4" fmla="*/ 1143000 w 2286000"/>
              <a:gd name="connsiteY4" fmla="*/ 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0" h="2286000">
                <a:moveTo>
                  <a:pt x="1143000" y="0"/>
                </a:moveTo>
                <a:cubicBezTo>
                  <a:pt x="1774261" y="0"/>
                  <a:pt x="2286000" y="511739"/>
                  <a:pt x="2286000" y="1143000"/>
                </a:cubicBezTo>
                <a:cubicBezTo>
                  <a:pt x="2286000" y="1774261"/>
                  <a:pt x="1774261" y="2286000"/>
                  <a:pt x="1143000" y="2286000"/>
                </a:cubicBezTo>
                <a:cubicBezTo>
                  <a:pt x="511739" y="2286000"/>
                  <a:pt x="0" y="1774261"/>
                  <a:pt x="0" y="1143000"/>
                </a:cubicBezTo>
                <a:cubicBezTo>
                  <a:pt x="0" y="511739"/>
                  <a:pt x="511739" y="0"/>
                  <a:pt x="1143000" y="0"/>
                </a:cubicBez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5" name="图片占位符 14"/>
          <p:cNvSpPr>
            <a:spLocks noGrp="1"/>
          </p:cNvSpPr>
          <p:nvPr>
            <p:ph type="pic" sz="quarter" idx="13"/>
          </p:nvPr>
        </p:nvSpPr>
        <p:spPr>
          <a:xfrm>
            <a:off x="9318625" y="1739900"/>
            <a:ext cx="2286000" cy="2286000"/>
          </a:xfrm>
          <a:custGeom>
            <a:avLst/>
            <a:gdLst>
              <a:gd name="connsiteX0" fmla="*/ 1143000 w 2286000"/>
              <a:gd name="connsiteY0" fmla="*/ 0 h 2286000"/>
              <a:gd name="connsiteX1" fmla="*/ 2286000 w 2286000"/>
              <a:gd name="connsiteY1" fmla="*/ 1143000 h 2286000"/>
              <a:gd name="connsiteX2" fmla="*/ 1143000 w 2286000"/>
              <a:gd name="connsiteY2" fmla="*/ 2286000 h 2286000"/>
              <a:gd name="connsiteX3" fmla="*/ 0 w 2286000"/>
              <a:gd name="connsiteY3" fmla="*/ 1143000 h 2286000"/>
              <a:gd name="connsiteX4" fmla="*/ 1143000 w 2286000"/>
              <a:gd name="connsiteY4" fmla="*/ 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0" h="2286000">
                <a:moveTo>
                  <a:pt x="1143000" y="0"/>
                </a:moveTo>
                <a:cubicBezTo>
                  <a:pt x="1774261" y="0"/>
                  <a:pt x="2286000" y="511739"/>
                  <a:pt x="2286000" y="1143000"/>
                </a:cubicBezTo>
                <a:cubicBezTo>
                  <a:pt x="2286000" y="1774261"/>
                  <a:pt x="1774261" y="2286000"/>
                  <a:pt x="1143000" y="2286000"/>
                </a:cubicBezTo>
                <a:cubicBezTo>
                  <a:pt x="511739" y="2286000"/>
                  <a:pt x="0" y="1774261"/>
                  <a:pt x="0" y="1143000"/>
                </a:cubicBezTo>
                <a:cubicBezTo>
                  <a:pt x="0" y="511739"/>
                  <a:pt x="511739" y="0"/>
                  <a:pt x="1143000" y="0"/>
                </a:cubicBez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2347937" y="3904343"/>
            <a:ext cx="939751" cy="939751"/>
          </a:xfrm>
          <a:custGeom>
            <a:avLst/>
            <a:gdLst>
              <a:gd name="connsiteX0" fmla="*/ 0 w 939751"/>
              <a:gd name="connsiteY0" fmla="*/ 0 h 939751"/>
              <a:gd name="connsiteX1" fmla="*/ 939751 w 939751"/>
              <a:gd name="connsiteY1" fmla="*/ 0 h 939751"/>
              <a:gd name="connsiteX2" fmla="*/ 939751 w 939751"/>
              <a:gd name="connsiteY2" fmla="*/ 939751 h 939751"/>
              <a:gd name="connsiteX3" fmla="*/ 0 w 939751"/>
              <a:gd name="connsiteY3" fmla="*/ 939751 h 939751"/>
            </a:gdLst>
            <a:ahLst/>
            <a:cxnLst>
              <a:cxn ang="0">
                <a:pos x="connsiteX0" y="connsiteY0"/>
              </a:cxn>
              <a:cxn ang="0">
                <a:pos x="connsiteX1" y="connsiteY1"/>
              </a:cxn>
              <a:cxn ang="0">
                <a:pos x="connsiteX2" y="connsiteY2"/>
              </a:cxn>
              <a:cxn ang="0">
                <a:pos x="connsiteX3" y="connsiteY3"/>
              </a:cxn>
            </a:cxnLst>
            <a:rect l="l" t="t" r="r" b="b"/>
            <a:pathLst>
              <a:path w="939751" h="939751">
                <a:moveTo>
                  <a:pt x="0" y="0"/>
                </a:moveTo>
                <a:lnTo>
                  <a:pt x="939751" y="0"/>
                </a:lnTo>
                <a:lnTo>
                  <a:pt x="939751" y="939751"/>
                </a:lnTo>
                <a:lnTo>
                  <a:pt x="0" y="939751"/>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3" name="图片占位符 12"/>
          <p:cNvSpPr>
            <a:spLocks noGrp="1"/>
          </p:cNvSpPr>
          <p:nvPr>
            <p:ph type="pic" sz="quarter" idx="11"/>
          </p:nvPr>
        </p:nvSpPr>
        <p:spPr>
          <a:xfrm>
            <a:off x="4833257" y="3904343"/>
            <a:ext cx="939751" cy="939751"/>
          </a:xfrm>
          <a:custGeom>
            <a:avLst/>
            <a:gdLst>
              <a:gd name="connsiteX0" fmla="*/ 0 w 939751"/>
              <a:gd name="connsiteY0" fmla="*/ 0 h 939751"/>
              <a:gd name="connsiteX1" fmla="*/ 939751 w 939751"/>
              <a:gd name="connsiteY1" fmla="*/ 0 h 939751"/>
              <a:gd name="connsiteX2" fmla="*/ 939751 w 939751"/>
              <a:gd name="connsiteY2" fmla="*/ 939751 h 939751"/>
              <a:gd name="connsiteX3" fmla="*/ 0 w 939751"/>
              <a:gd name="connsiteY3" fmla="*/ 939751 h 939751"/>
            </a:gdLst>
            <a:ahLst/>
            <a:cxnLst>
              <a:cxn ang="0">
                <a:pos x="connsiteX0" y="connsiteY0"/>
              </a:cxn>
              <a:cxn ang="0">
                <a:pos x="connsiteX1" y="connsiteY1"/>
              </a:cxn>
              <a:cxn ang="0">
                <a:pos x="connsiteX2" y="connsiteY2"/>
              </a:cxn>
              <a:cxn ang="0">
                <a:pos x="connsiteX3" y="connsiteY3"/>
              </a:cxn>
            </a:cxnLst>
            <a:rect l="l" t="t" r="r" b="b"/>
            <a:pathLst>
              <a:path w="939751" h="939751">
                <a:moveTo>
                  <a:pt x="0" y="0"/>
                </a:moveTo>
                <a:lnTo>
                  <a:pt x="939751" y="0"/>
                </a:lnTo>
                <a:lnTo>
                  <a:pt x="939751" y="939751"/>
                </a:lnTo>
                <a:lnTo>
                  <a:pt x="0" y="939751"/>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4" name="图片占位符 13"/>
          <p:cNvSpPr>
            <a:spLocks noGrp="1"/>
          </p:cNvSpPr>
          <p:nvPr>
            <p:ph type="pic" sz="quarter" idx="12"/>
          </p:nvPr>
        </p:nvSpPr>
        <p:spPr>
          <a:xfrm>
            <a:off x="7209521" y="3904343"/>
            <a:ext cx="939751" cy="939751"/>
          </a:xfrm>
          <a:custGeom>
            <a:avLst/>
            <a:gdLst>
              <a:gd name="connsiteX0" fmla="*/ 0 w 939751"/>
              <a:gd name="connsiteY0" fmla="*/ 0 h 939751"/>
              <a:gd name="connsiteX1" fmla="*/ 939751 w 939751"/>
              <a:gd name="connsiteY1" fmla="*/ 0 h 939751"/>
              <a:gd name="connsiteX2" fmla="*/ 939751 w 939751"/>
              <a:gd name="connsiteY2" fmla="*/ 939751 h 939751"/>
              <a:gd name="connsiteX3" fmla="*/ 0 w 939751"/>
              <a:gd name="connsiteY3" fmla="*/ 939751 h 939751"/>
            </a:gdLst>
            <a:ahLst/>
            <a:cxnLst>
              <a:cxn ang="0">
                <a:pos x="connsiteX0" y="connsiteY0"/>
              </a:cxn>
              <a:cxn ang="0">
                <a:pos x="connsiteX1" y="connsiteY1"/>
              </a:cxn>
              <a:cxn ang="0">
                <a:pos x="connsiteX2" y="connsiteY2"/>
              </a:cxn>
              <a:cxn ang="0">
                <a:pos x="connsiteX3" y="connsiteY3"/>
              </a:cxn>
            </a:cxnLst>
            <a:rect l="l" t="t" r="r" b="b"/>
            <a:pathLst>
              <a:path w="939751" h="939751">
                <a:moveTo>
                  <a:pt x="0" y="0"/>
                </a:moveTo>
                <a:lnTo>
                  <a:pt x="939751" y="0"/>
                </a:lnTo>
                <a:lnTo>
                  <a:pt x="939751" y="939751"/>
                </a:lnTo>
                <a:lnTo>
                  <a:pt x="0" y="939751"/>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5" name="图片占位符 14"/>
          <p:cNvSpPr>
            <a:spLocks noGrp="1"/>
          </p:cNvSpPr>
          <p:nvPr>
            <p:ph type="pic" sz="quarter" idx="13"/>
          </p:nvPr>
        </p:nvSpPr>
        <p:spPr>
          <a:xfrm>
            <a:off x="9585785" y="3904343"/>
            <a:ext cx="939751" cy="939751"/>
          </a:xfrm>
          <a:custGeom>
            <a:avLst/>
            <a:gdLst>
              <a:gd name="connsiteX0" fmla="*/ 0 w 939751"/>
              <a:gd name="connsiteY0" fmla="*/ 0 h 939751"/>
              <a:gd name="connsiteX1" fmla="*/ 939751 w 939751"/>
              <a:gd name="connsiteY1" fmla="*/ 0 h 939751"/>
              <a:gd name="connsiteX2" fmla="*/ 939751 w 939751"/>
              <a:gd name="connsiteY2" fmla="*/ 939751 h 939751"/>
              <a:gd name="connsiteX3" fmla="*/ 0 w 939751"/>
              <a:gd name="connsiteY3" fmla="*/ 939751 h 939751"/>
            </a:gdLst>
            <a:ahLst/>
            <a:cxnLst>
              <a:cxn ang="0">
                <a:pos x="connsiteX0" y="connsiteY0"/>
              </a:cxn>
              <a:cxn ang="0">
                <a:pos x="connsiteX1" y="connsiteY1"/>
              </a:cxn>
              <a:cxn ang="0">
                <a:pos x="connsiteX2" y="connsiteY2"/>
              </a:cxn>
              <a:cxn ang="0">
                <a:pos x="connsiteX3" y="connsiteY3"/>
              </a:cxn>
            </a:cxnLst>
            <a:rect l="l" t="t" r="r" b="b"/>
            <a:pathLst>
              <a:path w="939751" h="939751">
                <a:moveTo>
                  <a:pt x="0" y="0"/>
                </a:moveTo>
                <a:lnTo>
                  <a:pt x="939751" y="0"/>
                </a:lnTo>
                <a:lnTo>
                  <a:pt x="939751" y="939751"/>
                </a:lnTo>
                <a:lnTo>
                  <a:pt x="0" y="939751"/>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grpSp>
        <p:nvGrpSpPr>
          <p:cNvPr id="7" name="组合 6"/>
          <p:cNvGrpSpPr/>
          <p:nvPr userDrawn="1"/>
        </p:nvGrpSpPr>
        <p:grpSpPr>
          <a:xfrm>
            <a:off x="105436" y="256299"/>
            <a:ext cx="524371" cy="484403"/>
            <a:chOff x="971600" y="384487"/>
            <a:chExt cx="393278" cy="363302"/>
          </a:xfrm>
        </p:grpSpPr>
        <p:sp>
          <p:nvSpPr>
            <p:cNvPr id="6" name="矩形 5"/>
            <p:cNvSpPr/>
            <p:nvPr userDrawn="1"/>
          </p:nvSpPr>
          <p:spPr>
            <a:xfrm>
              <a:off x="971600" y="384487"/>
              <a:ext cx="315055" cy="315055"/>
            </a:xfrm>
            <a:prstGeom prst="rect">
              <a:avLst/>
            </a:prstGeom>
            <a:noFill/>
            <a:ln>
              <a:solidFill>
                <a:srgbClr val="3F84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思源黑体 CN Normal" panose="020B0400000000000000" pitchFamily="34" charset="-122"/>
                <a:ea typeface="思源黑体 CN Normal" panose="020B0400000000000000" pitchFamily="34" charset="-122"/>
              </a:endParaRPr>
            </a:p>
          </p:txBody>
        </p:sp>
        <p:sp>
          <p:nvSpPr>
            <p:cNvPr id="2" name="矩形 1"/>
            <p:cNvSpPr/>
            <p:nvPr userDrawn="1"/>
          </p:nvSpPr>
          <p:spPr>
            <a:xfrm>
              <a:off x="1208431" y="591342"/>
              <a:ext cx="156447" cy="156447"/>
            </a:xfrm>
            <a:prstGeom prst="rect">
              <a:avLst/>
            </a:prstGeom>
            <a:solidFill>
              <a:srgbClr val="56B2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思源黑体 CN Normal" panose="020B0400000000000000" pitchFamily="34" charset="-122"/>
                <a:ea typeface="思源黑体 CN Normal" panose="020B0400000000000000" pitchFamily="34" charset="-122"/>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垂直排列标题与文本">
    <p:spTree>
      <p:nvGrpSpPr>
        <p:cNvPr id="1" name=""/>
        <p:cNvGrpSpPr/>
        <p:nvPr/>
      </p:nvGrpSpPr>
      <p:grpSpPr>
        <a:xfrm>
          <a:off x="0" y="0"/>
          <a:ext cx="0" cy="0"/>
          <a:chOff x="0" y="0"/>
          <a:chExt cx="0" cy="0"/>
        </a:xfrm>
      </p:grpSpPr>
      <p:sp>
        <p:nvSpPr>
          <p:cNvPr id="8" name="Picture Placeholder 4"/>
          <p:cNvSpPr>
            <a:spLocks noGrp="1" noChangeAspect="1"/>
          </p:cNvSpPr>
          <p:nvPr>
            <p:ph type="pic" sz="quarter" idx="14"/>
          </p:nvPr>
        </p:nvSpPr>
        <p:spPr>
          <a:xfrm>
            <a:off x="1271464" y="2574347"/>
            <a:ext cx="3476079" cy="4312681"/>
          </a:xfrm>
          <a:prstGeom prst="rect">
            <a:avLst/>
          </a:prstGeom>
        </p:spPr>
      </p:sp>
      <p:sp>
        <p:nvSpPr>
          <p:cNvPr id="14" name="矩形 13"/>
          <p:cNvSpPr/>
          <p:nvPr userDrawn="1"/>
        </p:nvSpPr>
        <p:spPr>
          <a:xfrm>
            <a:off x="0" y="6887028"/>
            <a:ext cx="6023992" cy="3699792"/>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Picture Placeholder 4"/>
          <p:cNvSpPr>
            <a:spLocks noGrp="1" noChangeAspect="1"/>
          </p:cNvSpPr>
          <p:nvPr>
            <p:ph type="pic" sz="quarter" idx="14"/>
          </p:nvPr>
        </p:nvSpPr>
        <p:spPr>
          <a:xfrm>
            <a:off x="0" y="0"/>
            <a:ext cx="12192000" cy="6858000"/>
          </a:xfrm>
          <a:prstGeom prst="rect">
            <a:avLst/>
          </a:prstGeom>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15" name="图片占位符 14"/>
          <p:cNvSpPr>
            <a:spLocks noGrp="1"/>
          </p:cNvSpPr>
          <p:nvPr>
            <p:ph type="pic" sz="quarter" idx="10"/>
          </p:nvPr>
        </p:nvSpPr>
        <p:spPr>
          <a:xfrm>
            <a:off x="874712" y="3884398"/>
            <a:ext cx="2610644" cy="2253916"/>
          </a:xfrm>
          <a:custGeom>
            <a:avLst/>
            <a:gdLst>
              <a:gd name="connsiteX0" fmla="*/ 0 w 2610644"/>
              <a:gd name="connsiteY0" fmla="*/ 0 h 2253916"/>
              <a:gd name="connsiteX1" fmla="*/ 2610644 w 2610644"/>
              <a:gd name="connsiteY1" fmla="*/ 0 h 2253916"/>
              <a:gd name="connsiteX2" fmla="*/ 2610644 w 2610644"/>
              <a:gd name="connsiteY2" fmla="*/ 2253916 h 2253916"/>
              <a:gd name="connsiteX3" fmla="*/ 0 w 2610644"/>
              <a:gd name="connsiteY3" fmla="*/ 2253916 h 2253916"/>
            </a:gdLst>
            <a:ahLst/>
            <a:cxnLst>
              <a:cxn ang="0">
                <a:pos x="connsiteX0" y="connsiteY0"/>
              </a:cxn>
              <a:cxn ang="0">
                <a:pos x="connsiteX1" y="connsiteY1"/>
              </a:cxn>
              <a:cxn ang="0">
                <a:pos x="connsiteX2" y="connsiteY2"/>
              </a:cxn>
              <a:cxn ang="0">
                <a:pos x="connsiteX3" y="connsiteY3"/>
              </a:cxn>
            </a:cxnLst>
            <a:rect l="l" t="t" r="r" b="b"/>
            <a:pathLst>
              <a:path w="2610644" h="2253916">
                <a:moveTo>
                  <a:pt x="0" y="0"/>
                </a:moveTo>
                <a:lnTo>
                  <a:pt x="2610644" y="0"/>
                </a:lnTo>
                <a:lnTo>
                  <a:pt x="2610644" y="2253916"/>
                </a:lnTo>
                <a:lnTo>
                  <a:pt x="0" y="2253916"/>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6" name="图片占位符 15"/>
          <p:cNvSpPr>
            <a:spLocks noGrp="1"/>
          </p:cNvSpPr>
          <p:nvPr>
            <p:ph type="pic" sz="quarter" idx="11"/>
          </p:nvPr>
        </p:nvSpPr>
        <p:spPr>
          <a:xfrm>
            <a:off x="3485356" y="1630482"/>
            <a:ext cx="2610644" cy="2253916"/>
          </a:xfrm>
          <a:custGeom>
            <a:avLst/>
            <a:gdLst>
              <a:gd name="connsiteX0" fmla="*/ 0 w 2610644"/>
              <a:gd name="connsiteY0" fmla="*/ 0 h 2253916"/>
              <a:gd name="connsiteX1" fmla="*/ 2610644 w 2610644"/>
              <a:gd name="connsiteY1" fmla="*/ 0 h 2253916"/>
              <a:gd name="connsiteX2" fmla="*/ 2610644 w 2610644"/>
              <a:gd name="connsiteY2" fmla="*/ 2253916 h 2253916"/>
              <a:gd name="connsiteX3" fmla="*/ 0 w 2610644"/>
              <a:gd name="connsiteY3" fmla="*/ 2253916 h 2253916"/>
            </a:gdLst>
            <a:ahLst/>
            <a:cxnLst>
              <a:cxn ang="0">
                <a:pos x="connsiteX0" y="connsiteY0"/>
              </a:cxn>
              <a:cxn ang="0">
                <a:pos x="connsiteX1" y="connsiteY1"/>
              </a:cxn>
              <a:cxn ang="0">
                <a:pos x="connsiteX2" y="connsiteY2"/>
              </a:cxn>
              <a:cxn ang="0">
                <a:pos x="connsiteX3" y="connsiteY3"/>
              </a:cxn>
            </a:cxnLst>
            <a:rect l="l" t="t" r="r" b="b"/>
            <a:pathLst>
              <a:path w="2610644" h="2253916">
                <a:moveTo>
                  <a:pt x="0" y="0"/>
                </a:moveTo>
                <a:lnTo>
                  <a:pt x="2610644" y="0"/>
                </a:lnTo>
                <a:lnTo>
                  <a:pt x="2610644" y="2253916"/>
                </a:lnTo>
                <a:lnTo>
                  <a:pt x="0" y="2253916"/>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8" name="图片占位符 17"/>
          <p:cNvSpPr>
            <a:spLocks noGrp="1"/>
          </p:cNvSpPr>
          <p:nvPr>
            <p:ph type="pic" sz="quarter" idx="12"/>
          </p:nvPr>
        </p:nvSpPr>
        <p:spPr>
          <a:xfrm>
            <a:off x="6096000" y="3884398"/>
            <a:ext cx="2610644" cy="2253916"/>
          </a:xfrm>
          <a:custGeom>
            <a:avLst/>
            <a:gdLst>
              <a:gd name="connsiteX0" fmla="*/ 0 w 2610644"/>
              <a:gd name="connsiteY0" fmla="*/ 0 h 2253916"/>
              <a:gd name="connsiteX1" fmla="*/ 2610644 w 2610644"/>
              <a:gd name="connsiteY1" fmla="*/ 0 h 2253916"/>
              <a:gd name="connsiteX2" fmla="*/ 2610644 w 2610644"/>
              <a:gd name="connsiteY2" fmla="*/ 2253916 h 2253916"/>
              <a:gd name="connsiteX3" fmla="*/ 0 w 2610644"/>
              <a:gd name="connsiteY3" fmla="*/ 2253916 h 2253916"/>
            </a:gdLst>
            <a:ahLst/>
            <a:cxnLst>
              <a:cxn ang="0">
                <a:pos x="connsiteX0" y="connsiteY0"/>
              </a:cxn>
              <a:cxn ang="0">
                <a:pos x="connsiteX1" y="connsiteY1"/>
              </a:cxn>
              <a:cxn ang="0">
                <a:pos x="connsiteX2" y="connsiteY2"/>
              </a:cxn>
              <a:cxn ang="0">
                <a:pos x="connsiteX3" y="connsiteY3"/>
              </a:cxn>
            </a:cxnLst>
            <a:rect l="l" t="t" r="r" b="b"/>
            <a:pathLst>
              <a:path w="2610644" h="2253916">
                <a:moveTo>
                  <a:pt x="0" y="0"/>
                </a:moveTo>
                <a:lnTo>
                  <a:pt x="2610644" y="0"/>
                </a:lnTo>
                <a:lnTo>
                  <a:pt x="2610644" y="2253916"/>
                </a:lnTo>
                <a:lnTo>
                  <a:pt x="0" y="2253916"/>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7" name="图片占位符 16"/>
          <p:cNvSpPr>
            <a:spLocks noGrp="1"/>
          </p:cNvSpPr>
          <p:nvPr>
            <p:ph type="pic" sz="quarter" idx="13"/>
          </p:nvPr>
        </p:nvSpPr>
        <p:spPr>
          <a:xfrm>
            <a:off x="8706643" y="1630482"/>
            <a:ext cx="2610644" cy="2253916"/>
          </a:xfrm>
          <a:custGeom>
            <a:avLst/>
            <a:gdLst>
              <a:gd name="connsiteX0" fmla="*/ 0 w 2610644"/>
              <a:gd name="connsiteY0" fmla="*/ 0 h 2253916"/>
              <a:gd name="connsiteX1" fmla="*/ 2610644 w 2610644"/>
              <a:gd name="connsiteY1" fmla="*/ 0 h 2253916"/>
              <a:gd name="connsiteX2" fmla="*/ 2610644 w 2610644"/>
              <a:gd name="connsiteY2" fmla="*/ 2253916 h 2253916"/>
              <a:gd name="connsiteX3" fmla="*/ 0 w 2610644"/>
              <a:gd name="connsiteY3" fmla="*/ 2253916 h 2253916"/>
            </a:gdLst>
            <a:ahLst/>
            <a:cxnLst>
              <a:cxn ang="0">
                <a:pos x="connsiteX0" y="connsiteY0"/>
              </a:cxn>
              <a:cxn ang="0">
                <a:pos x="connsiteX1" y="connsiteY1"/>
              </a:cxn>
              <a:cxn ang="0">
                <a:pos x="connsiteX2" y="connsiteY2"/>
              </a:cxn>
              <a:cxn ang="0">
                <a:pos x="connsiteX3" y="connsiteY3"/>
              </a:cxn>
            </a:cxnLst>
            <a:rect l="l" t="t" r="r" b="b"/>
            <a:pathLst>
              <a:path w="2610644" h="2253916">
                <a:moveTo>
                  <a:pt x="0" y="0"/>
                </a:moveTo>
                <a:lnTo>
                  <a:pt x="2610644" y="0"/>
                </a:lnTo>
                <a:lnTo>
                  <a:pt x="2610644" y="2253916"/>
                </a:lnTo>
                <a:lnTo>
                  <a:pt x="0" y="2253916"/>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3375232" y="2074434"/>
            <a:ext cx="5427024" cy="2871296"/>
          </a:xfrm>
          <a:custGeom>
            <a:avLst/>
            <a:gdLst>
              <a:gd name="connsiteX0" fmla="*/ 185601 w 4513943"/>
              <a:gd name="connsiteY0" fmla="*/ 0 h 2871296"/>
              <a:gd name="connsiteX1" fmla="*/ 4328342 w 4513943"/>
              <a:gd name="connsiteY1" fmla="*/ 0 h 2871296"/>
              <a:gd name="connsiteX2" fmla="*/ 4513943 w 4513943"/>
              <a:gd name="connsiteY2" fmla="*/ 185601 h 2871296"/>
              <a:gd name="connsiteX3" fmla="*/ 4513943 w 4513943"/>
              <a:gd name="connsiteY3" fmla="*/ 2685695 h 2871296"/>
              <a:gd name="connsiteX4" fmla="*/ 4328342 w 4513943"/>
              <a:gd name="connsiteY4" fmla="*/ 2871296 h 2871296"/>
              <a:gd name="connsiteX5" fmla="*/ 185601 w 4513943"/>
              <a:gd name="connsiteY5" fmla="*/ 2871296 h 2871296"/>
              <a:gd name="connsiteX6" fmla="*/ 0 w 4513943"/>
              <a:gd name="connsiteY6" fmla="*/ 2685695 h 2871296"/>
              <a:gd name="connsiteX7" fmla="*/ 0 w 4513943"/>
              <a:gd name="connsiteY7" fmla="*/ 185601 h 2871296"/>
              <a:gd name="connsiteX8" fmla="*/ 185601 w 4513943"/>
              <a:gd name="connsiteY8" fmla="*/ 0 h 2871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13943" h="2871296">
                <a:moveTo>
                  <a:pt x="185601" y="0"/>
                </a:moveTo>
                <a:lnTo>
                  <a:pt x="4328342" y="0"/>
                </a:lnTo>
                <a:cubicBezTo>
                  <a:pt x="4430847" y="0"/>
                  <a:pt x="4513943" y="83096"/>
                  <a:pt x="4513943" y="185601"/>
                </a:cubicBezTo>
                <a:lnTo>
                  <a:pt x="4513943" y="2685695"/>
                </a:lnTo>
                <a:cubicBezTo>
                  <a:pt x="4513943" y="2788200"/>
                  <a:pt x="4430847" y="2871296"/>
                  <a:pt x="4328342" y="2871296"/>
                </a:cubicBezTo>
                <a:lnTo>
                  <a:pt x="185601" y="2871296"/>
                </a:lnTo>
                <a:cubicBezTo>
                  <a:pt x="83096" y="2871296"/>
                  <a:pt x="0" y="2788200"/>
                  <a:pt x="0" y="2685695"/>
                </a:cubicBezTo>
                <a:lnTo>
                  <a:pt x="0" y="185601"/>
                </a:lnTo>
                <a:cubicBezTo>
                  <a:pt x="0" y="83096"/>
                  <a:pt x="83096" y="0"/>
                  <a:pt x="185601" y="0"/>
                </a:cubicBez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6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447800" y="2439315"/>
            <a:ext cx="2971800" cy="2832100"/>
          </a:xfrm>
          <a:custGeom>
            <a:avLst/>
            <a:gdLst>
              <a:gd name="connsiteX0" fmla="*/ 0 w 2971800"/>
              <a:gd name="connsiteY0" fmla="*/ 0 h 2832100"/>
              <a:gd name="connsiteX1" fmla="*/ 2971800 w 2971800"/>
              <a:gd name="connsiteY1" fmla="*/ 0 h 2832100"/>
              <a:gd name="connsiteX2" fmla="*/ 2971800 w 2971800"/>
              <a:gd name="connsiteY2" fmla="*/ 2832100 h 2832100"/>
              <a:gd name="connsiteX3" fmla="*/ 0 w 2971800"/>
              <a:gd name="connsiteY3" fmla="*/ 2832100 h 2832100"/>
            </a:gdLst>
            <a:ahLst/>
            <a:cxnLst>
              <a:cxn ang="0">
                <a:pos x="connsiteX0" y="connsiteY0"/>
              </a:cxn>
              <a:cxn ang="0">
                <a:pos x="connsiteX1" y="connsiteY1"/>
              </a:cxn>
              <a:cxn ang="0">
                <a:pos x="connsiteX2" y="connsiteY2"/>
              </a:cxn>
              <a:cxn ang="0">
                <a:pos x="connsiteX3" y="connsiteY3"/>
              </a:cxn>
            </a:cxnLst>
            <a:rect l="l" t="t" r="r" b="b"/>
            <a:pathLst>
              <a:path w="2971800" h="2832100">
                <a:moveTo>
                  <a:pt x="0" y="0"/>
                </a:moveTo>
                <a:lnTo>
                  <a:pt x="2971800" y="0"/>
                </a:lnTo>
                <a:lnTo>
                  <a:pt x="2971800" y="2832100"/>
                </a:lnTo>
                <a:lnTo>
                  <a:pt x="0" y="2832100"/>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1" name="图片占位符 10"/>
          <p:cNvSpPr>
            <a:spLocks noGrp="1"/>
          </p:cNvSpPr>
          <p:nvPr>
            <p:ph type="pic" sz="quarter" idx="11"/>
          </p:nvPr>
        </p:nvSpPr>
        <p:spPr>
          <a:xfrm>
            <a:off x="4606062" y="2439315"/>
            <a:ext cx="2971800" cy="2832100"/>
          </a:xfrm>
          <a:custGeom>
            <a:avLst/>
            <a:gdLst>
              <a:gd name="connsiteX0" fmla="*/ 0 w 2971800"/>
              <a:gd name="connsiteY0" fmla="*/ 0 h 2832100"/>
              <a:gd name="connsiteX1" fmla="*/ 2971800 w 2971800"/>
              <a:gd name="connsiteY1" fmla="*/ 0 h 2832100"/>
              <a:gd name="connsiteX2" fmla="*/ 2971800 w 2971800"/>
              <a:gd name="connsiteY2" fmla="*/ 2832100 h 2832100"/>
              <a:gd name="connsiteX3" fmla="*/ 0 w 2971800"/>
              <a:gd name="connsiteY3" fmla="*/ 2832100 h 2832100"/>
            </a:gdLst>
            <a:ahLst/>
            <a:cxnLst>
              <a:cxn ang="0">
                <a:pos x="connsiteX0" y="connsiteY0"/>
              </a:cxn>
              <a:cxn ang="0">
                <a:pos x="connsiteX1" y="connsiteY1"/>
              </a:cxn>
              <a:cxn ang="0">
                <a:pos x="connsiteX2" y="connsiteY2"/>
              </a:cxn>
              <a:cxn ang="0">
                <a:pos x="connsiteX3" y="connsiteY3"/>
              </a:cxn>
            </a:cxnLst>
            <a:rect l="l" t="t" r="r" b="b"/>
            <a:pathLst>
              <a:path w="2971800" h="2832100">
                <a:moveTo>
                  <a:pt x="0" y="0"/>
                </a:moveTo>
                <a:lnTo>
                  <a:pt x="2971800" y="0"/>
                </a:lnTo>
                <a:lnTo>
                  <a:pt x="2971800" y="2832100"/>
                </a:lnTo>
                <a:lnTo>
                  <a:pt x="0" y="2832100"/>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2" name="图片占位符 11"/>
          <p:cNvSpPr>
            <a:spLocks noGrp="1"/>
          </p:cNvSpPr>
          <p:nvPr>
            <p:ph type="pic" sz="quarter" idx="12"/>
          </p:nvPr>
        </p:nvSpPr>
        <p:spPr>
          <a:xfrm>
            <a:off x="7764324" y="2439315"/>
            <a:ext cx="2971800" cy="2832100"/>
          </a:xfrm>
          <a:custGeom>
            <a:avLst/>
            <a:gdLst>
              <a:gd name="connsiteX0" fmla="*/ 0 w 2971800"/>
              <a:gd name="connsiteY0" fmla="*/ 0 h 2832100"/>
              <a:gd name="connsiteX1" fmla="*/ 2971800 w 2971800"/>
              <a:gd name="connsiteY1" fmla="*/ 0 h 2832100"/>
              <a:gd name="connsiteX2" fmla="*/ 2971800 w 2971800"/>
              <a:gd name="connsiteY2" fmla="*/ 2832100 h 2832100"/>
              <a:gd name="connsiteX3" fmla="*/ 0 w 2971800"/>
              <a:gd name="connsiteY3" fmla="*/ 2832100 h 2832100"/>
            </a:gdLst>
            <a:ahLst/>
            <a:cxnLst>
              <a:cxn ang="0">
                <a:pos x="connsiteX0" y="connsiteY0"/>
              </a:cxn>
              <a:cxn ang="0">
                <a:pos x="connsiteX1" y="connsiteY1"/>
              </a:cxn>
              <a:cxn ang="0">
                <a:pos x="connsiteX2" y="connsiteY2"/>
              </a:cxn>
              <a:cxn ang="0">
                <a:pos x="connsiteX3" y="connsiteY3"/>
              </a:cxn>
            </a:cxnLst>
            <a:rect l="l" t="t" r="r" b="b"/>
            <a:pathLst>
              <a:path w="2971800" h="2832100">
                <a:moveTo>
                  <a:pt x="0" y="0"/>
                </a:moveTo>
                <a:lnTo>
                  <a:pt x="2971800" y="0"/>
                </a:lnTo>
                <a:lnTo>
                  <a:pt x="2971800" y="2832100"/>
                </a:lnTo>
                <a:lnTo>
                  <a:pt x="0" y="2832100"/>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4_自定义版式">
    <p:spTree>
      <p:nvGrpSpPr>
        <p:cNvPr id="1" name=""/>
        <p:cNvGrpSpPr/>
        <p:nvPr/>
      </p:nvGrpSpPr>
      <p:grpSpPr>
        <a:xfrm>
          <a:off x="0" y="0"/>
          <a:ext cx="0" cy="0"/>
          <a:chOff x="0" y="0"/>
          <a:chExt cx="0" cy="0"/>
        </a:xfrm>
      </p:grpSpPr>
      <p:sp>
        <p:nvSpPr>
          <p:cNvPr id="14" name="图片占位符 13"/>
          <p:cNvSpPr>
            <a:spLocks noGrp="1"/>
          </p:cNvSpPr>
          <p:nvPr>
            <p:ph type="pic" sz="quarter" idx="10"/>
          </p:nvPr>
        </p:nvSpPr>
        <p:spPr>
          <a:xfrm>
            <a:off x="1" y="3429000"/>
            <a:ext cx="2442027" cy="3429000"/>
          </a:xfrm>
          <a:custGeom>
            <a:avLst/>
            <a:gdLst>
              <a:gd name="connsiteX0" fmla="*/ 0 w 2442027"/>
              <a:gd name="connsiteY0" fmla="*/ 0 h 3429000"/>
              <a:gd name="connsiteX1" fmla="*/ 2442027 w 2442027"/>
              <a:gd name="connsiteY1" fmla="*/ 0 h 3429000"/>
              <a:gd name="connsiteX2" fmla="*/ 2442027 w 2442027"/>
              <a:gd name="connsiteY2" fmla="*/ 3429000 h 3429000"/>
              <a:gd name="connsiteX3" fmla="*/ 0 w 2442027"/>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2442027" h="3429000">
                <a:moveTo>
                  <a:pt x="0" y="0"/>
                </a:moveTo>
                <a:lnTo>
                  <a:pt x="2442027" y="0"/>
                </a:lnTo>
                <a:lnTo>
                  <a:pt x="2442027" y="3429000"/>
                </a:lnTo>
                <a:lnTo>
                  <a:pt x="0" y="3429000"/>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5" name="图片占位符 14"/>
          <p:cNvSpPr>
            <a:spLocks noGrp="1"/>
          </p:cNvSpPr>
          <p:nvPr>
            <p:ph type="pic" sz="quarter" idx="11"/>
          </p:nvPr>
        </p:nvSpPr>
        <p:spPr>
          <a:xfrm>
            <a:off x="2437494" y="3429000"/>
            <a:ext cx="2442027" cy="3429000"/>
          </a:xfrm>
          <a:custGeom>
            <a:avLst/>
            <a:gdLst>
              <a:gd name="connsiteX0" fmla="*/ 0 w 2442027"/>
              <a:gd name="connsiteY0" fmla="*/ 0 h 3429000"/>
              <a:gd name="connsiteX1" fmla="*/ 2442027 w 2442027"/>
              <a:gd name="connsiteY1" fmla="*/ 0 h 3429000"/>
              <a:gd name="connsiteX2" fmla="*/ 2442027 w 2442027"/>
              <a:gd name="connsiteY2" fmla="*/ 3429000 h 3429000"/>
              <a:gd name="connsiteX3" fmla="*/ 0 w 2442027"/>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2442027" h="3429000">
                <a:moveTo>
                  <a:pt x="0" y="0"/>
                </a:moveTo>
                <a:lnTo>
                  <a:pt x="2442027" y="0"/>
                </a:lnTo>
                <a:lnTo>
                  <a:pt x="2442027" y="3429000"/>
                </a:lnTo>
                <a:lnTo>
                  <a:pt x="0" y="3429000"/>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6" name="图片占位符 15"/>
          <p:cNvSpPr>
            <a:spLocks noGrp="1"/>
          </p:cNvSpPr>
          <p:nvPr>
            <p:ph type="pic" sz="quarter" idx="12"/>
          </p:nvPr>
        </p:nvSpPr>
        <p:spPr>
          <a:xfrm>
            <a:off x="4874987" y="3429000"/>
            <a:ext cx="2442027" cy="3429000"/>
          </a:xfrm>
          <a:custGeom>
            <a:avLst/>
            <a:gdLst>
              <a:gd name="connsiteX0" fmla="*/ 0 w 2442027"/>
              <a:gd name="connsiteY0" fmla="*/ 0 h 3429000"/>
              <a:gd name="connsiteX1" fmla="*/ 2442027 w 2442027"/>
              <a:gd name="connsiteY1" fmla="*/ 0 h 3429000"/>
              <a:gd name="connsiteX2" fmla="*/ 2442027 w 2442027"/>
              <a:gd name="connsiteY2" fmla="*/ 3429000 h 3429000"/>
              <a:gd name="connsiteX3" fmla="*/ 0 w 2442027"/>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2442027" h="3429000">
                <a:moveTo>
                  <a:pt x="0" y="0"/>
                </a:moveTo>
                <a:lnTo>
                  <a:pt x="2442027" y="0"/>
                </a:lnTo>
                <a:lnTo>
                  <a:pt x="2442027" y="3429000"/>
                </a:lnTo>
                <a:lnTo>
                  <a:pt x="0" y="3429000"/>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7" name="图片占位符 16"/>
          <p:cNvSpPr>
            <a:spLocks noGrp="1"/>
          </p:cNvSpPr>
          <p:nvPr>
            <p:ph type="pic" sz="quarter" idx="13"/>
          </p:nvPr>
        </p:nvSpPr>
        <p:spPr>
          <a:xfrm>
            <a:off x="7312479" y="3429000"/>
            <a:ext cx="2442027" cy="3429000"/>
          </a:xfrm>
          <a:custGeom>
            <a:avLst/>
            <a:gdLst>
              <a:gd name="connsiteX0" fmla="*/ 0 w 2442027"/>
              <a:gd name="connsiteY0" fmla="*/ 0 h 3429000"/>
              <a:gd name="connsiteX1" fmla="*/ 2442027 w 2442027"/>
              <a:gd name="connsiteY1" fmla="*/ 0 h 3429000"/>
              <a:gd name="connsiteX2" fmla="*/ 2442027 w 2442027"/>
              <a:gd name="connsiteY2" fmla="*/ 3429000 h 3429000"/>
              <a:gd name="connsiteX3" fmla="*/ 0 w 2442027"/>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2442027" h="3429000">
                <a:moveTo>
                  <a:pt x="0" y="0"/>
                </a:moveTo>
                <a:lnTo>
                  <a:pt x="2442027" y="0"/>
                </a:lnTo>
                <a:lnTo>
                  <a:pt x="2442027" y="3429000"/>
                </a:lnTo>
                <a:lnTo>
                  <a:pt x="0" y="3429000"/>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8" name="图片占位符 17"/>
          <p:cNvSpPr>
            <a:spLocks noGrp="1"/>
          </p:cNvSpPr>
          <p:nvPr>
            <p:ph type="pic" sz="quarter" idx="14"/>
          </p:nvPr>
        </p:nvSpPr>
        <p:spPr>
          <a:xfrm>
            <a:off x="9749974" y="3429000"/>
            <a:ext cx="2442027" cy="3429000"/>
          </a:xfrm>
          <a:custGeom>
            <a:avLst/>
            <a:gdLst>
              <a:gd name="connsiteX0" fmla="*/ 0 w 2442027"/>
              <a:gd name="connsiteY0" fmla="*/ 0 h 3429000"/>
              <a:gd name="connsiteX1" fmla="*/ 2442027 w 2442027"/>
              <a:gd name="connsiteY1" fmla="*/ 0 h 3429000"/>
              <a:gd name="connsiteX2" fmla="*/ 2442027 w 2442027"/>
              <a:gd name="connsiteY2" fmla="*/ 3429000 h 3429000"/>
              <a:gd name="connsiteX3" fmla="*/ 0 w 2442027"/>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2442027" h="3429000">
                <a:moveTo>
                  <a:pt x="0" y="0"/>
                </a:moveTo>
                <a:lnTo>
                  <a:pt x="2442027" y="0"/>
                </a:lnTo>
                <a:lnTo>
                  <a:pt x="2442027" y="3429000"/>
                </a:lnTo>
                <a:lnTo>
                  <a:pt x="0" y="3429000"/>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0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0" y="1"/>
            <a:ext cx="4064000" cy="5239656"/>
          </a:xfrm>
          <a:custGeom>
            <a:avLst/>
            <a:gdLst>
              <a:gd name="connsiteX0" fmla="*/ 0 w 4064000"/>
              <a:gd name="connsiteY0" fmla="*/ 0 h 5239656"/>
              <a:gd name="connsiteX1" fmla="*/ 4064000 w 4064000"/>
              <a:gd name="connsiteY1" fmla="*/ 0 h 5239656"/>
              <a:gd name="connsiteX2" fmla="*/ 4064000 w 4064000"/>
              <a:gd name="connsiteY2" fmla="*/ 5239656 h 5239656"/>
              <a:gd name="connsiteX3" fmla="*/ 0 w 4064000"/>
              <a:gd name="connsiteY3" fmla="*/ 5239656 h 5239656"/>
            </a:gdLst>
            <a:ahLst/>
            <a:cxnLst>
              <a:cxn ang="0">
                <a:pos x="connsiteX0" y="connsiteY0"/>
              </a:cxn>
              <a:cxn ang="0">
                <a:pos x="connsiteX1" y="connsiteY1"/>
              </a:cxn>
              <a:cxn ang="0">
                <a:pos x="connsiteX2" y="connsiteY2"/>
              </a:cxn>
              <a:cxn ang="0">
                <a:pos x="connsiteX3" y="connsiteY3"/>
              </a:cxn>
            </a:cxnLst>
            <a:rect l="l" t="t" r="r" b="b"/>
            <a:pathLst>
              <a:path w="4064000" h="5239656">
                <a:moveTo>
                  <a:pt x="0" y="0"/>
                </a:moveTo>
                <a:lnTo>
                  <a:pt x="4064000" y="0"/>
                </a:lnTo>
                <a:lnTo>
                  <a:pt x="4064000" y="5239656"/>
                </a:lnTo>
                <a:lnTo>
                  <a:pt x="0" y="5239656"/>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1" name="图片占位符 10"/>
          <p:cNvSpPr>
            <a:spLocks noGrp="1"/>
          </p:cNvSpPr>
          <p:nvPr>
            <p:ph type="pic" sz="quarter" idx="11"/>
          </p:nvPr>
        </p:nvSpPr>
        <p:spPr>
          <a:xfrm>
            <a:off x="4064000" y="1"/>
            <a:ext cx="4064000" cy="5239656"/>
          </a:xfrm>
          <a:custGeom>
            <a:avLst/>
            <a:gdLst>
              <a:gd name="connsiteX0" fmla="*/ 0 w 4064000"/>
              <a:gd name="connsiteY0" fmla="*/ 0 h 5239656"/>
              <a:gd name="connsiteX1" fmla="*/ 4064000 w 4064000"/>
              <a:gd name="connsiteY1" fmla="*/ 0 h 5239656"/>
              <a:gd name="connsiteX2" fmla="*/ 4064000 w 4064000"/>
              <a:gd name="connsiteY2" fmla="*/ 5239656 h 5239656"/>
              <a:gd name="connsiteX3" fmla="*/ 0 w 4064000"/>
              <a:gd name="connsiteY3" fmla="*/ 5239656 h 5239656"/>
            </a:gdLst>
            <a:ahLst/>
            <a:cxnLst>
              <a:cxn ang="0">
                <a:pos x="connsiteX0" y="connsiteY0"/>
              </a:cxn>
              <a:cxn ang="0">
                <a:pos x="connsiteX1" y="connsiteY1"/>
              </a:cxn>
              <a:cxn ang="0">
                <a:pos x="connsiteX2" y="connsiteY2"/>
              </a:cxn>
              <a:cxn ang="0">
                <a:pos x="connsiteX3" y="connsiteY3"/>
              </a:cxn>
            </a:cxnLst>
            <a:rect l="l" t="t" r="r" b="b"/>
            <a:pathLst>
              <a:path w="4064000" h="5239656">
                <a:moveTo>
                  <a:pt x="0" y="0"/>
                </a:moveTo>
                <a:lnTo>
                  <a:pt x="4064000" y="0"/>
                </a:lnTo>
                <a:lnTo>
                  <a:pt x="4064000" y="5239656"/>
                </a:lnTo>
                <a:lnTo>
                  <a:pt x="0" y="5239656"/>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2" name="图片占位符 11"/>
          <p:cNvSpPr>
            <a:spLocks noGrp="1"/>
          </p:cNvSpPr>
          <p:nvPr>
            <p:ph type="pic" sz="quarter" idx="12"/>
          </p:nvPr>
        </p:nvSpPr>
        <p:spPr>
          <a:xfrm>
            <a:off x="8128000" y="1"/>
            <a:ext cx="4064000" cy="5239656"/>
          </a:xfrm>
          <a:custGeom>
            <a:avLst/>
            <a:gdLst>
              <a:gd name="connsiteX0" fmla="*/ 0 w 4064000"/>
              <a:gd name="connsiteY0" fmla="*/ 0 h 5239656"/>
              <a:gd name="connsiteX1" fmla="*/ 4064000 w 4064000"/>
              <a:gd name="connsiteY1" fmla="*/ 0 h 5239656"/>
              <a:gd name="connsiteX2" fmla="*/ 4064000 w 4064000"/>
              <a:gd name="connsiteY2" fmla="*/ 5239656 h 5239656"/>
              <a:gd name="connsiteX3" fmla="*/ 0 w 4064000"/>
              <a:gd name="connsiteY3" fmla="*/ 5239656 h 5239656"/>
            </a:gdLst>
            <a:ahLst/>
            <a:cxnLst>
              <a:cxn ang="0">
                <a:pos x="connsiteX0" y="connsiteY0"/>
              </a:cxn>
              <a:cxn ang="0">
                <a:pos x="connsiteX1" y="connsiteY1"/>
              </a:cxn>
              <a:cxn ang="0">
                <a:pos x="connsiteX2" y="connsiteY2"/>
              </a:cxn>
              <a:cxn ang="0">
                <a:pos x="connsiteX3" y="connsiteY3"/>
              </a:cxn>
            </a:cxnLst>
            <a:rect l="l" t="t" r="r" b="b"/>
            <a:pathLst>
              <a:path w="4064000" h="5239656">
                <a:moveTo>
                  <a:pt x="0" y="0"/>
                </a:moveTo>
                <a:lnTo>
                  <a:pt x="4064000" y="0"/>
                </a:lnTo>
                <a:lnTo>
                  <a:pt x="4064000" y="5239656"/>
                </a:lnTo>
                <a:lnTo>
                  <a:pt x="0" y="5239656"/>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6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855661" y="3409480"/>
            <a:ext cx="2556000" cy="3456000"/>
          </a:xfrm>
          <a:custGeom>
            <a:avLst/>
            <a:gdLst>
              <a:gd name="connsiteX0" fmla="*/ 0 w 2556000"/>
              <a:gd name="connsiteY0" fmla="*/ 0 h 3456000"/>
              <a:gd name="connsiteX1" fmla="*/ 2556000 w 2556000"/>
              <a:gd name="connsiteY1" fmla="*/ 0 h 3456000"/>
              <a:gd name="connsiteX2" fmla="*/ 2556000 w 2556000"/>
              <a:gd name="connsiteY2" fmla="*/ 3456000 h 3456000"/>
              <a:gd name="connsiteX3" fmla="*/ 0 w 2556000"/>
              <a:gd name="connsiteY3" fmla="*/ 3456000 h 3456000"/>
            </a:gdLst>
            <a:ahLst/>
            <a:cxnLst>
              <a:cxn ang="0">
                <a:pos x="connsiteX0" y="connsiteY0"/>
              </a:cxn>
              <a:cxn ang="0">
                <a:pos x="connsiteX1" y="connsiteY1"/>
              </a:cxn>
              <a:cxn ang="0">
                <a:pos x="connsiteX2" y="connsiteY2"/>
              </a:cxn>
              <a:cxn ang="0">
                <a:pos x="connsiteX3" y="connsiteY3"/>
              </a:cxn>
            </a:cxnLst>
            <a:rect l="l" t="t" r="r" b="b"/>
            <a:pathLst>
              <a:path w="2556000" h="3456000">
                <a:moveTo>
                  <a:pt x="0" y="0"/>
                </a:moveTo>
                <a:lnTo>
                  <a:pt x="2556000" y="0"/>
                </a:lnTo>
                <a:lnTo>
                  <a:pt x="2556000" y="3456000"/>
                </a:lnTo>
                <a:lnTo>
                  <a:pt x="0" y="3456000"/>
                </a:lnTo>
                <a:close/>
              </a:path>
            </a:pathLst>
          </a:custGeom>
          <a:effectLst>
            <a:innerShdw blurRad="114300">
              <a:prstClr val="black"/>
            </a:innerShdw>
          </a:effectLst>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1" name="图片占位符 10"/>
          <p:cNvSpPr>
            <a:spLocks noGrp="1"/>
          </p:cNvSpPr>
          <p:nvPr>
            <p:ph type="pic" sz="quarter" idx="11"/>
          </p:nvPr>
        </p:nvSpPr>
        <p:spPr>
          <a:xfrm>
            <a:off x="4825205" y="3409480"/>
            <a:ext cx="2556000" cy="3456000"/>
          </a:xfrm>
          <a:custGeom>
            <a:avLst/>
            <a:gdLst>
              <a:gd name="connsiteX0" fmla="*/ 0 w 2556000"/>
              <a:gd name="connsiteY0" fmla="*/ 0 h 3456000"/>
              <a:gd name="connsiteX1" fmla="*/ 2556000 w 2556000"/>
              <a:gd name="connsiteY1" fmla="*/ 0 h 3456000"/>
              <a:gd name="connsiteX2" fmla="*/ 2556000 w 2556000"/>
              <a:gd name="connsiteY2" fmla="*/ 3456000 h 3456000"/>
              <a:gd name="connsiteX3" fmla="*/ 0 w 2556000"/>
              <a:gd name="connsiteY3" fmla="*/ 3456000 h 3456000"/>
            </a:gdLst>
            <a:ahLst/>
            <a:cxnLst>
              <a:cxn ang="0">
                <a:pos x="connsiteX0" y="connsiteY0"/>
              </a:cxn>
              <a:cxn ang="0">
                <a:pos x="connsiteX1" y="connsiteY1"/>
              </a:cxn>
              <a:cxn ang="0">
                <a:pos x="connsiteX2" y="connsiteY2"/>
              </a:cxn>
              <a:cxn ang="0">
                <a:pos x="connsiteX3" y="connsiteY3"/>
              </a:cxn>
            </a:cxnLst>
            <a:rect l="l" t="t" r="r" b="b"/>
            <a:pathLst>
              <a:path w="2556000" h="3456000">
                <a:moveTo>
                  <a:pt x="0" y="0"/>
                </a:moveTo>
                <a:lnTo>
                  <a:pt x="2556000" y="0"/>
                </a:lnTo>
                <a:lnTo>
                  <a:pt x="2556000" y="3456000"/>
                </a:lnTo>
                <a:lnTo>
                  <a:pt x="0" y="3456000"/>
                </a:lnTo>
                <a:close/>
              </a:path>
            </a:pathLst>
          </a:custGeom>
          <a:effectLst>
            <a:innerShdw blurRad="114300">
              <a:prstClr val="black"/>
            </a:innerShdw>
          </a:effectLst>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2" name="图片占位符 11"/>
          <p:cNvSpPr>
            <a:spLocks noGrp="1"/>
          </p:cNvSpPr>
          <p:nvPr>
            <p:ph type="pic" sz="quarter" idx="12"/>
          </p:nvPr>
        </p:nvSpPr>
        <p:spPr>
          <a:xfrm>
            <a:off x="8782049" y="3409480"/>
            <a:ext cx="2556000" cy="3456000"/>
          </a:xfrm>
          <a:custGeom>
            <a:avLst/>
            <a:gdLst>
              <a:gd name="connsiteX0" fmla="*/ 0 w 2556000"/>
              <a:gd name="connsiteY0" fmla="*/ 0 h 3456000"/>
              <a:gd name="connsiteX1" fmla="*/ 2556000 w 2556000"/>
              <a:gd name="connsiteY1" fmla="*/ 0 h 3456000"/>
              <a:gd name="connsiteX2" fmla="*/ 2556000 w 2556000"/>
              <a:gd name="connsiteY2" fmla="*/ 3456000 h 3456000"/>
              <a:gd name="connsiteX3" fmla="*/ 0 w 2556000"/>
              <a:gd name="connsiteY3" fmla="*/ 3456000 h 3456000"/>
            </a:gdLst>
            <a:ahLst/>
            <a:cxnLst>
              <a:cxn ang="0">
                <a:pos x="connsiteX0" y="connsiteY0"/>
              </a:cxn>
              <a:cxn ang="0">
                <a:pos x="connsiteX1" y="connsiteY1"/>
              </a:cxn>
              <a:cxn ang="0">
                <a:pos x="connsiteX2" y="connsiteY2"/>
              </a:cxn>
              <a:cxn ang="0">
                <a:pos x="connsiteX3" y="connsiteY3"/>
              </a:cxn>
            </a:cxnLst>
            <a:rect l="l" t="t" r="r" b="b"/>
            <a:pathLst>
              <a:path w="2556000" h="3456000">
                <a:moveTo>
                  <a:pt x="0" y="0"/>
                </a:moveTo>
                <a:lnTo>
                  <a:pt x="2556000" y="0"/>
                </a:lnTo>
                <a:lnTo>
                  <a:pt x="2556000" y="3456000"/>
                </a:lnTo>
                <a:lnTo>
                  <a:pt x="0" y="3456000"/>
                </a:lnTo>
                <a:close/>
              </a:path>
            </a:pathLst>
          </a:custGeom>
          <a:effectLst>
            <a:innerShdw blurRad="114300">
              <a:prstClr val="black"/>
            </a:innerShdw>
          </a:effectLst>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pPr fontAlgn="auto">
              <a:spcBef>
                <a:spcPts val="0"/>
              </a:spcBef>
              <a:spcAft>
                <a:spcPts val="0"/>
              </a:spcAft>
            </a:pPr>
            <a:r>
              <a:rPr lang="zh-CN" altLang="en-US" sz="300" dirty="0">
                <a:solidFill>
                  <a:prstClr val="white">
                    <a:alpha val="0"/>
                  </a:prstClr>
                </a:solidFill>
                <a:latin typeface="思源黑体 CN Normal" panose="020B0400000000000000" pitchFamily="34" charset="-122"/>
                <a:ea typeface="思源黑体 CN Normal" panose="020B0400000000000000" pitchFamily="34" charset="-122"/>
                <a:sym typeface="+mn-ea"/>
              </a:rPr>
              <a:t>感谢您下载包图网平台上提供的</a:t>
            </a:r>
            <a:r>
              <a:rPr lang="en-US" altLang="zh-CN" sz="300" dirty="0">
                <a:solidFill>
                  <a:prstClr val="white">
                    <a:alpha val="0"/>
                  </a:prstClr>
                </a:solidFill>
                <a:latin typeface="思源黑体 CN Normal" panose="020B0400000000000000" pitchFamily="34" charset="-122"/>
                <a:ea typeface="思源黑体 CN Normal" panose="020B0400000000000000" pitchFamily="34" charset="-122"/>
                <a:sym typeface="+mn-ea"/>
              </a:rPr>
              <a:t>PPT</a:t>
            </a:r>
            <a:r>
              <a:rPr lang="zh-CN" altLang="en-US" sz="300" dirty="0">
                <a:solidFill>
                  <a:prstClr val="white">
                    <a:alpha val="0"/>
                  </a:prstClr>
                </a:solidFill>
                <a:latin typeface="思源黑体 CN Normal" panose="020B0400000000000000" pitchFamily="34" charset="-122"/>
                <a:ea typeface="思源黑体 CN Normal" panose="020B0400000000000000" pitchFamily="34" charset="-122"/>
                <a:sym typeface="+mn-ea"/>
              </a:rPr>
              <a:t>作品，为了您和包图网以及原创作者的利益，请勿复制、传播、销售，否则将承担法律责任！包图网将对作品进行维权，按照传播下载次数进行十倍的索取赔偿！</a:t>
            </a:r>
            <a:endParaRPr lang="zh-CN" altLang="en-US" sz="300" dirty="0">
              <a:solidFill>
                <a:prstClr val="white">
                  <a:alpha val="0"/>
                </a:prstClr>
              </a:solidFill>
              <a:latin typeface="思源黑体 CN Normal" panose="020B0400000000000000" pitchFamily="34" charset="-122"/>
              <a:ea typeface="思源黑体 CN Normal" panose="020B0400000000000000" pitchFamily="34" charset="-122"/>
              <a:sym typeface="+mn-ea"/>
            </a:endParaRPr>
          </a:p>
          <a:p>
            <a:pPr fontAlgn="auto">
              <a:spcBef>
                <a:spcPts val="0"/>
              </a:spcBef>
              <a:spcAft>
                <a:spcPts val="0"/>
              </a:spcAft>
            </a:pPr>
            <a:r>
              <a:rPr lang="en-US" altLang="zh-CN" sz="600" dirty="0">
                <a:solidFill>
                  <a:prstClr val="white">
                    <a:alpha val="0"/>
                  </a:prstClr>
                </a:solidFill>
                <a:latin typeface="思源黑体 CN Normal" panose="020B0400000000000000" pitchFamily="34" charset="-122"/>
                <a:ea typeface="思源黑体 CN Normal" panose="020B0400000000000000" pitchFamily="34" charset="-122"/>
                <a:sym typeface="+mn-ea"/>
              </a:rPr>
              <a:t>ibaotu.com</a:t>
            </a:r>
            <a:endParaRPr lang="en-US" altLang="zh-CN" sz="600" dirty="0">
              <a:solidFill>
                <a:prstClr val="white">
                  <a:alpha val="0"/>
                </a:prstClr>
              </a:solidFill>
              <a:latin typeface="思源黑体 CN Normal" panose="020B0400000000000000" pitchFamily="34" charset="-122"/>
              <a:ea typeface="思源黑体 CN Normal" panose="020B0400000000000000" pitchFamily="34" charset="-122"/>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2.xml"/><Relationship Id="rId7" Type="http://schemas.openxmlformats.org/officeDocument/2006/relationships/tags" Target="../tags/tag15.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2.xml"/><Relationship Id="rId7" Type="http://schemas.openxmlformats.org/officeDocument/2006/relationships/tags" Target="../tags/tag20.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2.xml"/><Relationship Id="rId7" Type="http://schemas.openxmlformats.org/officeDocument/2006/relationships/tags" Target="../tags/tag25.xml"/><Relationship Id="rId6" Type="http://schemas.openxmlformats.org/officeDocument/2006/relationships/image" Target="../media/image9.jpeg"/><Relationship Id="rId5" Type="http://schemas.openxmlformats.org/officeDocument/2006/relationships/image" Target="../media/image10.png"/><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2.xml"/><Relationship Id="rId7" Type="http://schemas.openxmlformats.org/officeDocument/2006/relationships/tags" Target="../tags/tag3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2.xml"/><Relationship Id="rId7" Type="http://schemas.openxmlformats.org/officeDocument/2006/relationships/tags" Target="../tags/tag3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2.xml"/><Relationship Id="rId6" Type="http://schemas.openxmlformats.org/officeDocument/2006/relationships/tags" Target="../tags/tag39.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tags" Target="../tags/tag43.xml"/><Relationship Id="rId4" Type="http://schemas.openxmlformats.org/officeDocument/2006/relationships/image" Target="../media/image17.png"/><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3.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image" Target="../media/image19.png"/><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xml"/><Relationship Id="rId6" Type="http://schemas.openxmlformats.org/officeDocument/2006/relationships/tags" Target="../tags/tag5.xml"/><Relationship Id="rId5" Type="http://schemas.openxmlformats.org/officeDocument/2006/relationships/image" Target="../media/image5.jpeg"/><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2.xml"/><Relationship Id="rId6" Type="http://schemas.openxmlformats.org/officeDocument/2006/relationships/tags" Target="../tags/tag10.xml"/><Relationship Id="rId5" Type="http://schemas.openxmlformats.org/officeDocument/2006/relationships/image" Target="../media/image6.jpeg"/><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0" y="-12699"/>
            <a:ext cx="5441984" cy="6903812"/>
          </a:xfrm>
          <a:custGeom>
            <a:avLst/>
            <a:gdLst>
              <a:gd name="connsiteX0" fmla="*/ 0 w 5441984"/>
              <a:gd name="connsiteY0" fmla="*/ 0 h 6903812"/>
              <a:gd name="connsiteX1" fmla="*/ 5441984 w 5441984"/>
              <a:gd name="connsiteY1" fmla="*/ 0 h 6903812"/>
              <a:gd name="connsiteX2" fmla="*/ 5441984 w 5441984"/>
              <a:gd name="connsiteY2" fmla="*/ 6903812 h 6903812"/>
              <a:gd name="connsiteX3" fmla="*/ 0 w 5441984"/>
              <a:gd name="connsiteY3" fmla="*/ 6903812 h 6903812"/>
              <a:gd name="connsiteX4" fmla="*/ 0 w 5441984"/>
              <a:gd name="connsiteY4" fmla="*/ 0 h 6903812"/>
              <a:gd name="connsiteX0-1" fmla="*/ 0 w 5441984"/>
              <a:gd name="connsiteY0-2" fmla="*/ 0 h 6903812"/>
              <a:gd name="connsiteX1-3" fmla="*/ 5441984 w 5441984"/>
              <a:gd name="connsiteY1-4" fmla="*/ 0 h 6903812"/>
              <a:gd name="connsiteX2-5" fmla="*/ 0 w 5441984"/>
              <a:gd name="connsiteY2-6" fmla="*/ 6903812 h 6903812"/>
              <a:gd name="connsiteX3-7" fmla="*/ 0 w 5441984"/>
              <a:gd name="connsiteY3-8" fmla="*/ 0 h 6903812"/>
            </a:gdLst>
            <a:ahLst/>
            <a:cxnLst>
              <a:cxn ang="0">
                <a:pos x="connsiteX0-1" y="connsiteY0-2"/>
              </a:cxn>
              <a:cxn ang="0">
                <a:pos x="connsiteX1-3" y="connsiteY1-4"/>
              </a:cxn>
              <a:cxn ang="0">
                <a:pos x="connsiteX2-5" y="connsiteY2-6"/>
              </a:cxn>
              <a:cxn ang="0">
                <a:pos x="connsiteX3-7" y="connsiteY3-8"/>
              </a:cxn>
            </a:cxnLst>
            <a:rect l="l" t="t" r="r" b="b"/>
            <a:pathLst>
              <a:path w="5441984" h="6903812">
                <a:moveTo>
                  <a:pt x="0" y="0"/>
                </a:moveTo>
                <a:lnTo>
                  <a:pt x="5441984" y="0"/>
                </a:lnTo>
                <a:lnTo>
                  <a:pt x="0" y="6903812"/>
                </a:lnTo>
                <a:lnTo>
                  <a:pt x="0" y="0"/>
                </a:lnTo>
                <a:close/>
              </a:path>
            </a:pathLst>
          </a:cu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5" name="Freeform 50"/>
          <p:cNvSpPr/>
          <p:nvPr/>
        </p:nvSpPr>
        <p:spPr bwMode="auto">
          <a:xfrm>
            <a:off x="8176553" y="-1149041"/>
            <a:ext cx="4025900" cy="6323331"/>
          </a:xfrm>
          <a:custGeom>
            <a:avLst/>
            <a:gdLst>
              <a:gd name="connsiteX0" fmla="*/ 6340 w 6340"/>
              <a:gd name="connsiteY0" fmla="*/ 48 h 9958"/>
              <a:gd name="connsiteX1" fmla="*/ 0 w 6340"/>
              <a:gd name="connsiteY1" fmla="*/ 0 h 9958"/>
              <a:gd name="connsiteX2" fmla="*/ 6340 w 6340"/>
              <a:gd name="connsiteY2" fmla="*/ 9958 h 9958"/>
              <a:gd name="connsiteX3" fmla="*/ 6340 w 6340"/>
              <a:gd name="connsiteY3" fmla="*/ 48 h 9958"/>
            </a:gdLst>
            <a:ahLst/>
            <a:cxnLst>
              <a:cxn ang="0">
                <a:pos x="connsiteX0" y="connsiteY0"/>
              </a:cxn>
              <a:cxn ang="0">
                <a:pos x="connsiteX1" y="connsiteY1"/>
              </a:cxn>
              <a:cxn ang="0">
                <a:pos x="connsiteX2" y="connsiteY2"/>
              </a:cxn>
              <a:cxn ang="0">
                <a:pos x="connsiteX3" y="connsiteY3"/>
              </a:cxn>
            </a:cxnLst>
            <a:rect l="0" t="0" r="r" b="b"/>
            <a:pathLst>
              <a:path w="6340" h="9958">
                <a:moveTo>
                  <a:pt x="6340" y="48"/>
                </a:moveTo>
                <a:lnTo>
                  <a:pt x="0" y="0"/>
                </a:lnTo>
                <a:lnTo>
                  <a:pt x="6340" y="9958"/>
                </a:lnTo>
                <a:lnTo>
                  <a:pt x="6340" y="48"/>
                </a:lnTo>
                <a:close/>
              </a:path>
            </a:pathLst>
          </a:custGeom>
          <a:solidFill>
            <a:schemeClr val="bg1">
              <a:alpha val="40000"/>
            </a:schemeClr>
          </a:solid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7" name="任意多边形: 形状 71"/>
          <p:cNvSpPr/>
          <p:nvPr/>
        </p:nvSpPr>
        <p:spPr bwMode="auto">
          <a:xfrm>
            <a:off x="1" y="-12699"/>
            <a:ext cx="5039628" cy="6870700"/>
          </a:xfrm>
          <a:custGeom>
            <a:avLst/>
            <a:gdLst>
              <a:gd name="connsiteX0" fmla="*/ 1753354 w 5039628"/>
              <a:gd name="connsiteY0" fmla="*/ 0 h 6870700"/>
              <a:gd name="connsiteX1" fmla="*/ 2802063 w 5039628"/>
              <a:gd name="connsiteY1" fmla="*/ 0 h 6870700"/>
              <a:gd name="connsiteX2" fmla="*/ 5039628 w 5039628"/>
              <a:gd name="connsiteY2" fmla="*/ 6870700 h 6870700"/>
              <a:gd name="connsiteX3" fmla="*/ 0 w 5039628"/>
              <a:gd name="connsiteY3" fmla="*/ 6870700 h 6870700"/>
            </a:gdLst>
            <a:ahLst/>
            <a:cxnLst>
              <a:cxn ang="0">
                <a:pos x="connsiteX0" y="connsiteY0"/>
              </a:cxn>
              <a:cxn ang="0">
                <a:pos x="connsiteX1" y="connsiteY1"/>
              </a:cxn>
              <a:cxn ang="0">
                <a:pos x="connsiteX2" y="connsiteY2"/>
              </a:cxn>
              <a:cxn ang="0">
                <a:pos x="connsiteX3" y="connsiteY3"/>
              </a:cxn>
            </a:cxnLst>
            <a:rect l="l" t="t" r="r" b="b"/>
            <a:pathLst>
              <a:path w="5039628" h="6870700">
                <a:moveTo>
                  <a:pt x="1753354" y="0"/>
                </a:moveTo>
                <a:lnTo>
                  <a:pt x="2802063" y="0"/>
                </a:lnTo>
                <a:lnTo>
                  <a:pt x="5039628" y="6870700"/>
                </a:lnTo>
                <a:lnTo>
                  <a:pt x="0" y="6870700"/>
                </a:lnTo>
                <a:close/>
              </a:path>
            </a:pathLst>
          </a:custGeom>
          <a:solidFill>
            <a:schemeClr val="accent2">
              <a:lumMod val="75000"/>
              <a:alpha val="90000"/>
            </a:schemeClr>
          </a:solidFill>
          <a:ln>
            <a:noFill/>
          </a:ln>
        </p:spPr>
        <p:txBody>
          <a:bodyPr vert="horz" wrap="square" lIns="91440" tIns="45720" rIns="91440" bIns="45720" numCol="1" anchor="t" anchorCtr="0" compatLnSpc="1">
            <a:noAutofit/>
          </a:bodyPr>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8" name="任意多边形: 形状 77"/>
          <p:cNvSpPr/>
          <p:nvPr/>
        </p:nvSpPr>
        <p:spPr>
          <a:xfrm rot="19507267">
            <a:off x="2438732" y="32172"/>
            <a:ext cx="8272473" cy="9709508"/>
          </a:xfrm>
          <a:custGeom>
            <a:avLst/>
            <a:gdLst>
              <a:gd name="connsiteX0" fmla="*/ 8272473 w 8272473"/>
              <a:gd name="connsiteY0" fmla="*/ 1765456 h 9709508"/>
              <a:gd name="connsiteX1" fmla="*/ 8264044 w 8272473"/>
              <a:gd name="connsiteY1" fmla="*/ 2523401 h 9709508"/>
              <a:gd name="connsiteX2" fmla="*/ 8030041 w 8272473"/>
              <a:gd name="connsiteY2" fmla="*/ 8418382 h 9709508"/>
              <a:gd name="connsiteX3" fmla="*/ 8010618 w 8272473"/>
              <a:gd name="connsiteY3" fmla="*/ 9178496 h 9709508"/>
              <a:gd name="connsiteX4" fmla="*/ 7640469 w 8272473"/>
              <a:gd name="connsiteY4" fmla="*/ 9709508 h 9709508"/>
              <a:gd name="connsiteX5" fmla="*/ 1113760 w 8272473"/>
              <a:gd name="connsiteY5" fmla="*/ 5159988 h 9709508"/>
              <a:gd name="connsiteX6" fmla="*/ 0 w 8272473"/>
              <a:gd name="connsiteY6" fmla="*/ 1869783 h 9709508"/>
              <a:gd name="connsiteX7" fmla="*/ 5739762 w 8272473"/>
              <a:gd name="connsiteY7" fmla="*/ 0 h 970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72473" h="9709508">
                <a:moveTo>
                  <a:pt x="8272473" y="1765456"/>
                </a:moveTo>
                <a:lnTo>
                  <a:pt x="8264044" y="2523401"/>
                </a:lnTo>
                <a:cubicBezTo>
                  <a:pt x="8222992" y="4514359"/>
                  <a:pt x="8093262" y="6443002"/>
                  <a:pt x="8030041" y="8418382"/>
                </a:cubicBezTo>
                <a:lnTo>
                  <a:pt x="8010618" y="9178496"/>
                </a:lnTo>
                <a:lnTo>
                  <a:pt x="7640469" y="9709508"/>
                </a:lnTo>
                <a:lnTo>
                  <a:pt x="1113760" y="5159988"/>
                </a:lnTo>
                <a:lnTo>
                  <a:pt x="0" y="1869783"/>
                </a:lnTo>
                <a:lnTo>
                  <a:pt x="5739762" y="0"/>
                </a:lnTo>
                <a:close/>
              </a:path>
            </a:pathLst>
          </a:custGeom>
          <a:solidFill>
            <a:schemeClr val="bg1">
              <a:alpha val="74000"/>
            </a:schemeClr>
          </a:solidFill>
          <a:ln>
            <a:noFill/>
          </a:ln>
          <a:effectLst>
            <a:outerShdw blurRad="215900" dist="63500" dir="8100000" sx="101000" sy="101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9" name="Freeform 60"/>
          <p:cNvSpPr>
            <a:spLocks noEditPoints="1"/>
          </p:cNvSpPr>
          <p:nvPr/>
        </p:nvSpPr>
        <p:spPr bwMode="auto">
          <a:xfrm>
            <a:off x="5251451" y="2355850"/>
            <a:ext cx="1689100" cy="2139951"/>
          </a:xfrm>
          <a:custGeom>
            <a:avLst/>
            <a:gdLst>
              <a:gd name="T0" fmla="*/ 1064 w 1064"/>
              <a:gd name="T1" fmla="*/ 0 h 1348"/>
              <a:gd name="T2" fmla="*/ 0 w 1064"/>
              <a:gd name="T3" fmla="*/ 0 h 1348"/>
              <a:gd name="T4" fmla="*/ 0 w 1064"/>
              <a:gd name="T5" fmla="*/ 1348 h 1348"/>
              <a:gd name="T6" fmla="*/ 19 w 1064"/>
              <a:gd name="T7" fmla="*/ 1348 h 1348"/>
              <a:gd name="T8" fmla="*/ 1064 w 1064"/>
              <a:gd name="T9" fmla="*/ 0 h 1348"/>
              <a:gd name="T10" fmla="*/ 1064 w 1064"/>
              <a:gd name="T11" fmla="*/ 0 h 1348"/>
              <a:gd name="T12" fmla="*/ 1064 w 1064"/>
              <a:gd name="T13" fmla="*/ 0 h 1348"/>
            </a:gdLst>
            <a:ahLst/>
            <a:cxnLst>
              <a:cxn ang="0">
                <a:pos x="T0" y="T1"/>
              </a:cxn>
              <a:cxn ang="0">
                <a:pos x="T2" y="T3"/>
              </a:cxn>
              <a:cxn ang="0">
                <a:pos x="T4" y="T5"/>
              </a:cxn>
              <a:cxn ang="0">
                <a:pos x="T6" y="T7"/>
              </a:cxn>
              <a:cxn ang="0">
                <a:pos x="T8" y="T9"/>
              </a:cxn>
              <a:cxn ang="0">
                <a:pos x="T10" y="T11"/>
              </a:cxn>
              <a:cxn ang="0">
                <a:pos x="T12" y="T13"/>
              </a:cxn>
            </a:cxnLst>
            <a:rect l="0" t="0" r="r" b="b"/>
            <a:pathLst>
              <a:path w="1064" h="1348">
                <a:moveTo>
                  <a:pt x="1064" y="0"/>
                </a:moveTo>
                <a:lnTo>
                  <a:pt x="0" y="0"/>
                </a:lnTo>
                <a:lnTo>
                  <a:pt x="0" y="1348"/>
                </a:lnTo>
                <a:lnTo>
                  <a:pt x="19" y="1348"/>
                </a:lnTo>
                <a:lnTo>
                  <a:pt x="1064" y="0"/>
                </a:lnTo>
                <a:moveTo>
                  <a:pt x="1064" y="0"/>
                </a:moveTo>
                <a:lnTo>
                  <a:pt x="10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0" name="Shape 644"/>
          <p:cNvSpPr/>
          <p:nvPr/>
        </p:nvSpPr>
        <p:spPr>
          <a:xfrm rot="8100000" flipH="1">
            <a:off x="5361067" y="1955960"/>
            <a:ext cx="1552038" cy="1552038"/>
          </a:xfrm>
          <a:prstGeom prst="roundRect">
            <a:avLst>
              <a:gd name="adj" fmla="val 25760"/>
            </a:avLst>
          </a:prstGeom>
          <a:solidFill>
            <a:schemeClr val="tx2">
              <a:lumMod val="20000"/>
              <a:lumOff val="80000"/>
            </a:schemeClr>
          </a:solid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2" name="文本框 21"/>
          <p:cNvSpPr txBox="1"/>
          <p:nvPr/>
        </p:nvSpPr>
        <p:spPr>
          <a:xfrm>
            <a:off x="2876551" y="4527769"/>
            <a:ext cx="6438900" cy="338554"/>
          </a:xfrm>
          <a:prstGeom prst="rect">
            <a:avLst/>
          </a:prstGeom>
          <a:noFill/>
        </p:spPr>
        <p:txBody>
          <a:bodyPr wrap="square" rtlCol="0">
            <a:spAutoFit/>
          </a:bodyPr>
          <a:lstStyle/>
          <a:p>
            <a:pPr algn="ctr" fontAlgn="auto">
              <a:spcBef>
                <a:spcPts val="0"/>
              </a:spcBef>
              <a:spcAft>
                <a:spcPts val="0"/>
              </a:spcAft>
            </a:pPr>
            <a:r>
              <a:rPr lang="zh-CN" altLang="en-US" sz="16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数据结构与算法课程实践（二级项目）</a:t>
            </a:r>
            <a:endParaRPr lang="en-US" altLang="zh-CN" sz="16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4" name="矩形 259"/>
          <p:cNvSpPr>
            <a:spLocks noChangeArrowheads="1"/>
          </p:cNvSpPr>
          <p:nvPr/>
        </p:nvSpPr>
        <p:spPr bwMode="auto">
          <a:xfrm>
            <a:off x="6277517" y="5499773"/>
            <a:ext cx="1930719" cy="233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228600" indent="-228600">
              <a:buFont typeface="Wingdings" panose="05000000000000000000" pitchFamily="2" charset="2"/>
              <a:buChar char="p"/>
            </a:pPr>
            <a:endParaRPr lang="zh-CN" altLang="en-US" sz="1515" dirty="0">
              <a:solidFill>
                <a:schemeClr val="tx1">
                  <a:lumMod val="95000"/>
                  <a:lumOff val="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6" name="文本框 25"/>
          <p:cNvSpPr txBox="1"/>
          <p:nvPr/>
        </p:nvSpPr>
        <p:spPr>
          <a:xfrm>
            <a:off x="2599344" y="3727209"/>
            <a:ext cx="7883512" cy="707886"/>
          </a:xfrm>
          <a:prstGeom prst="rect">
            <a:avLst/>
          </a:prstGeom>
          <a:noFill/>
        </p:spPr>
        <p:txBody>
          <a:bodyPr wrap="square" rtlCol="0">
            <a:spAutoFit/>
          </a:bodyPr>
          <a:lstStyle/>
          <a:p>
            <a:r>
              <a:rPr lang="en-US" altLang="zh-CN" sz="4000" b="1" dirty="0">
                <a:latin typeface="Arial Black" panose="020B0A04020102020204" pitchFamily="34" charset="0"/>
              </a:rPr>
              <a:t>ISBN</a:t>
            </a:r>
            <a:r>
              <a:rPr lang="zh-CN" altLang="zh-CN" sz="4000" b="1" dirty="0">
                <a:latin typeface="Arial Black" panose="020B0A04020102020204" pitchFamily="34" charset="0"/>
              </a:rPr>
              <a:t>号识别系统的设计与开发</a:t>
            </a:r>
            <a:endParaRPr lang="zh-CN" altLang="zh-CN" sz="4000" dirty="0">
              <a:latin typeface="Arial Black" panose="020B0A04020102020204" pitchFamily="34"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96778" y="2164348"/>
            <a:ext cx="1081208" cy="108287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1"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strVal val="#ppt_w+.3"/>
                                          </p:val>
                                        </p:tav>
                                        <p:tav tm="100000">
                                          <p:val>
                                            <p:strVal val="#ppt_w"/>
                                          </p:val>
                                        </p:tav>
                                      </p:tavLst>
                                    </p:anim>
                                    <p:anim calcmode="lin" valueType="num">
                                      <p:cBhvr>
                                        <p:cTn id="8" dur="1000" fill="hold"/>
                                        <p:tgtEl>
                                          <p:spTgt spid="15"/>
                                        </p:tgtEl>
                                        <p:attrNameLst>
                                          <p:attrName>ppt_h</p:attrName>
                                        </p:attrNameLst>
                                      </p:cBhvr>
                                      <p:tavLst>
                                        <p:tav tm="0">
                                          <p:val>
                                            <p:strVal val="#ppt_h"/>
                                          </p:val>
                                        </p:tav>
                                        <p:tav tm="100000">
                                          <p:val>
                                            <p:strVal val="#ppt_h"/>
                                          </p:val>
                                        </p:tav>
                                      </p:tavLst>
                                    </p:anim>
                                    <p:animEffect transition="in" filter="fade">
                                      <p:cBhvr>
                                        <p:cTn id="9" dur="1000"/>
                                        <p:tgtEl>
                                          <p:spTgt spid="1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50" presetClass="entr" presetSubtype="0" decel="10000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1000" fill="hold"/>
                                        <p:tgtEl>
                                          <p:spTgt spid="17"/>
                                        </p:tgtEl>
                                        <p:attrNameLst>
                                          <p:attrName>ppt_w</p:attrName>
                                        </p:attrNameLst>
                                      </p:cBhvr>
                                      <p:tavLst>
                                        <p:tav tm="0">
                                          <p:val>
                                            <p:strVal val="#ppt_w+.3"/>
                                          </p:val>
                                        </p:tav>
                                        <p:tav tm="100000">
                                          <p:val>
                                            <p:strVal val="#ppt_w"/>
                                          </p:val>
                                        </p:tav>
                                      </p:tavLst>
                                    </p:anim>
                                    <p:anim calcmode="lin" valueType="num">
                                      <p:cBhvr>
                                        <p:cTn id="16" dur="1000" fill="hold"/>
                                        <p:tgtEl>
                                          <p:spTgt spid="17"/>
                                        </p:tgtEl>
                                        <p:attrNameLst>
                                          <p:attrName>ppt_h</p:attrName>
                                        </p:attrNameLst>
                                      </p:cBhvr>
                                      <p:tavLst>
                                        <p:tav tm="0">
                                          <p:val>
                                            <p:strVal val="#ppt_h"/>
                                          </p:val>
                                        </p:tav>
                                        <p:tav tm="100000">
                                          <p:val>
                                            <p:strVal val="#ppt_h"/>
                                          </p:val>
                                        </p:tav>
                                      </p:tavLst>
                                    </p:anim>
                                    <p:animEffect transition="in" filter="fade">
                                      <p:cBhvr>
                                        <p:cTn id="17" dur="1000"/>
                                        <p:tgtEl>
                                          <p:spTgt spid="17"/>
                                        </p:tgtEl>
                                      </p:cBhvr>
                                    </p:animEffect>
                                  </p:childTnLst>
                                </p:cTn>
                              </p:par>
                              <p:par>
                                <p:cTn id="18" presetID="50" presetClass="entr" presetSubtype="0" decel="100000" fill="hold" grpId="1" nodeType="with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1000" fill="hold"/>
                                        <p:tgtEl>
                                          <p:spTgt spid="18"/>
                                        </p:tgtEl>
                                        <p:attrNameLst>
                                          <p:attrName>ppt_w</p:attrName>
                                        </p:attrNameLst>
                                      </p:cBhvr>
                                      <p:tavLst>
                                        <p:tav tm="0">
                                          <p:val>
                                            <p:strVal val="#ppt_w+.3"/>
                                          </p:val>
                                        </p:tav>
                                        <p:tav tm="100000">
                                          <p:val>
                                            <p:strVal val="#ppt_w"/>
                                          </p:val>
                                        </p:tav>
                                      </p:tavLst>
                                    </p:anim>
                                    <p:anim calcmode="lin" valueType="num">
                                      <p:cBhvr>
                                        <p:cTn id="21" dur="1000" fill="hold"/>
                                        <p:tgtEl>
                                          <p:spTgt spid="18"/>
                                        </p:tgtEl>
                                        <p:attrNameLst>
                                          <p:attrName>ppt_h</p:attrName>
                                        </p:attrNameLst>
                                      </p:cBhvr>
                                      <p:tavLst>
                                        <p:tav tm="0">
                                          <p:val>
                                            <p:strVal val="#ppt_h"/>
                                          </p:val>
                                        </p:tav>
                                        <p:tav tm="100000">
                                          <p:val>
                                            <p:strVal val="#ppt_h"/>
                                          </p:val>
                                        </p:tav>
                                      </p:tavLst>
                                    </p:anim>
                                    <p:animEffect transition="in" filter="fade">
                                      <p:cBhvr>
                                        <p:cTn id="22" dur="1000"/>
                                        <p:tgtEl>
                                          <p:spTgt spid="18"/>
                                        </p:tgtEl>
                                      </p:cBhvr>
                                    </p:animEffect>
                                  </p:childTnLst>
                                </p:cTn>
                              </p:par>
                              <p:par>
                                <p:cTn id="23" presetID="50" presetClass="entr" presetSubtype="0" decel="100000" fill="hold" grpId="1"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strVal val="#ppt_w+.3"/>
                                          </p:val>
                                        </p:tav>
                                        <p:tav tm="100000">
                                          <p:val>
                                            <p:strVal val="#ppt_w"/>
                                          </p:val>
                                        </p:tav>
                                      </p:tavLst>
                                    </p:anim>
                                    <p:anim calcmode="lin" valueType="num">
                                      <p:cBhvr>
                                        <p:cTn id="26" dur="1000" fill="hold"/>
                                        <p:tgtEl>
                                          <p:spTgt spid="19"/>
                                        </p:tgtEl>
                                        <p:attrNameLst>
                                          <p:attrName>ppt_h</p:attrName>
                                        </p:attrNameLst>
                                      </p:cBhvr>
                                      <p:tavLst>
                                        <p:tav tm="0">
                                          <p:val>
                                            <p:strVal val="#ppt_h"/>
                                          </p:val>
                                        </p:tav>
                                        <p:tav tm="100000">
                                          <p:val>
                                            <p:strVal val="#ppt_h"/>
                                          </p:val>
                                        </p:tav>
                                      </p:tavLst>
                                    </p:anim>
                                    <p:animEffect transition="in" filter="fade">
                                      <p:cBhvr>
                                        <p:cTn id="27" dur="1000"/>
                                        <p:tgtEl>
                                          <p:spTgt spid="19"/>
                                        </p:tgtEl>
                                      </p:cBhvr>
                                    </p:animEffect>
                                  </p:childTnLst>
                                </p:cTn>
                              </p:par>
                            </p:childTnLst>
                          </p:cTn>
                        </p:par>
                        <p:par>
                          <p:cTn id="28" fill="hold">
                            <p:stCondLst>
                              <p:cond delay="1000"/>
                            </p:stCondLst>
                            <p:childTnLst>
                              <p:par>
                                <p:cTn id="29" presetID="53" presetClass="entr" presetSubtype="16"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150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26"/>
                                        </p:tgtEl>
                                        <p:attrNameLst>
                                          <p:attrName>ppt_y</p:attrName>
                                        </p:attrNameLst>
                                      </p:cBhvr>
                                      <p:tavLst>
                                        <p:tav tm="0">
                                          <p:val>
                                            <p:strVal val="#ppt_y"/>
                                          </p:val>
                                        </p:tav>
                                        <p:tav tm="100000">
                                          <p:val>
                                            <p:strVal val="#ppt_y"/>
                                          </p:val>
                                        </p:tav>
                                      </p:tavLst>
                                    </p:anim>
                                    <p:anim calcmode="lin" valueType="num">
                                      <p:cBhvr>
                                        <p:cTn id="3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26"/>
                                        </p:tgtEl>
                                      </p:cBhvr>
                                    </p:animEffect>
                                  </p:childTnLst>
                                </p:cTn>
                              </p:par>
                            </p:childTnLst>
                          </p:cTn>
                        </p:par>
                        <p:par>
                          <p:cTn id="42" fill="hold">
                            <p:stCondLst>
                              <p:cond delay="2700"/>
                            </p:stCondLst>
                            <p:childTnLst>
                              <p:par>
                                <p:cTn id="43" presetID="47" presetClass="entr" presetSubtype="0"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1000"/>
                                        <p:tgtEl>
                                          <p:spTgt spid="22"/>
                                        </p:tgtEl>
                                      </p:cBhvr>
                                    </p:animEffect>
                                    <p:anim calcmode="lin" valueType="num">
                                      <p:cBhvr>
                                        <p:cTn id="46" dur="1000" fill="hold"/>
                                        <p:tgtEl>
                                          <p:spTgt spid="22"/>
                                        </p:tgtEl>
                                        <p:attrNameLst>
                                          <p:attrName>ppt_x</p:attrName>
                                        </p:attrNameLst>
                                      </p:cBhvr>
                                      <p:tavLst>
                                        <p:tav tm="0">
                                          <p:val>
                                            <p:strVal val="#ppt_x"/>
                                          </p:val>
                                        </p:tav>
                                        <p:tav tm="100000">
                                          <p:val>
                                            <p:strVal val="#ppt_x"/>
                                          </p:val>
                                        </p:tav>
                                      </p:tavLst>
                                    </p:anim>
                                    <p:anim calcmode="lin" valueType="num">
                                      <p:cBhvr>
                                        <p:cTn id="47" dur="1000" fill="hold"/>
                                        <p:tgtEl>
                                          <p:spTgt spid="22"/>
                                        </p:tgtEl>
                                        <p:attrNameLst>
                                          <p:attrName>ppt_y</p:attrName>
                                        </p:attrNameLst>
                                      </p:cBhvr>
                                      <p:tavLst>
                                        <p:tav tm="0">
                                          <p:val>
                                            <p:strVal val="#ppt_y-.1"/>
                                          </p:val>
                                        </p:tav>
                                        <p:tav tm="100000">
                                          <p:val>
                                            <p:strVal val="#ppt_y"/>
                                          </p:val>
                                        </p:tav>
                                      </p:tavLst>
                                    </p:anim>
                                  </p:childTnLst>
                                </p:cTn>
                              </p:par>
                            </p:childTnLst>
                          </p:cTn>
                        </p:par>
                        <p:par>
                          <p:cTn id="48" fill="hold">
                            <p:stCondLst>
                              <p:cond delay="3700"/>
                            </p:stCondLst>
                            <p:childTnLst>
                              <p:par>
                                <p:cTn id="49" presetID="41" presetClass="entr" presetSubtype="0" fill="hold" grpId="0" nodeType="afterEffect" nodePh="1">
                                  <p:stCondLst>
                                    <p:cond delay="0"/>
                                  </p:stCondLst>
                                  <p:endCondLst>
                                    <p:cond evt="begin" delay="0">
                                      <p:tn val="49"/>
                                    </p:cond>
                                  </p:endCondLst>
                                  <p:iterate type="lt">
                                    <p:tmPct val="10000"/>
                                  </p:iterate>
                                  <p:childTnLst>
                                    <p:set>
                                      <p:cBhvr>
                                        <p:cTn id="50" dur="1" fill="hold">
                                          <p:stCondLst>
                                            <p:cond delay="0"/>
                                          </p:stCondLst>
                                        </p:cTn>
                                        <p:tgtEl>
                                          <p:spTgt spid="24"/>
                                        </p:tgtEl>
                                        <p:attrNameLst>
                                          <p:attrName>style.visibility</p:attrName>
                                        </p:attrNameLst>
                                      </p:cBhvr>
                                      <p:to>
                                        <p:strVal val="visible"/>
                                      </p:to>
                                    </p:set>
                                    <p:anim calcmode="lin" valueType="num">
                                      <p:cBhvr>
                                        <p:cTn id="51"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24"/>
                                        </p:tgtEl>
                                        <p:attrNameLst>
                                          <p:attrName>ppt_y</p:attrName>
                                        </p:attrNameLst>
                                      </p:cBhvr>
                                      <p:tavLst>
                                        <p:tav tm="0">
                                          <p:val>
                                            <p:strVal val="#ppt_y"/>
                                          </p:val>
                                        </p:tav>
                                        <p:tav tm="100000">
                                          <p:val>
                                            <p:strVal val="#ppt_y"/>
                                          </p:val>
                                        </p:tav>
                                      </p:tavLst>
                                    </p:anim>
                                    <p:anim calcmode="lin" valueType="num">
                                      <p:cBhvr>
                                        <p:cTn id="53"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24"/>
                                        </p:tgtEl>
                                      </p:cBhvr>
                                    </p:animEffect>
                                  </p:childTnLst>
                                </p:cTn>
                              </p:par>
                            </p:childTnLst>
                          </p:cTn>
                        </p:par>
                        <p:par>
                          <p:cTn id="56" fill="hold">
                            <p:stCondLst>
                              <p:cond delay="4199"/>
                            </p:stCondLst>
                            <p:childTnLst>
                              <p:par>
                                <p:cTn id="57" presetID="26" presetClass="emph" presetSubtype="0" fill="hold" grpId="1" nodeType="afterEffect" nodePh="1">
                                  <p:stCondLst>
                                    <p:cond delay="0"/>
                                  </p:stCondLst>
                                  <p:endCondLst>
                                    <p:cond evt="begin" delay="0">
                                      <p:tn val="57"/>
                                    </p:cond>
                                  </p:endCondLst>
                                  <p:iterate type="lt">
                                    <p:tmPct val="0"/>
                                  </p:iterate>
                                  <p:childTnLst>
                                    <p:animEffect transition="out" filter="fade">
                                      <p:cBhvr>
                                        <p:cTn id="58" dur="500" tmFilter="0, 0; .2, .5; .8, .5; 1, 0"/>
                                        <p:tgtEl>
                                          <p:spTgt spid="24"/>
                                        </p:tgtEl>
                                      </p:cBhvr>
                                    </p:animEffect>
                                    <p:animScale>
                                      <p:cBhvr>
                                        <p:cTn id="59" dur="250" autoRev="1" fill="hold"/>
                                        <p:tgtEl>
                                          <p:spTgt spid="2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15" grpId="1" bldLvl="0" animBg="1"/>
      <p:bldP spid="17" grpId="0" animBg="1"/>
      <p:bldP spid="17" grpId="1" animBg="1"/>
      <p:bldP spid="18" grpId="0" animBg="1"/>
      <p:bldP spid="18" grpId="1" animBg="1"/>
      <p:bldP spid="19" grpId="0"/>
      <p:bldP spid="19" grpId="1"/>
      <p:bldP spid="20" grpId="0" animBg="1"/>
      <p:bldP spid="22" grpId="0"/>
      <p:bldP spid="24" grpId="0"/>
      <p:bldP spid="24" grpId="1"/>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MH_Other_2"/>
          <p:cNvSpPr>
            <a:spLocks noChangeArrowheads="1"/>
          </p:cNvSpPr>
          <p:nvPr>
            <p:custDataLst>
              <p:tags r:id="rId1"/>
            </p:custDataLst>
          </p:nvPr>
        </p:nvSpPr>
        <p:spPr bwMode="auto">
          <a:xfrm rot="2053012">
            <a:off x="1308155" y="2890602"/>
            <a:ext cx="2692400" cy="2692400"/>
          </a:xfrm>
          <a:prstGeom prst="ellipse">
            <a:avLst/>
          </a:prstGeom>
          <a:noFill/>
          <a:ln w="12700" cmpd="sng">
            <a:solidFill>
              <a:srgbClr val="E8E8E8"/>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1" name="MH_Other_3"/>
          <p:cNvSpPr>
            <a:spLocks noChangeArrowheads="1"/>
          </p:cNvSpPr>
          <p:nvPr>
            <p:custDataLst>
              <p:tags r:id="rId2"/>
            </p:custDataLst>
          </p:nvPr>
        </p:nvSpPr>
        <p:spPr bwMode="auto">
          <a:xfrm rot="2053012">
            <a:off x="2087617" y="2085739"/>
            <a:ext cx="3511550" cy="3511550"/>
          </a:xfrm>
          <a:prstGeom prst="ellipse">
            <a:avLst/>
          </a:prstGeom>
          <a:noFill/>
          <a:ln w="12700" cmpd="sng">
            <a:solidFill>
              <a:srgbClr val="D9D9D9"/>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2" name="MH_Other_4"/>
          <p:cNvSpPr>
            <a:spLocks noChangeArrowheads="1"/>
          </p:cNvSpPr>
          <p:nvPr>
            <p:custDataLst>
              <p:tags r:id="rId3"/>
            </p:custDataLst>
          </p:nvPr>
        </p:nvSpPr>
        <p:spPr bwMode="auto">
          <a:xfrm rot="2053012">
            <a:off x="7149417" y="2870219"/>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3" name="MH_Other_5"/>
          <p:cNvSpPr>
            <a:spLocks noChangeArrowheads="1"/>
          </p:cNvSpPr>
          <p:nvPr>
            <p:custDataLst>
              <p:tags r:id="rId4"/>
            </p:custDataLst>
          </p:nvPr>
        </p:nvSpPr>
        <p:spPr bwMode="auto">
          <a:xfrm rot="2053012">
            <a:off x="821325" y="2870219"/>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487B78"/>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34" name="组合 33"/>
          <p:cNvGrpSpPr/>
          <p:nvPr/>
        </p:nvGrpSpPr>
        <p:grpSpPr>
          <a:xfrm>
            <a:off x="5838826" y="1031875"/>
            <a:ext cx="5048249" cy="1842616"/>
            <a:chOff x="527936" y="3358221"/>
            <a:chExt cx="3921588" cy="1030693"/>
          </a:xfrm>
        </p:grpSpPr>
        <p:sp>
          <p:nvSpPr>
            <p:cNvPr id="35" name="矩形 34"/>
            <p:cNvSpPr/>
            <p:nvPr/>
          </p:nvSpPr>
          <p:spPr>
            <a:xfrm>
              <a:off x="637937" y="3677812"/>
              <a:ext cx="3811587" cy="71110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图像预处理首先需要对读入的图像进行灰度化处理，目的是把</a:t>
              </a:r>
              <a:r>
                <a:rPr lang="en-US" altLang="zh-CN"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24</a:t>
              </a: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位真彩色图转化为</a:t>
              </a:r>
              <a:r>
                <a:rPr lang="en-US" altLang="zh-CN"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8</a:t>
              </a: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度灰度图，此处处理直接调用</a:t>
              </a:r>
              <a:r>
                <a:rPr lang="en-US" altLang="zh-CN"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opencv</a:t>
              </a: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封装好的函数cvtColor(src, src, COLOR_RGB2GRAY);</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6" name="矩形 35"/>
            <p:cNvSpPr/>
            <p:nvPr/>
          </p:nvSpPr>
          <p:spPr>
            <a:xfrm>
              <a:off x="527936" y="3358221"/>
              <a:ext cx="2241974" cy="23691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图像灰度化</a:t>
              </a:r>
              <a:endPar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16" name="组合 15"/>
          <p:cNvGrpSpPr/>
          <p:nvPr/>
        </p:nvGrpSpPr>
        <p:grpSpPr>
          <a:xfrm>
            <a:off x="1339989" y="407520"/>
            <a:ext cx="5603270" cy="1339796"/>
            <a:chOff x="3320581" y="694122"/>
            <a:chExt cx="5603270" cy="1339796"/>
          </a:xfrm>
        </p:grpSpPr>
        <p:sp>
          <p:nvSpPr>
            <p:cNvPr id="17" name="文本框 16"/>
            <p:cNvSpPr txBox="1"/>
            <p:nvPr/>
          </p:nvSpPr>
          <p:spPr>
            <a:xfrm>
              <a:off x="3320581" y="694122"/>
              <a:ext cx="2632710" cy="583565"/>
            </a:xfrm>
            <a:prstGeom prst="rect">
              <a:avLst/>
            </a:prstGeom>
            <a:noFill/>
          </p:spPr>
          <p:txBody>
            <a:bodyPr wrap="none" rtlCol="0">
              <a:spAutoFit/>
            </a:bodyPr>
            <a:lstStyle/>
            <a:p>
              <a:pPr fontAlgn="auto">
                <a:spcBef>
                  <a:spcPts val="0"/>
                </a:spcBef>
                <a:spcAft>
                  <a:spcPts val="0"/>
                </a:spcAft>
              </a:pPr>
              <a:r>
                <a:rPr lang="zh-CN"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项目设计方案</a:t>
              </a:r>
              <a:endParaRPr lang="zh-CN"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8" name="文本框 17"/>
            <p:cNvSpPr txBox="1"/>
            <p:nvPr/>
          </p:nvSpPr>
          <p:spPr>
            <a:xfrm>
              <a:off x="3320581" y="1203973"/>
              <a:ext cx="5603270" cy="829945"/>
            </a:xfrm>
            <a:prstGeom prst="rect">
              <a:avLst/>
            </a:prstGeom>
            <a:noFill/>
          </p:spPr>
          <p:txBody>
            <a:bodyPr wrap="square" rtlCol="0">
              <a:spAutoFit/>
            </a:bodyPr>
            <a:lstStyle/>
            <a:p>
              <a:pPr fontAlgn="auto">
                <a:lnSpc>
                  <a:spcPct val="120000"/>
                </a:lnSpc>
                <a:spcBef>
                  <a:spcPts val="0"/>
                </a:spcBef>
                <a:spcAft>
                  <a:spcPts val="0"/>
                </a:spcAft>
              </a:pPr>
              <a:r>
                <a:rPr lang="zh-CN" altLang="en-US" sz="20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图片预处理</a:t>
              </a:r>
              <a:endParaRPr lang="zh-CN" altLang="en-US" sz="20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19" name="组合 18"/>
          <p:cNvGrpSpPr/>
          <p:nvPr/>
        </p:nvGrpSpPr>
        <p:grpSpPr>
          <a:xfrm>
            <a:off x="551384" y="548004"/>
            <a:ext cx="537440" cy="537440"/>
            <a:chOff x="1126772" y="548004"/>
            <a:chExt cx="537440" cy="537440"/>
          </a:xfrm>
          <a:solidFill>
            <a:schemeClr val="accent2">
              <a:lumMod val="60000"/>
              <a:lumOff val="40000"/>
            </a:schemeClr>
          </a:solidFill>
        </p:grpSpPr>
        <p:sp>
          <p:nvSpPr>
            <p:cNvPr id="20" name="Shape 644"/>
            <p:cNvSpPr/>
            <p:nvPr/>
          </p:nvSpPr>
          <p:spPr>
            <a:xfrm rot="8100000" flipH="1">
              <a:off x="1126772" y="548004"/>
              <a:ext cx="537440" cy="537440"/>
            </a:xfrm>
            <a:prstGeom prst="roundRect">
              <a:avLst>
                <a:gd name="adj" fmla="val 25760"/>
              </a:avLst>
            </a:prstGeom>
            <a:grp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1" name="矩形 20"/>
            <p:cNvSpPr>
              <a:spLocks noChangeArrowheads="1"/>
            </p:cNvSpPr>
            <p:nvPr/>
          </p:nvSpPr>
          <p:spPr bwMode="auto">
            <a:xfrm>
              <a:off x="1240555" y="601280"/>
              <a:ext cx="309873" cy="430530"/>
            </a:xfrm>
            <a:prstGeom prst="rect">
              <a:avLst/>
            </a:prstGeom>
            <a:grpFill/>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r>
                <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3</a:t>
              </a: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9472" y="3097958"/>
            <a:ext cx="3434416" cy="2727937"/>
          </a:xfrm>
          <a:prstGeom prst="rect">
            <a:avLst/>
          </a:prstGeom>
        </p:spPr>
      </p:pic>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66005" y="3098390"/>
            <a:ext cx="3447264" cy="2894712"/>
          </a:xfrm>
          <a:prstGeom prst="rect">
            <a:avLst/>
          </a:prstGeom>
        </p:spPr>
      </p:pic>
      <p:sp>
        <p:nvSpPr>
          <p:cNvPr id="10" name="箭头: 右 9"/>
          <p:cNvSpPr/>
          <p:nvPr/>
        </p:nvSpPr>
        <p:spPr>
          <a:xfrm>
            <a:off x="4524375" y="4180840"/>
            <a:ext cx="2922905" cy="262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1548438" y="6106512"/>
            <a:ext cx="1960196" cy="400110"/>
          </a:xfrm>
          <a:prstGeom prst="rect">
            <a:avLst/>
          </a:prstGeom>
          <a:noFill/>
        </p:spPr>
        <p:txBody>
          <a:bodyPr wrap="square" rtlCol="0">
            <a:spAutoFit/>
          </a:bodyPr>
          <a:p>
            <a:r>
              <a:rPr lang="en-US" altLang="zh-CN" sz="2000" b="1" dirty="0">
                <a:solidFill>
                  <a:schemeClr val="tx1"/>
                </a:solidFill>
              </a:rPr>
              <a:t>24</a:t>
            </a:r>
            <a:r>
              <a:rPr lang="zh-CN" altLang="en-US" sz="2000" b="1" dirty="0">
                <a:solidFill>
                  <a:schemeClr val="tx1"/>
                </a:solidFill>
              </a:rPr>
              <a:t>位真彩色图</a:t>
            </a:r>
            <a:endParaRPr lang="zh-CN" altLang="en-US" sz="2000" b="1" dirty="0">
              <a:solidFill>
                <a:schemeClr val="tx1"/>
              </a:solidFill>
            </a:endParaRPr>
          </a:p>
        </p:txBody>
      </p:sp>
      <p:sp>
        <p:nvSpPr>
          <p:cNvPr id="11" name="文本框 10"/>
          <p:cNvSpPr txBox="1"/>
          <p:nvPr/>
        </p:nvSpPr>
        <p:spPr>
          <a:xfrm>
            <a:off x="8105561" y="6106512"/>
            <a:ext cx="1960196" cy="400110"/>
          </a:xfrm>
          <a:prstGeom prst="rect">
            <a:avLst/>
          </a:prstGeom>
          <a:noFill/>
        </p:spPr>
        <p:txBody>
          <a:bodyPr wrap="square" rtlCol="0">
            <a:spAutoFit/>
          </a:bodyPr>
          <a:p>
            <a:r>
              <a:rPr lang="en-US" altLang="zh-CN" sz="2000" b="1" dirty="0">
                <a:solidFill>
                  <a:schemeClr val="tx1"/>
                </a:solidFill>
              </a:rPr>
              <a:t>8</a:t>
            </a:r>
            <a:r>
              <a:rPr lang="zh-CN" altLang="en-US" sz="2000" b="1" dirty="0">
                <a:solidFill>
                  <a:schemeClr val="tx1"/>
                </a:solidFill>
              </a:rPr>
              <a:t>位灰度图</a:t>
            </a:r>
            <a:endParaRPr lang="zh-CN" altLang="en-US" sz="2000" b="1" dirty="0">
              <a:solidFill>
                <a:schemeClr val="tx1"/>
              </a:solidFill>
            </a:endParaRPr>
          </a:p>
        </p:txBody>
      </p:sp>
      <p:sp>
        <p:nvSpPr>
          <p:cNvPr id="12" name="文本框 11"/>
          <p:cNvSpPr txBox="1"/>
          <p:nvPr/>
        </p:nvSpPr>
        <p:spPr>
          <a:xfrm>
            <a:off x="4980315" y="3712845"/>
            <a:ext cx="1872208" cy="400110"/>
          </a:xfrm>
          <a:prstGeom prst="rect">
            <a:avLst/>
          </a:prstGeom>
          <a:noFill/>
        </p:spPr>
        <p:txBody>
          <a:bodyPr wrap="square" rtlCol="0">
            <a:spAutoFit/>
          </a:bodyPr>
          <a:p>
            <a:r>
              <a:rPr lang="zh-CN" altLang="en-US" sz="2000" b="1" dirty="0">
                <a:solidFill>
                  <a:schemeClr val="tx1"/>
                </a:solidFill>
              </a:rPr>
              <a:t>灰度化处理</a:t>
            </a:r>
            <a:endParaRPr lang="zh-CN" altLang="en-US" sz="2000" b="1" dirty="0">
              <a:solidFill>
                <a:schemeClr val="tx1"/>
              </a:solidFill>
            </a:endParaRPr>
          </a:p>
        </p:txBody>
      </p:sp>
    </p:spTree>
    <p:custDataLst>
      <p:tags r:id="rId7"/>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animEffect transition="in" filter="fade">
                                      <p:cBhvr>
                                        <p:cTn id="14" dur="500"/>
                                        <p:tgtEl>
                                          <p:spTgt spid="3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p:cTn id="22" dur="500" fill="hold"/>
                                        <p:tgtEl>
                                          <p:spTgt spid="33"/>
                                        </p:tgtEl>
                                        <p:attrNameLst>
                                          <p:attrName>ppt_w</p:attrName>
                                        </p:attrNameLst>
                                      </p:cBhvr>
                                      <p:tavLst>
                                        <p:tav tm="0">
                                          <p:val>
                                            <p:fltVal val="0"/>
                                          </p:val>
                                        </p:tav>
                                        <p:tav tm="100000">
                                          <p:val>
                                            <p:strVal val="#ppt_w"/>
                                          </p:val>
                                        </p:tav>
                                      </p:tavLst>
                                    </p:anim>
                                    <p:anim calcmode="lin" valueType="num">
                                      <p:cBhvr>
                                        <p:cTn id="23" dur="500" fill="hold"/>
                                        <p:tgtEl>
                                          <p:spTgt spid="33"/>
                                        </p:tgtEl>
                                        <p:attrNameLst>
                                          <p:attrName>ppt_h</p:attrName>
                                        </p:attrNameLst>
                                      </p:cBhvr>
                                      <p:tavLst>
                                        <p:tav tm="0">
                                          <p:val>
                                            <p:fltVal val="0"/>
                                          </p:val>
                                        </p:tav>
                                        <p:tav tm="100000">
                                          <p:val>
                                            <p:strVal val="#ppt_h"/>
                                          </p:val>
                                        </p:tav>
                                      </p:tavLst>
                                    </p:anim>
                                    <p:animEffect transition="in" filter="fade">
                                      <p:cBhvr>
                                        <p:cTn id="24" dur="500"/>
                                        <p:tgtEl>
                                          <p:spTgt spid="33"/>
                                        </p:tgtEl>
                                      </p:cBhvr>
                                    </p:animEffect>
                                  </p:childTnLst>
                                </p:cTn>
                              </p:par>
                            </p:childTnLst>
                          </p:cTn>
                        </p:par>
                        <p:par>
                          <p:cTn id="25" fill="hold">
                            <p:stCondLst>
                              <p:cond delay="500"/>
                            </p:stCondLst>
                            <p:childTnLst>
                              <p:par>
                                <p:cTn id="26" presetID="2" presetClass="entr" presetSubtype="2"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additive="base">
                                        <p:cTn id="28" dur="500" fill="hold"/>
                                        <p:tgtEl>
                                          <p:spTgt spid="34"/>
                                        </p:tgtEl>
                                        <p:attrNameLst>
                                          <p:attrName>ppt_x</p:attrName>
                                        </p:attrNameLst>
                                      </p:cBhvr>
                                      <p:tavLst>
                                        <p:tav tm="0">
                                          <p:val>
                                            <p:strVal val="1+#ppt_w/2"/>
                                          </p:val>
                                        </p:tav>
                                        <p:tav tm="100000">
                                          <p:val>
                                            <p:strVal val="#ppt_x"/>
                                          </p:val>
                                        </p:tav>
                                      </p:tavLst>
                                    </p:anim>
                                    <p:anim calcmode="lin" valueType="num">
                                      <p:cBhvr additive="base">
                                        <p:cTn id="29"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1" grpId="0" bldLvl="0" animBg="1"/>
      <p:bldP spid="32" grpId="0" bldLvl="0" animBg="1"/>
      <p:bldP spid="33"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MH_Other_2"/>
          <p:cNvSpPr>
            <a:spLocks noChangeArrowheads="1"/>
          </p:cNvSpPr>
          <p:nvPr>
            <p:custDataLst>
              <p:tags r:id="rId1"/>
            </p:custDataLst>
          </p:nvPr>
        </p:nvSpPr>
        <p:spPr bwMode="auto">
          <a:xfrm rot="2053012">
            <a:off x="1308155" y="2890602"/>
            <a:ext cx="2692400" cy="2692400"/>
          </a:xfrm>
          <a:prstGeom prst="ellipse">
            <a:avLst/>
          </a:prstGeom>
          <a:noFill/>
          <a:ln w="12700" cmpd="sng">
            <a:solidFill>
              <a:srgbClr val="E8E8E8"/>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1" name="MH_Other_3"/>
          <p:cNvSpPr>
            <a:spLocks noChangeArrowheads="1"/>
          </p:cNvSpPr>
          <p:nvPr>
            <p:custDataLst>
              <p:tags r:id="rId2"/>
            </p:custDataLst>
          </p:nvPr>
        </p:nvSpPr>
        <p:spPr bwMode="auto">
          <a:xfrm rot="2053012">
            <a:off x="2087617" y="2085739"/>
            <a:ext cx="3511550" cy="3511550"/>
          </a:xfrm>
          <a:prstGeom prst="ellipse">
            <a:avLst/>
          </a:prstGeom>
          <a:noFill/>
          <a:ln w="12700" cmpd="sng">
            <a:solidFill>
              <a:srgbClr val="D9D9D9"/>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2" name="MH_Other_4"/>
          <p:cNvSpPr>
            <a:spLocks noChangeArrowheads="1"/>
          </p:cNvSpPr>
          <p:nvPr>
            <p:custDataLst>
              <p:tags r:id="rId3"/>
            </p:custDataLst>
          </p:nvPr>
        </p:nvSpPr>
        <p:spPr bwMode="auto">
          <a:xfrm rot="2053012">
            <a:off x="7484062" y="2870219"/>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3" name="MH_Other_5"/>
          <p:cNvSpPr>
            <a:spLocks noChangeArrowheads="1"/>
          </p:cNvSpPr>
          <p:nvPr>
            <p:custDataLst>
              <p:tags r:id="rId4"/>
            </p:custDataLst>
          </p:nvPr>
        </p:nvSpPr>
        <p:spPr bwMode="auto">
          <a:xfrm rot="2053012">
            <a:off x="821325" y="2870219"/>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487B78"/>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34" name="组合 33"/>
          <p:cNvGrpSpPr/>
          <p:nvPr/>
        </p:nvGrpSpPr>
        <p:grpSpPr>
          <a:xfrm>
            <a:off x="5838826" y="1031875"/>
            <a:ext cx="5048249" cy="1842618"/>
            <a:chOff x="527936" y="3358221"/>
            <a:chExt cx="3921588" cy="1030694"/>
          </a:xfrm>
        </p:grpSpPr>
        <p:sp>
          <p:nvSpPr>
            <p:cNvPr id="35" name="矩形 34"/>
            <p:cNvSpPr/>
            <p:nvPr/>
          </p:nvSpPr>
          <p:spPr>
            <a:xfrm>
              <a:off x="637937" y="3677812"/>
              <a:ext cx="3811587" cy="71110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由于图片中有黑点，黑边干扰，所以需要对图像进行去噪处理，去噪处理的方法很多：高斯滤波、均值滤波、中值滤波，通过比较优劣，我们选择了中值滤波。</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medianBlur(src, src, 3);</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6" name="矩形 35"/>
            <p:cNvSpPr/>
            <p:nvPr/>
          </p:nvSpPr>
          <p:spPr>
            <a:xfrm>
              <a:off x="527936" y="3358221"/>
              <a:ext cx="2241974" cy="257517"/>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latin typeface="黑体" panose="02010609060101010101" charset="-122"/>
                  <a:ea typeface="黑体" panose="02010609060101010101" charset="-122"/>
                  <a:sym typeface="+mn-ea"/>
                </a:rPr>
                <a:t>去噪处理</a:t>
              </a:r>
              <a:endParaRPr lang="zh-CN" altLang="en-US" sz="2000" b="1" dirty="0">
                <a:solidFill>
                  <a:schemeClr val="tx1">
                    <a:lumMod val="65000"/>
                    <a:lumOff val="35000"/>
                  </a:schemeClr>
                </a:solidFill>
                <a:latin typeface="黑体" panose="02010609060101010101" charset="-122"/>
                <a:ea typeface="黑体" panose="02010609060101010101" charset="-122"/>
                <a:cs typeface="+mn-ea"/>
                <a:sym typeface="思源黑体 CN Medium" panose="020B0600000000000000" pitchFamily="34" charset="-122"/>
              </a:endParaRPr>
            </a:p>
          </p:txBody>
        </p:sp>
      </p:grpSp>
      <p:grpSp>
        <p:nvGrpSpPr>
          <p:cNvPr id="16" name="组合 15"/>
          <p:cNvGrpSpPr/>
          <p:nvPr/>
        </p:nvGrpSpPr>
        <p:grpSpPr>
          <a:xfrm>
            <a:off x="1319530" y="407670"/>
            <a:ext cx="6354445" cy="1339842"/>
            <a:chOff x="3320581" y="694122"/>
            <a:chExt cx="5603270" cy="1339721"/>
          </a:xfrm>
        </p:grpSpPr>
        <p:sp>
          <p:nvSpPr>
            <p:cNvPr id="17" name="文本框 16"/>
            <p:cNvSpPr txBox="1"/>
            <p:nvPr/>
          </p:nvSpPr>
          <p:spPr>
            <a:xfrm>
              <a:off x="3320581" y="694122"/>
              <a:ext cx="2632710" cy="583512"/>
            </a:xfrm>
            <a:prstGeom prst="rect">
              <a:avLst/>
            </a:prstGeom>
            <a:noFill/>
          </p:spPr>
          <p:txBody>
            <a:bodyPr wrap="square" rtlCol="0">
              <a:spAutoFit/>
            </a:bodyPr>
            <a:lstStyle/>
            <a:p>
              <a:pPr fontAlgn="auto">
                <a:spcBef>
                  <a:spcPts val="0"/>
                </a:spcBef>
                <a:spcAft>
                  <a:spcPts val="0"/>
                </a:spcAft>
              </a:pPr>
              <a:r>
                <a:rPr lang="zh-CN"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项目设计方案</a:t>
              </a:r>
              <a:endParaRPr lang="zh-CN"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8" name="文本框 17"/>
            <p:cNvSpPr txBox="1"/>
            <p:nvPr/>
          </p:nvSpPr>
          <p:spPr>
            <a:xfrm>
              <a:off x="3320581" y="1203973"/>
              <a:ext cx="5603270" cy="829870"/>
            </a:xfrm>
            <a:prstGeom prst="rect">
              <a:avLst/>
            </a:prstGeom>
            <a:noFill/>
          </p:spPr>
          <p:txBody>
            <a:bodyPr wrap="square" rtlCol="0">
              <a:spAutoFit/>
            </a:bodyPr>
            <a:lstStyle/>
            <a:p>
              <a:pPr fontAlgn="auto">
                <a:lnSpc>
                  <a:spcPct val="120000"/>
                </a:lnSpc>
                <a:spcBef>
                  <a:spcPts val="0"/>
                </a:spcBef>
                <a:spcAft>
                  <a:spcPts val="0"/>
                </a:spcAft>
              </a:pPr>
              <a:r>
                <a:rPr lang="zh-CN" altLang="en-US" sz="20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图片预处理</a:t>
              </a:r>
              <a:endParaRPr lang="zh-CN" altLang="en-US" sz="20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19" name="组合 18"/>
          <p:cNvGrpSpPr/>
          <p:nvPr/>
        </p:nvGrpSpPr>
        <p:grpSpPr>
          <a:xfrm>
            <a:off x="551384" y="548004"/>
            <a:ext cx="537440" cy="537440"/>
            <a:chOff x="1126772" y="548004"/>
            <a:chExt cx="537440" cy="537440"/>
          </a:xfrm>
          <a:solidFill>
            <a:schemeClr val="accent2">
              <a:lumMod val="60000"/>
              <a:lumOff val="40000"/>
            </a:schemeClr>
          </a:solidFill>
        </p:grpSpPr>
        <p:sp>
          <p:nvSpPr>
            <p:cNvPr id="20" name="Shape 644"/>
            <p:cNvSpPr/>
            <p:nvPr/>
          </p:nvSpPr>
          <p:spPr>
            <a:xfrm rot="8100000" flipH="1">
              <a:off x="1126772" y="548004"/>
              <a:ext cx="537440" cy="537440"/>
            </a:xfrm>
            <a:prstGeom prst="roundRect">
              <a:avLst>
                <a:gd name="adj" fmla="val 25760"/>
              </a:avLst>
            </a:prstGeom>
            <a:grp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1" name="矩形 20"/>
            <p:cNvSpPr>
              <a:spLocks noChangeArrowheads="1"/>
            </p:cNvSpPr>
            <p:nvPr/>
          </p:nvSpPr>
          <p:spPr bwMode="auto">
            <a:xfrm>
              <a:off x="1240555" y="601280"/>
              <a:ext cx="309873" cy="430530"/>
            </a:xfrm>
            <a:prstGeom prst="rect">
              <a:avLst/>
            </a:prstGeom>
            <a:grpFill/>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r>
                <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3</a:t>
              </a: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10" name="箭头: 右 9"/>
          <p:cNvSpPr/>
          <p:nvPr/>
        </p:nvSpPr>
        <p:spPr>
          <a:xfrm>
            <a:off x="4524375" y="4180840"/>
            <a:ext cx="2922905" cy="262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1548438" y="6106512"/>
            <a:ext cx="1960196" cy="398780"/>
          </a:xfrm>
          <a:prstGeom prst="rect">
            <a:avLst/>
          </a:prstGeom>
          <a:noFill/>
        </p:spPr>
        <p:txBody>
          <a:bodyPr wrap="square" rtlCol="0">
            <a:spAutoFit/>
          </a:bodyPr>
          <a:p>
            <a:r>
              <a:rPr lang="zh-CN" altLang="en-US" sz="2000" b="1" dirty="0">
                <a:solidFill>
                  <a:schemeClr val="tx1"/>
                </a:solidFill>
                <a:sym typeface="+mn-ea"/>
              </a:rPr>
              <a:t>灰度图</a:t>
            </a:r>
            <a:endParaRPr lang="zh-CN" altLang="en-US" sz="2000" b="1" dirty="0">
              <a:solidFill>
                <a:schemeClr val="tx1"/>
              </a:solidFill>
              <a:sym typeface="+mn-ea"/>
            </a:endParaRPr>
          </a:p>
        </p:txBody>
      </p:sp>
      <p:sp>
        <p:nvSpPr>
          <p:cNvPr id="11" name="文本框 10"/>
          <p:cNvSpPr txBox="1"/>
          <p:nvPr/>
        </p:nvSpPr>
        <p:spPr>
          <a:xfrm>
            <a:off x="7805206" y="6106512"/>
            <a:ext cx="1960196" cy="398780"/>
          </a:xfrm>
          <a:prstGeom prst="rect">
            <a:avLst/>
          </a:prstGeom>
          <a:noFill/>
        </p:spPr>
        <p:txBody>
          <a:bodyPr wrap="square" rtlCol="0">
            <a:spAutoFit/>
          </a:bodyPr>
          <a:p>
            <a:r>
              <a:rPr lang="zh-CN" altLang="en-US" sz="2000" b="1" dirty="0">
                <a:solidFill>
                  <a:schemeClr val="tx1"/>
                </a:solidFill>
                <a:sym typeface="+mn-ea"/>
              </a:rPr>
              <a:t>去噪灰度图</a:t>
            </a:r>
            <a:endParaRPr lang="zh-CN" altLang="en-US" sz="2000" b="1" dirty="0">
              <a:solidFill>
                <a:schemeClr val="tx1"/>
              </a:solidFill>
              <a:sym typeface="+mn-ea"/>
            </a:endParaRPr>
          </a:p>
        </p:txBody>
      </p:sp>
      <p:sp>
        <p:nvSpPr>
          <p:cNvPr id="12" name="文本框 11"/>
          <p:cNvSpPr txBox="1"/>
          <p:nvPr/>
        </p:nvSpPr>
        <p:spPr>
          <a:xfrm>
            <a:off x="4980315" y="3712845"/>
            <a:ext cx="1872208" cy="398780"/>
          </a:xfrm>
          <a:prstGeom prst="rect">
            <a:avLst/>
          </a:prstGeom>
          <a:noFill/>
        </p:spPr>
        <p:txBody>
          <a:bodyPr wrap="square" rtlCol="0">
            <a:spAutoFit/>
          </a:bodyPr>
          <a:p>
            <a:r>
              <a:rPr lang="zh-CN" altLang="en-US" sz="2000" b="1" dirty="0">
                <a:solidFill>
                  <a:schemeClr val="tx1"/>
                </a:solidFill>
                <a:sym typeface="+mn-ea"/>
              </a:rPr>
              <a:t>去噪处理</a:t>
            </a:r>
            <a:endParaRPr lang="zh-CN" altLang="en-US" sz="2000" b="1" dirty="0">
              <a:solidFill>
                <a:schemeClr val="tx1"/>
              </a:solidFill>
              <a:sym typeface="+mn-ea"/>
            </a:endParaRPr>
          </a:p>
        </p:txBody>
      </p:sp>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9838" y="3098315"/>
            <a:ext cx="3116756" cy="2587656"/>
          </a:xfrm>
          <a:prstGeom prst="rect">
            <a:avLst/>
          </a:prstGeom>
        </p:spPr>
      </p:pic>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05663" y="3098314"/>
            <a:ext cx="3081598" cy="2587657"/>
          </a:xfrm>
          <a:prstGeom prst="rect">
            <a:avLst/>
          </a:prstGeom>
        </p:spPr>
      </p:pic>
    </p:spTree>
    <p:custDataLst>
      <p:tags r:id="rId7"/>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animEffect transition="in" filter="fade">
                                      <p:cBhvr>
                                        <p:cTn id="14" dur="500"/>
                                        <p:tgtEl>
                                          <p:spTgt spid="3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p:cTn id="22" dur="500" fill="hold"/>
                                        <p:tgtEl>
                                          <p:spTgt spid="33"/>
                                        </p:tgtEl>
                                        <p:attrNameLst>
                                          <p:attrName>ppt_w</p:attrName>
                                        </p:attrNameLst>
                                      </p:cBhvr>
                                      <p:tavLst>
                                        <p:tav tm="0">
                                          <p:val>
                                            <p:fltVal val="0"/>
                                          </p:val>
                                        </p:tav>
                                        <p:tav tm="100000">
                                          <p:val>
                                            <p:strVal val="#ppt_w"/>
                                          </p:val>
                                        </p:tav>
                                      </p:tavLst>
                                    </p:anim>
                                    <p:anim calcmode="lin" valueType="num">
                                      <p:cBhvr>
                                        <p:cTn id="23" dur="500" fill="hold"/>
                                        <p:tgtEl>
                                          <p:spTgt spid="33"/>
                                        </p:tgtEl>
                                        <p:attrNameLst>
                                          <p:attrName>ppt_h</p:attrName>
                                        </p:attrNameLst>
                                      </p:cBhvr>
                                      <p:tavLst>
                                        <p:tav tm="0">
                                          <p:val>
                                            <p:fltVal val="0"/>
                                          </p:val>
                                        </p:tav>
                                        <p:tav tm="100000">
                                          <p:val>
                                            <p:strVal val="#ppt_h"/>
                                          </p:val>
                                        </p:tav>
                                      </p:tavLst>
                                    </p:anim>
                                    <p:animEffect transition="in" filter="fade">
                                      <p:cBhvr>
                                        <p:cTn id="24" dur="500"/>
                                        <p:tgtEl>
                                          <p:spTgt spid="33"/>
                                        </p:tgtEl>
                                      </p:cBhvr>
                                    </p:animEffect>
                                  </p:childTnLst>
                                </p:cTn>
                              </p:par>
                            </p:childTnLst>
                          </p:cTn>
                        </p:par>
                        <p:par>
                          <p:cTn id="25" fill="hold">
                            <p:stCondLst>
                              <p:cond delay="500"/>
                            </p:stCondLst>
                            <p:childTnLst>
                              <p:par>
                                <p:cTn id="26" presetID="2" presetClass="entr" presetSubtype="2"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additive="base">
                                        <p:cTn id="28" dur="500" fill="hold"/>
                                        <p:tgtEl>
                                          <p:spTgt spid="34"/>
                                        </p:tgtEl>
                                        <p:attrNameLst>
                                          <p:attrName>ppt_x</p:attrName>
                                        </p:attrNameLst>
                                      </p:cBhvr>
                                      <p:tavLst>
                                        <p:tav tm="0">
                                          <p:val>
                                            <p:strVal val="1+#ppt_w/2"/>
                                          </p:val>
                                        </p:tav>
                                        <p:tav tm="100000">
                                          <p:val>
                                            <p:strVal val="#ppt_x"/>
                                          </p:val>
                                        </p:tav>
                                      </p:tavLst>
                                    </p:anim>
                                    <p:anim calcmode="lin" valueType="num">
                                      <p:cBhvr additive="base">
                                        <p:cTn id="29"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1" grpId="0" bldLvl="0" animBg="1"/>
      <p:bldP spid="32" grpId="0" bldLvl="0" animBg="1"/>
      <p:bldP spid="3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MH_Other_2"/>
          <p:cNvSpPr>
            <a:spLocks noChangeArrowheads="1"/>
          </p:cNvSpPr>
          <p:nvPr>
            <p:custDataLst>
              <p:tags r:id="rId1"/>
            </p:custDataLst>
          </p:nvPr>
        </p:nvSpPr>
        <p:spPr bwMode="auto">
          <a:xfrm rot="2053012">
            <a:off x="1308155" y="2890602"/>
            <a:ext cx="2692400" cy="2692400"/>
          </a:xfrm>
          <a:prstGeom prst="ellipse">
            <a:avLst/>
          </a:prstGeom>
          <a:noFill/>
          <a:ln w="12700" cmpd="sng">
            <a:solidFill>
              <a:srgbClr val="E8E8E8"/>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1" name="MH_Other_3"/>
          <p:cNvSpPr>
            <a:spLocks noChangeArrowheads="1"/>
          </p:cNvSpPr>
          <p:nvPr>
            <p:custDataLst>
              <p:tags r:id="rId2"/>
            </p:custDataLst>
          </p:nvPr>
        </p:nvSpPr>
        <p:spPr bwMode="auto">
          <a:xfrm rot="2053012">
            <a:off x="2087617" y="2085739"/>
            <a:ext cx="3511550" cy="3511550"/>
          </a:xfrm>
          <a:prstGeom prst="ellipse">
            <a:avLst/>
          </a:prstGeom>
          <a:noFill/>
          <a:ln w="12700" cmpd="sng">
            <a:solidFill>
              <a:srgbClr val="D9D9D9"/>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2" name="MH_Other_4"/>
          <p:cNvSpPr>
            <a:spLocks noChangeArrowheads="1"/>
          </p:cNvSpPr>
          <p:nvPr>
            <p:custDataLst>
              <p:tags r:id="rId3"/>
            </p:custDataLst>
          </p:nvPr>
        </p:nvSpPr>
        <p:spPr bwMode="auto">
          <a:xfrm rot="2053012">
            <a:off x="637492" y="4757439"/>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3" name="MH_Other_5"/>
          <p:cNvSpPr>
            <a:spLocks noChangeArrowheads="1"/>
          </p:cNvSpPr>
          <p:nvPr>
            <p:custDataLst>
              <p:tags r:id="rId4"/>
            </p:custDataLst>
          </p:nvPr>
        </p:nvSpPr>
        <p:spPr bwMode="auto">
          <a:xfrm rot="2053012">
            <a:off x="821325" y="1787544"/>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487B78"/>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34" name="组合 33"/>
          <p:cNvGrpSpPr/>
          <p:nvPr/>
        </p:nvGrpSpPr>
        <p:grpSpPr>
          <a:xfrm>
            <a:off x="6282691" y="1652905"/>
            <a:ext cx="5048249" cy="2727173"/>
            <a:chOff x="527936" y="3358221"/>
            <a:chExt cx="3921588" cy="1525482"/>
          </a:xfrm>
        </p:grpSpPr>
        <p:sp>
          <p:nvSpPr>
            <p:cNvPr id="35" name="矩形 34"/>
            <p:cNvSpPr/>
            <p:nvPr/>
          </p:nvSpPr>
          <p:spPr>
            <a:xfrm>
              <a:off x="637937" y="3677812"/>
              <a:ext cx="3811587" cy="120589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对于去噪处理后的灰度图，需要对图像进行二值化，这样图像每个点的像素只能是两个值（</a:t>
              </a:r>
              <a:r>
                <a:rPr lang="en-US" altLang="zh-CN"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0</a:t>
              </a: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和</a:t>
              </a:r>
              <a:r>
                <a:rPr lang="en-US" altLang="zh-CN"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255</a:t>
              </a: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），方便后期对图像的切割和识别。</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而在二值化这一步对于阈值的确定，我们使用了两种方法，一种是使用</a:t>
              </a:r>
              <a:r>
                <a:rPr lang="en-US" altLang="zh-CN"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opencv</a:t>
              </a: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中自带寻找局部阈值的方法，</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threshold(src, dst, 0, 255, CV_THRESH_OTSU);</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另一种是通过迭代法寻找全局阈值。</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6" name="矩形 35"/>
            <p:cNvSpPr/>
            <p:nvPr/>
          </p:nvSpPr>
          <p:spPr>
            <a:xfrm>
              <a:off x="527936" y="3358221"/>
              <a:ext cx="2241974" cy="257517"/>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黑体" panose="02010609060101010101" charset="-122"/>
                  <a:ea typeface="黑体" panose="02010609060101010101" charset="-122"/>
                  <a:cs typeface="+mn-ea"/>
                  <a:sym typeface="思源黑体 CN Medium" panose="020B0600000000000000" pitchFamily="34" charset="-122"/>
                </a:rPr>
                <a:t>图像二值化</a:t>
              </a:r>
              <a:endParaRPr lang="zh-CN" altLang="en-US" sz="2000" b="1" dirty="0">
                <a:solidFill>
                  <a:schemeClr val="tx1">
                    <a:lumMod val="65000"/>
                    <a:lumOff val="35000"/>
                  </a:schemeClr>
                </a:solidFill>
                <a:latin typeface="黑体" panose="02010609060101010101" charset="-122"/>
                <a:ea typeface="黑体" panose="02010609060101010101" charset="-122"/>
                <a:cs typeface="+mn-ea"/>
                <a:sym typeface="思源黑体 CN Medium" panose="020B0600000000000000" pitchFamily="34" charset="-122"/>
              </a:endParaRPr>
            </a:p>
          </p:txBody>
        </p:sp>
      </p:grpSp>
      <p:grpSp>
        <p:nvGrpSpPr>
          <p:cNvPr id="16" name="组合 15"/>
          <p:cNvGrpSpPr/>
          <p:nvPr/>
        </p:nvGrpSpPr>
        <p:grpSpPr>
          <a:xfrm>
            <a:off x="1319530" y="407670"/>
            <a:ext cx="7028180" cy="1339847"/>
            <a:chOff x="3320581" y="694122"/>
            <a:chExt cx="5603270" cy="1339713"/>
          </a:xfrm>
        </p:grpSpPr>
        <p:sp>
          <p:nvSpPr>
            <p:cNvPr id="17" name="文本框 16"/>
            <p:cNvSpPr txBox="1"/>
            <p:nvPr/>
          </p:nvSpPr>
          <p:spPr>
            <a:xfrm>
              <a:off x="3320581" y="694122"/>
              <a:ext cx="2632710" cy="583507"/>
            </a:xfrm>
            <a:prstGeom prst="rect">
              <a:avLst/>
            </a:prstGeom>
            <a:noFill/>
          </p:spPr>
          <p:txBody>
            <a:bodyPr wrap="square" rtlCol="0">
              <a:spAutoFit/>
            </a:bodyPr>
            <a:lstStyle/>
            <a:p>
              <a:pPr fontAlgn="auto">
                <a:spcBef>
                  <a:spcPts val="0"/>
                </a:spcBef>
                <a:spcAft>
                  <a:spcPts val="0"/>
                </a:spcAft>
              </a:pPr>
              <a:r>
                <a:rPr lang="zh-CN"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项目设计方案</a:t>
              </a:r>
              <a:endParaRPr lang="zh-CN"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8" name="文本框 17"/>
            <p:cNvSpPr txBox="1"/>
            <p:nvPr/>
          </p:nvSpPr>
          <p:spPr>
            <a:xfrm>
              <a:off x="3320581" y="1203973"/>
              <a:ext cx="5603270" cy="829862"/>
            </a:xfrm>
            <a:prstGeom prst="rect">
              <a:avLst/>
            </a:prstGeom>
            <a:noFill/>
          </p:spPr>
          <p:txBody>
            <a:bodyPr wrap="square" rtlCol="0">
              <a:spAutoFit/>
            </a:bodyPr>
            <a:lstStyle/>
            <a:p>
              <a:pPr fontAlgn="auto">
                <a:lnSpc>
                  <a:spcPct val="120000"/>
                </a:lnSpc>
                <a:spcBef>
                  <a:spcPts val="0"/>
                </a:spcBef>
                <a:spcAft>
                  <a:spcPts val="0"/>
                </a:spcAft>
              </a:pPr>
              <a:r>
                <a:rPr lang="zh-CN" altLang="en-US" sz="20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图片预处理</a:t>
              </a:r>
              <a:endParaRPr lang="zh-CN" altLang="en-US" sz="20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19" name="组合 18"/>
          <p:cNvGrpSpPr/>
          <p:nvPr/>
        </p:nvGrpSpPr>
        <p:grpSpPr>
          <a:xfrm>
            <a:off x="551384" y="548004"/>
            <a:ext cx="537440" cy="537440"/>
            <a:chOff x="1126772" y="548004"/>
            <a:chExt cx="537440" cy="537440"/>
          </a:xfrm>
          <a:solidFill>
            <a:schemeClr val="accent2">
              <a:lumMod val="60000"/>
              <a:lumOff val="40000"/>
            </a:schemeClr>
          </a:solidFill>
        </p:grpSpPr>
        <p:sp>
          <p:nvSpPr>
            <p:cNvPr id="20" name="Shape 644"/>
            <p:cNvSpPr/>
            <p:nvPr/>
          </p:nvSpPr>
          <p:spPr>
            <a:xfrm rot="8100000" flipH="1">
              <a:off x="1126772" y="548004"/>
              <a:ext cx="537440" cy="537440"/>
            </a:xfrm>
            <a:prstGeom prst="roundRect">
              <a:avLst>
                <a:gd name="adj" fmla="val 25760"/>
              </a:avLst>
            </a:prstGeom>
            <a:grp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1" name="矩形 20"/>
            <p:cNvSpPr>
              <a:spLocks noChangeArrowheads="1"/>
            </p:cNvSpPr>
            <p:nvPr/>
          </p:nvSpPr>
          <p:spPr bwMode="auto">
            <a:xfrm>
              <a:off x="1240555" y="601280"/>
              <a:ext cx="309873" cy="430530"/>
            </a:xfrm>
            <a:prstGeom prst="rect">
              <a:avLst/>
            </a:prstGeom>
            <a:grpFill/>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r>
                <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3</a:t>
              </a: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10" name="箭头: 右 9"/>
          <p:cNvSpPr/>
          <p:nvPr/>
        </p:nvSpPr>
        <p:spPr>
          <a:xfrm rot="5400000">
            <a:off x="1790065" y="4171315"/>
            <a:ext cx="835660" cy="262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4226233" y="5954112"/>
            <a:ext cx="1960196" cy="398780"/>
          </a:xfrm>
          <a:prstGeom prst="rect">
            <a:avLst/>
          </a:prstGeom>
          <a:noFill/>
        </p:spPr>
        <p:txBody>
          <a:bodyPr wrap="square" rtlCol="0">
            <a:spAutoFit/>
          </a:bodyPr>
          <a:p>
            <a:r>
              <a:rPr lang="zh-CN" altLang="en-US" sz="2000" b="1" dirty="0">
                <a:solidFill>
                  <a:schemeClr val="tx1"/>
                </a:solidFill>
              </a:rPr>
              <a:t>二值化后</a:t>
            </a:r>
            <a:endParaRPr lang="zh-CN" altLang="en-US" sz="2000" b="1" dirty="0">
              <a:solidFill>
                <a:schemeClr val="tx1"/>
              </a:solidFill>
            </a:endParaRPr>
          </a:p>
        </p:txBody>
      </p:sp>
      <p:sp>
        <p:nvSpPr>
          <p:cNvPr id="11" name="文本框 10"/>
          <p:cNvSpPr txBox="1"/>
          <p:nvPr/>
        </p:nvSpPr>
        <p:spPr>
          <a:xfrm>
            <a:off x="3788831" y="2776572"/>
            <a:ext cx="1960196" cy="398780"/>
          </a:xfrm>
          <a:prstGeom prst="rect">
            <a:avLst/>
          </a:prstGeom>
          <a:noFill/>
        </p:spPr>
        <p:txBody>
          <a:bodyPr wrap="square" rtlCol="0">
            <a:spAutoFit/>
          </a:bodyPr>
          <a:p>
            <a:r>
              <a:rPr lang="zh-CN" altLang="en-US" sz="2000" b="1" dirty="0">
                <a:solidFill>
                  <a:schemeClr val="tx1"/>
                </a:solidFill>
                <a:sym typeface="+mn-ea"/>
              </a:rPr>
              <a:t>去噪灰度图</a:t>
            </a:r>
            <a:endParaRPr lang="zh-CN" altLang="en-US" sz="2000" b="1" dirty="0">
              <a:solidFill>
                <a:schemeClr val="tx1"/>
              </a:solidFill>
              <a:sym typeface="+mn-ea"/>
            </a:endParaRPr>
          </a:p>
        </p:txBody>
      </p:sp>
      <p:sp>
        <p:nvSpPr>
          <p:cNvPr id="12" name="文本框 11"/>
          <p:cNvSpPr txBox="1"/>
          <p:nvPr/>
        </p:nvSpPr>
        <p:spPr>
          <a:xfrm rot="5400000">
            <a:off x="831225" y="4566285"/>
            <a:ext cx="1872208" cy="398780"/>
          </a:xfrm>
          <a:prstGeom prst="rect">
            <a:avLst/>
          </a:prstGeom>
          <a:noFill/>
        </p:spPr>
        <p:txBody>
          <a:bodyPr wrap="square" rtlCol="0">
            <a:spAutoFit/>
          </a:bodyPr>
          <a:p>
            <a:r>
              <a:rPr lang="zh-CN" altLang="en-US" sz="2000" b="1" dirty="0">
                <a:solidFill>
                  <a:schemeClr val="tx1"/>
                </a:solidFill>
              </a:rPr>
              <a:t>二值化</a:t>
            </a:r>
            <a:endParaRPr lang="zh-CN" altLang="en-US" sz="2000" b="1" dirty="0">
              <a:solidFill>
                <a:schemeClr val="tx1"/>
              </a:solidFill>
            </a:endParaRPr>
          </a:p>
        </p:txBody>
      </p:sp>
      <p:pic>
        <p:nvPicPr>
          <p:cNvPr id="1073742860" name="图片 1073742859" descr="IMG_256"/>
          <p:cNvPicPr>
            <a:picLocks noChangeAspect="1"/>
          </p:cNvPicPr>
          <p:nvPr/>
        </p:nvPicPr>
        <p:blipFill>
          <a:blip r:embed="rId5"/>
          <a:stretch>
            <a:fillRect/>
          </a:stretch>
        </p:blipFill>
        <p:spPr>
          <a:xfrm>
            <a:off x="929958" y="4720590"/>
            <a:ext cx="3162935" cy="2028190"/>
          </a:xfrm>
          <a:prstGeom prst="rect">
            <a:avLst/>
          </a:prstGeom>
          <a:noFill/>
          <a:ln w="9525">
            <a:noFill/>
          </a:ln>
        </p:spPr>
      </p:pic>
      <p:pic>
        <p:nvPicPr>
          <p:cNvPr id="3" name="图片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00150" y="1747520"/>
            <a:ext cx="2479675" cy="2082165"/>
          </a:xfrm>
          <a:prstGeom prst="rect">
            <a:avLst/>
          </a:prstGeom>
        </p:spPr>
      </p:pic>
    </p:spTree>
    <p:custDataLst>
      <p:tags r:id="rId7"/>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animEffect transition="in" filter="fade">
                                      <p:cBhvr>
                                        <p:cTn id="14" dur="500"/>
                                        <p:tgtEl>
                                          <p:spTgt spid="3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p:cTn id="22" dur="500" fill="hold"/>
                                        <p:tgtEl>
                                          <p:spTgt spid="33"/>
                                        </p:tgtEl>
                                        <p:attrNameLst>
                                          <p:attrName>ppt_w</p:attrName>
                                        </p:attrNameLst>
                                      </p:cBhvr>
                                      <p:tavLst>
                                        <p:tav tm="0">
                                          <p:val>
                                            <p:fltVal val="0"/>
                                          </p:val>
                                        </p:tav>
                                        <p:tav tm="100000">
                                          <p:val>
                                            <p:strVal val="#ppt_w"/>
                                          </p:val>
                                        </p:tav>
                                      </p:tavLst>
                                    </p:anim>
                                    <p:anim calcmode="lin" valueType="num">
                                      <p:cBhvr>
                                        <p:cTn id="23" dur="500" fill="hold"/>
                                        <p:tgtEl>
                                          <p:spTgt spid="33"/>
                                        </p:tgtEl>
                                        <p:attrNameLst>
                                          <p:attrName>ppt_h</p:attrName>
                                        </p:attrNameLst>
                                      </p:cBhvr>
                                      <p:tavLst>
                                        <p:tav tm="0">
                                          <p:val>
                                            <p:fltVal val="0"/>
                                          </p:val>
                                        </p:tav>
                                        <p:tav tm="100000">
                                          <p:val>
                                            <p:strVal val="#ppt_h"/>
                                          </p:val>
                                        </p:tav>
                                      </p:tavLst>
                                    </p:anim>
                                    <p:animEffect transition="in" filter="fade">
                                      <p:cBhvr>
                                        <p:cTn id="24" dur="500"/>
                                        <p:tgtEl>
                                          <p:spTgt spid="33"/>
                                        </p:tgtEl>
                                      </p:cBhvr>
                                    </p:animEffect>
                                  </p:childTnLst>
                                </p:cTn>
                              </p:par>
                            </p:childTnLst>
                          </p:cTn>
                        </p:par>
                        <p:par>
                          <p:cTn id="25" fill="hold">
                            <p:stCondLst>
                              <p:cond delay="500"/>
                            </p:stCondLst>
                            <p:childTnLst>
                              <p:par>
                                <p:cTn id="26" presetID="2" presetClass="entr" presetSubtype="2"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additive="base">
                                        <p:cTn id="28" dur="500" fill="hold"/>
                                        <p:tgtEl>
                                          <p:spTgt spid="34"/>
                                        </p:tgtEl>
                                        <p:attrNameLst>
                                          <p:attrName>ppt_x</p:attrName>
                                        </p:attrNameLst>
                                      </p:cBhvr>
                                      <p:tavLst>
                                        <p:tav tm="0">
                                          <p:val>
                                            <p:strVal val="1+#ppt_w/2"/>
                                          </p:val>
                                        </p:tav>
                                        <p:tav tm="100000">
                                          <p:val>
                                            <p:strVal val="#ppt_x"/>
                                          </p:val>
                                        </p:tav>
                                      </p:tavLst>
                                    </p:anim>
                                    <p:anim calcmode="lin" valueType="num">
                                      <p:cBhvr additive="base">
                                        <p:cTn id="29"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1" grpId="0" bldLvl="0" animBg="1"/>
      <p:bldP spid="32" grpId="0" bldLvl="0" animBg="1"/>
      <p:bldP spid="33"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MH_Other_2"/>
          <p:cNvSpPr>
            <a:spLocks noChangeArrowheads="1"/>
          </p:cNvSpPr>
          <p:nvPr>
            <p:custDataLst>
              <p:tags r:id="rId1"/>
            </p:custDataLst>
          </p:nvPr>
        </p:nvSpPr>
        <p:spPr bwMode="auto">
          <a:xfrm rot="2053012">
            <a:off x="1308155" y="2890602"/>
            <a:ext cx="2692400" cy="2692400"/>
          </a:xfrm>
          <a:prstGeom prst="ellipse">
            <a:avLst/>
          </a:prstGeom>
          <a:noFill/>
          <a:ln w="12700" cmpd="sng">
            <a:solidFill>
              <a:srgbClr val="E8E8E8"/>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1" name="MH_Other_3"/>
          <p:cNvSpPr>
            <a:spLocks noChangeArrowheads="1"/>
          </p:cNvSpPr>
          <p:nvPr>
            <p:custDataLst>
              <p:tags r:id="rId2"/>
            </p:custDataLst>
          </p:nvPr>
        </p:nvSpPr>
        <p:spPr bwMode="auto">
          <a:xfrm rot="2053012">
            <a:off x="2087617" y="2085739"/>
            <a:ext cx="3511550" cy="3511550"/>
          </a:xfrm>
          <a:prstGeom prst="ellipse">
            <a:avLst/>
          </a:prstGeom>
          <a:noFill/>
          <a:ln w="12700" cmpd="sng">
            <a:solidFill>
              <a:srgbClr val="D9D9D9"/>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2" name="MH_Other_4"/>
          <p:cNvSpPr>
            <a:spLocks noChangeArrowheads="1"/>
          </p:cNvSpPr>
          <p:nvPr>
            <p:custDataLst>
              <p:tags r:id="rId3"/>
            </p:custDataLst>
          </p:nvPr>
        </p:nvSpPr>
        <p:spPr bwMode="auto">
          <a:xfrm rot="2053012">
            <a:off x="821007" y="5570874"/>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3" name="MH_Other_5"/>
          <p:cNvSpPr>
            <a:spLocks noChangeArrowheads="1"/>
          </p:cNvSpPr>
          <p:nvPr>
            <p:custDataLst>
              <p:tags r:id="rId4"/>
            </p:custDataLst>
          </p:nvPr>
        </p:nvSpPr>
        <p:spPr bwMode="auto">
          <a:xfrm rot="2053012">
            <a:off x="821325" y="1787544"/>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487B78"/>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16" name="组合 15"/>
          <p:cNvGrpSpPr/>
          <p:nvPr/>
        </p:nvGrpSpPr>
        <p:grpSpPr>
          <a:xfrm>
            <a:off x="1319530" y="407670"/>
            <a:ext cx="7028180" cy="1339847"/>
            <a:chOff x="3320581" y="694122"/>
            <a:chExt cx="5603270" cy="1339713"/>
          </a:xfrm>
        </p:grpSpPr>
        <p:sp>
          <p:nvSpPr>
            <p:cNvPr id="17" name="文本框 16"/>
            <p:cNvSpPr txBox="1"/>
            <p:nvPr/>
          </p:nvSpPr>
          <p:spPr>
            <a:xfrm>
              <a:off x="3320581" y="694122"/>
              <a:ext cx="2632710" cy="583507"/>
            </a:xfrm>
            <a:prstGeom prst="rect">
              <a:avLst/>
            </a:prstGeom>
            <a:noFill/>
          </p:spPr>
          <p:txBody>
            <a:bodyPr wrap="square" rtlCol="0">
              <a:spAutoFit/>
            </a:bodyPr>
            <a:lstStyle/>
            <a:p>
              <a:pPr fontAlgn="auto">
                <a:spcBef>
                  <a:spcPts val="0"/>
                </a:spcBef>
                <a:spcAft>
                  <a:spcPts val="0"/>
                </a:spcAft>
              </a:pPr>
              <a:r>
                <a:rPr lang="zh-CN"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项目设计方案</a:t>
              </a:r>
              <a:endParaRPr lang="zh-CN"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8" name="文本框 17"/>
            <p:cNvSpPr txBox="1"/>
            <p:nvPr/>
          </p:nvSpPr>
          <p:spPr>
            <a:xfrm>
              <a:off x="3320581" y="1203973"/>
              <a:ext cx="5603270" cy="829862"/>
            </a:xfrm>
            <a:prstGeom prst="rect">
              <a:avLst/>
            </a:prstGeom>
            <a:noFill/>
          </p:spPr>
          <p:txBody>
            <a:bodyPr wrap="square" rtlCol="0">
              <a:spAutoFit/>
            </a:bodyPr>
            <a:lstStyle/>
            <a:p>
              <a:pPr fontAlgn="auto">
                <a:lnSpc>
                  <a:spcPct val="120000"/>
                </a:lnSpc>
                <a:spcBef>
                  <a:spcPts val="0"/>
                </a:spcBef>
                <a:spcAft>
                  <a:spcPts val="0"/>
                </a:spcAft>
              </a:pPr>
              <a:r>
                <a:rPr lang="zh-CN" altLang="en-US" sz="20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字符切割</a:t>
              </a:r>
              <a:endParaRPr lang="zh-CN" altLang="en-US" sz="20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19" name="组合 18"/>
          <p:cNvGrpSpPr/>
          <p:nvPr/>
        </p:nvGrpSpPr>
        <p:grpSpPr>
          <a:xfrm>
            <a:off x="551384" y="548004"/>
            <a:ext cx="537440" cy="537440"/>
            <a:chOff x="1126772" y="548004"/>
            <a:chExt cx="537440" cy="537440"/>
          </a:xfrm>
          <a:solidFill>
            <a:schemeClr val="accent2">
              <a:lumMod val="60000"/>
              <a:lumOff val="40000"/>
            </a:schemeClr>
          </a:solidFill>
        </p:grpSpPr>
        <p:sp>
          <p:nvSpPr>
            <p:cNvPr id="20" name="Shape 644"/>
            <p:cNvSpPr/>
            <p:nvPr/>
          </p:nvSpPr>
          <p:spPr>
            <a:xfrm rot="8100000" flipH="1">
              <a:off x="1126772" y="548004"/>
              <a:ext cx="537440" cy="537440"/>
            </a:xfrm>
            <a:prstGeom prst="roundRect">
              <a:avLst>
                <a:gd name="adj" fmla="val 25760"/>
              </a:avLst>
            </a:prstGeom>
            <a:grp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1" name="矩形 20"/>
            <p:cNvSpPr>
              <a:spLocks noChangeArrowheads="1"/>
            </p:cNvSpPr>
            <p:nvPr/>
          </p:nvSpPr>
          <p:spPr bwMode="auto">
            <a:xfrm>
              <a:off x="1240555" y="601280"/>
              <a:ext cx="309873" cy="430530"/>
            </a:xfrm>
            <a:prstGeom prst="rect">
              <a:avLst/>
            </a:prstGeom>
            <a:grpFill/>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r>
                <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3</a:t>
              </a: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0319" y="1862237"/>
            <a:ext cx="5832648" cy="2880320"/>
          </a:xfrm>
          <a:prstGeom prst="rect">
            <a:avLst/>
          </a:prstGeom>
        </p:spPr>
      </p:pic>
      <p:pic>
        <p:nvPicPr>
          <p:cNvPr id="22" name="图片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9248" y="5798601"/>
            <a:ext cx="6508044" cy="685859"/>
          </a:xfrm>
          <a:prstGeom prst="rect">
            <a:avLst/>
          </a:prstGeom>
        </p:spPr>
      </p:pic>
      <p:sp>
        <p:nvSpPr>
          <p:cNvPr id="4" name="箭头: 左 10"/>
          <p:cNvSpPr/>
          <p:nvPr/>
        </p:nvSpPr>
        <p:spPr>
          <a:xfrm>
            <a:off x="5856605" y="2237105"/>
            <a:ext cx="1353820" cy="20383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7300292" y="2016132"/>
            <a:ext cx="2030132" cy="646331"/>
          </a:xfrm>
          <a:prstGeom prst="rect">
            <a:avLst/>
          </a:prstGeom>
          <a:noFill/>
        </p:spPr>
        <p:txBody>
          <a:bodyPr wrap="square" rtlCol="0">
            <a:spAutoFit/>
          </a:bodyPr>
          <a:p>
            <a:r>
              <a:rPr lang="zh-CN" altLang="en-US" dirty="0">
                <a:solidFill>
                  <a:schemeClr val="tx1"/>
                </a:solidFill>
              </a:rPr>
              <a:t>此部分为</a:t>
            </a:r>
            <a:r>
              <a:rPr lang="en-US" altLang="zh-CN" dirty="0">
                <a:solidFill>
                  <a:schemeClr val="tx1"/>
                </a:solidFill>
              </a:rPr>
              <a:t>ISBN</a:t>
            </a:r>
            <a:r>
              <a:rPr lang="zh-CN" altLang="en-US" dirty="0">
                <a:solidFill>
                  <a:schemeClr val="tx1"/>
                </a:solidFill>
              </a:rPr>
              <a:t>号的水平投影部分</a:t>
            </a:r>
            <a:endParaRPr lang="zh-CN" altLang="en-US" dirty="0">
              <a:solidFill>
                <a:schemeClr val="tx1"/>
              </a:solidFill>
            </a:endParaRPr>
          </a:p>
        </p:txBody>
      </p:sp>
      <p:sp>
        <p:nvSpPr>
          <p:cNvPr id="6" name="箭头: 下 32"/>
          <p:cNvSpPr/>
          <p:nvPr/>
        </p:nvSpPr>
        <p:spPr>
          <a:xfrm>
            <a:off x="8347604" y="2657339"/>
            <a:ext cx="274201" cy="34496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箭头: 左 28"/>
          <p:cNvSpPr/>
          <p:nvPr/>
        </p:nvSpPr>
        <p:spPr>
          <a:xfrm>
            <a:off x="7827645" y="6076950"/>
            <a:ext cx="458470" cy="20383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8" name="文本框 27"/>
          <p:cNvSpPr txBox="1"/>
          <p:nvPr/>
        </p:nvSpPr>
        <p:spPr>
          <a:xfrm>
            <a:off x="8347779" y="6077128"/>
            <a:ext cx="1656181" cy="369332"/>
          </a:xfrm>
          <a:prstGeom prst="rect">
            <a:avLst/>
          </a:prstGeom>
          <a:noFill/>
        </p:spPr>
        <p:txBody>
          <a:bodyPr wrap="square" rtlCol="0">
            <a:spAutoFit/>
          </a:bodyPr>
          <a:p>
            <a:r>
              <a:rPr lang="en-US" altLang="zh-CN" dirty="0">
                <a:solidFill>
                  <a:schemeClr val="tx1"/>
                </a:solidFill>
              </a:rPr>
              <a:t>ISBN</a:t>
            </a:r>
            <a:r>
              <a:rPr lang="zh-CN" altLang="en-US" dirty="0">
                <a:solidFill>
                  <a:schemeClr val="tx1"/>
                </a:solidFill>
              </a:rPr>
              <a:t>号</a:t>
            </a:r>
            <a:endParaRPr lang="zh-CN" altLang="en-US" dirty="0">
              <a:solidFill>
                <a:schemeClr val="tx1"/>
              </a:solidFill>
            </a:endParaRPr>
          </a:p>
        </p:txBody>
      </p:sp>
      <p:sp>
        <p:nvSpPr>
          <p:cNvPr id="7" name="文本框 6"/>
          <p:cNvSpPr txBox="1"/>
          <p:nvPr/>
        </p:nvSpPr>
        <p:spPr>
          <a:xfrm>
            <a:off x="7122492" y="3508374"/>
            <a:ext cx="1127696" cy="923330"/>
          </a:xfrm>
          <a:prstGeom prst="rect">
            <a:avLst/>
          </a:prstGeom>
          <a:noFill/>
        </p:spPr>
        <p:txBody>
          <a:bodyPr wrap="square" rtlCol="0">
            <a:spAutoFit/>
          </a:bodyPr>
          <a:p>
            <a:r>
              <a:rPr lang="zh-CN" altLang="en-US" dirty="0">
                <a:solidFill>
                  <a:schemeClr val="tx1"/>
                </a:solidFill>
              </a:rPr>
              <a:t>将该部分水平切割下来</a:t>
            </a:r>
            <a:endParaRPr lang="zh-CN" altLang="en-US" dirty="0">
              <a:solidFill>
                <a:schemeClr val="tx1"/>
              </a:solidFill>
            </a:endParaRPr>
          </a:p>
        </p:txBody>
      </p:sp>
      <p:grpSp>
        <p:nvGrpSpPr>
          <p:cNvPr id="23" name="组合 22"/>
          <p:cNvGrpSpPr/>
          <p:nvPr/>
        </p:nvGrpSpPr>
        <p:grpSpPr>
          <a:xfrm>
            <a:off x="8519795" y="3072765"/>
            <a:ext cx="3811270" cy="2379164"/>
            <a:chOff x="874712" y="3325188"/>
            <a:chExt cx="3811587" cy="649639"/>
          </a:xfrm>
        </p:grpSpPr>
        <p:sp>
          <p:nvSpPr>
            <p:cNvPr id="24" name="矩形 23"/>
            <p:cNvSpPr/>
            <p:nvPr/>
          </p:nvSpPr>
          <p:spPr>
            <a:xfrm>
              <a:off x="874712" y="3677812"/>
              <a:ext cx="3811587" cy="297015"/>
            </a:xfrm>
            <a:prstGeom prst="rect">
              <a:avLst/>
            </a:prstGeom>
          </p:spPr>
          <p:txBody>
            <a:bodyPr wrap="square">
              <a:spAutoFit/>
              <a:scene3d>
                <a:camera prst="orthographicFront"/>
                <a:lightRig rig="threePt" dir="t"/>
              </a:scene3d>
              <a:sp3d contourW="12700"/>
            </a:bodyPr>
            <a:p>
              <a:pPr algn="just">
                <a:lnSpc>
                  <a:spcPct val="120000"/>
                </a:lnSpc>
              </a:pPr>
              <a:r>
                <a:rPr lang="zh-CN" altLang="en-US" sz="18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优化：判断水平投影的长度，如</a:t>
              </a:r>
              <a:endParaRPr lang="zh-CN" altLang="en-US" sz="18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zh-CN" altLang="en-US" sz="18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果长度太小说明是黑边或者黑点，不进行切割</a:t>
              </a:r>
              <a:endParaRPr lang="zh-CN" altLang="en-US" sz="18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5" name="矩形 24"/>
            <p:cNvSpPr/>
            <p:nvPr/>
          </p:nvSpPr>
          <p:spPr>
            <a:xfrm>
              <a:off x="874712" y="3325188"/>
              <a:ext cx="3184525" cy="266846"/>
            </a:xfrm>
            <a:prstGeom prst="rect">
              <a:avLst/>
            </a:prstGeom>
          </p:spPr>
          <p:txBody>
            <a:bodyPr wrap="square">
              <a:spAutoFit/>
              <a:scene3d>
                <a:camera prst="orthographicFront"/>
                <a:lightRig rig="threePt" dir="t"/>
              </a:scene3d>
              <a:sp3d contourW="12700"/>
            </a:bodyPr>
            <a:p>
              <a:pPr algn="just">
                <a:lnSpc>
                  <a:spcPct val="120000"/>
                </a:lnSpc>
              </a:pPr>
              <a:r>
                <a:rPr lang="zh-CN" altLang="en-US" sz="20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根据水平投影切割</a:t>
              </a:r>
              <a:r>
                <a:rPr lang="en-US" altLang="zh-CN" sz="20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ISBN</a:t>
              </a:r>
              <a:r>
                <a:rPr lang="zh-CN" altLang="en-US" sz="20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号</a:t>
              </a:r>
              <a:endParaRPr lang="zh-CN" altLang="en-US" sz="20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zh-CN" altLang="en-US" sz="14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int Horizontal_projection(const Mat&amp; src, Mat&amp; roiImg)</a:t>
              </a:r>
              <a:endParaRPr lang="zh-CN" altLang="en-US" sz="14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Tree>
    <p:custDataLst>
      <p:tags r:id="rId7"/>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animEffect transition="in" filter="fade">
                                      <p:cBhvr>
                                        <p:cTn id="14" dur="500"/>
                                        <p:tgtEl>
                                          <p:spTgt spid="3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p:cTn id="22" dur="500" fill="hold"/>
                                        <p:tgtEl>
                                          <p:spTgt spid="33"/>
                                        </p:tgtEl>
                                        <p:attrNameLst>
                                          <p:attrName>ppt_w</p:attrName>
                                        </p:attrNameLst>
                                      </p:cBhvr>
                                      <p:tavLst>
                                        <p:tav tm="0">
                                          <p:val>
                                            <p:fltVal val="0"/>
                                          </p:val>
                                        </p:tav>
                                        <p:tav tm="100000">
                                          <p:val>
                                            <p:strVal val="#ppt_w"/>
                                          </p:val>
                                        </p:tav>
                                      </p:tavLst>
                                    </p:anim>
                                    <p:anim calcmode="lin" valueType="num">
                                      <p:cBhvr>
                                        <p:cTn id="23" dur="500" fill="hold"/>
                                        <p:tgtEl>
                                          <p:spTgt spid="33"/>
                                        </p:tgtEl>
                                        <p:attrNameLst>
                                          <p:attrName>ppt_h</p:attrName>
                                        </p:attrNameLst>
                                      </p:cBhvr>
                                      <p:tavLst>
                                        <p:tav tm="0">
                                          <p:val>
                                            <p:fltVal val="0"/>
                                          </p:val>
                                        </p:tav>
                                        <p:tav tm="100000">
                                          <p:val>
                                            <p:strVal val="#ppt_h"/>
                                          </p:val>
                                        </p:tav>
                                      </p:tavLst>
                                    </p:anim>
                                    <p:animEffect transition="in" filter="fade">
                                      <p:cBhvr>
                                        <p:cTn id="24" dur="500"/>
                                        <p:tgtEl>
                                          <p:spTgt spid="33"/>
                                        </p:tgtEl>
                                      </p:cBhvr>
                                    </p:animEffect>
                                  </p:childTnLst>
                                </p:cTn>
                              </p:par>
                            </p:childTnLst>
                          </p:cTn>
                        </p:par>
                        <p:par>
                          <p:cTn id="25" fill="hold">
                            <p:stCondLst>
                              <p:cond delay="500"/>
                            </p:stCondLst>
                            <p:childTnLst>
                              <p:par>
                                <p:cTn id="26" presetID="2" presetClass="entr" presetSubtype="2"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1+#ppt_w/2"/>
                                          </p:val>
                                        </p:tav>
                                        <p:tav tm="100000">
                                          <p:val>
                                            <p:strVal val="#ppt_x"/>
                                          </p:val>
                                        </p:tav>
                                      </p:tavLst>
                                    </p:anim>
                                    <p:anim calcmode="lin" valueType="num">
                                      <p:cBhvr additive="base">
                                        <p:cTn id="29"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1" grpId="0" bldLvl="0" animBg="1"/>
      <p:bldP spid="32" grpId="0" bldLvl="0" animBg="1"/>
      <p:bldP spid="33"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MH_Other_2"/>
          <p:cNvSpPr>
            <a:spLocks noChangeArrowheads="1"/>
          </p:cNvSpPr>
          <p:nvPr>
            <p:custDataLst>
              <p:tags r:id="rId1"/>
            </p:custDataLst>
          </p:nvPr>
        </p:nvSpPr>
        <p:spPr bwMode="auto">
          <a:xfrm rot="2053012">
            <a:off x="1308155" y="2890602"/>
            <a:ext cx="2692400" cy="2692400"/>
          </a:xfrm>
          <a:prstGeom prst="ellipse">
            <a:avLst/>
          </a:prstGeom>
          <a:noFill/>
          <a:ln w="12700" cmpd="sng">
            <a:solidFill>
              <a:srgbClr val="E8E8E8"/>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1" name="MH_Other_3"/>
          <p:cNvSpPr>
            <a:spLocks noChangeArrowheads="1"/>
          </p:cNvSpPr>
          <p:nvPr>
            <p:custDataLst>
              <p:tags r:id="rId2"/>
            </p:custDataLst>
          </p:nvPr>
        </p:nvSpPr>
        <p:spPr bwMode="auto">
          <a:xfrm rot="2053012">
            <a:off x="2087617" y="2085739"/>
            <a:ext cx="3511550" cy="3511550"/>
          </a:xfrm>
          <a:prstGeom prst="ellipse">
            <a:avLst/>
          </a:prstGeom>
          <a:noFill/>
          <a:ln w="12700" cmpd="sng">
            <a:solidFill>
              <a:srgbClr val="D9D9D9"/>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2" name="MH_Other_4"/>
          <p:cNvSpPr>
            <a:spLocks noChangeArrowheads="1"/>
          </p:cNvSpPr>
          <p:nvPr>
            <p:custDataLst>
              <p:tags r:id="rId3"/>
            </p:custDataLst>
          </p:nvPr>
        </p:nvSpPr>
        <p:spPr bwMode="auto">
          <a:xfrm rot="2053012">
            <a:off x="702262" y="3936384"/>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3" name="MH_Other_5"/>
          <p:cNvSpPr>
            <a:spLocks noChangeArrowheads="1"/>
          </p:cNvSpPr>
          <p:nvPr>
            <p:custDataLst>
              <p:tags r:id="rId4"/>
            </p:custDataLst>
          </p:nvPr>
        </p:nvSpPr>
        <p:spPr bwMode="auto">
          <a:xfrm rot="2053012">
            <a:off x="821325" y="1787544"/>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487B78"/>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16" name="组合 15"/>
          <p:cNvGrpSpPr/>
          <p:nvPr/>
        </p:nvGrpSpPr>
        <p:grpSpPr>
          <a:xfrm>
            <a:off x="1319530" y="407670"/>
            <a:ext cx="7028180" cy="1339847"/>
            <a:chOff x="3320581" y="694122"/>
            <a:chExt cx="5603270" cy="1339713"/>
          </a:xfrm>
        </p:grpSpPr>
        <p:sp>
          <p:nvSpPr>
            <p:cNvPr id="17" name="文本框 16"/>
            <p:cNvSpPr txBox="1"/>
            <p:nvPr/>
          </p:nvSpPr>
          <p:spPr>
            <a:xfrm>
              <a:off x="3320581" y="694122"/>
              <a:ext cx="2632710" cy="583507"/>
            </a:xfrm>
            <a:prstGeom prst="rect">
              <a:avLst/>
            </a:prstGeom>
            <a:noFill/>
          </p:spPr>
          <p:txBody>
            <a:bodyPr wrap="square" rtlCol="0">
              <a:spAutoFit/>
            </a:bodyPr>
            <a:lstStyle/>
            <a:p>
              <a:pPr fontAlgn="auto">
                <a:spcBef>
                  <a:spcPts val="0"/>
                </a:spcBef>
                <a:spcAft>
                  <a:spcPts val="0"/>
                </a:spcAft>
              </a:pPr>
              <a:r>
                <a:rPr lang="zh-CN"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项目设计方案</a:t>
              </a:r>
              <a:endParaRPr lang="zh-CN"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8" name="文本框 17"/>
            <p:cNvSpPr txBox="1"/>
            <p:nvPr/>
          </p:nvSpPr>
          <p:spPr>
            <a:xfrm>
              <a:off x="3320581" y="1203973"/>
              <a:ext cx="5603270" cy="829862"/>
            </a:xfrm>
            <a:prstGeom prst="rect">
              <a:avLst/>
            </a:prstGeom>
            <a:noFill/>
          </p:spPr>
          <p:txBody>
            <a:bodyPr wrap="square" rtlCol="0">
              <a:spAutoFit/>
            </a:bodyPr>
            <a:lstStyle/>
            <a:p>
              <a:pPr fontAlgn="auto">
                <a:lnSpc>
                  <a:spcPct val="120000"/>
                </a:lnSpc>
                <a:spcBef>
                  <a:spcPts val="0"/>
                </a:spcBef>
                <a:spcAft>
                  <a:spcPts val="0"/>
                </a:spcAft>
              </a:pPr>
              <a:r>
                <a:rPr lang="zh-CN" altLang="en-US" sz="20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字符切割</a:t>
              </a:r>
              <a:endParaRPr lang="zh-CN" altLang="en-US" sz="20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19" name="组合 18"/>
          <p:cNvGrpSpPr/>
          <p:nvPr/>
        </p:nvGrpSpPr>
        <p:grpSpPr>
          <a:xfrm>
            <a:off x="551384" y="548004"/>
            <a:ext cx="537440" cy="537440"/>
            <a:chOff x="1126772" y="548004"/>
            <a:chExt cx="537440" cy="537440"/>
          </a:xfrm>
          <a:solidFill>
            <a:schemeClr val="accent2">
              <a:lumMod val="60000"/>
              <a:lumOff val="40000"/>
            </a:schemeClr>
          </a:solidFill>
        </p:grpSpPr>
        <p:sp>
          <p:nvSpPr>
            <p:cNvPr id="20" name="Shape 644"/>
            <p:cNvSpPr/>
            <p:nvPr/>
          </p:nvSpPr>
          <p:spPr>
            <a:xfrm rot="8100000" flipH="1">
              <a:off x="1126772" y="548004"/>
              <a:ext cx="537440" cy="537440"/>
            </a:xfrm>
            <a:prstGeom prst="roundRect">
              <a:avLst>
                <a:gd name="adj" fmla="val 25760"/>
              </a:avLst>
            </a:prstGeom>
            <a:grp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1" name="矩形 20"/>
            <p:cNvSpPr>
              <a:spLocks noChangeArrowheads="1"/>
            </p:cNvSpPr>
            <p:nvPr/>
          </p:nvSpPr>
          <p:spPr bwMode="auto">
            <a:xfrm>
              <a:off x="1240555" y="601280"/>
              <a:ext cx="309873" cy="430530"/>
            </a:xfrm>
            <a:prstGeom prst="rect">
              <a:avLst/>
            </a:prstGeom>
            <a:grpFill/>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r>
                <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3</a:t>
              </a: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4" name="箭头: 左 10"/>
          <p:cNvSpPr/>
          <p:nvPr/>
        </p:nvSpPr>
        <p:spPr>
          <a:xfrm rot="16200000">
            <a:off x="2942805" y="2656617"/>
            <a:ext cx="1800200" cy="2035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箭头: 下 32"/>
          <p:cNvSpPr/>
          <p:nvPr/>
        </p:nvSpPr>
        <p:spPr>
          <a:xfrm rot="5400000">
            <a:off x="8115935" y="1271905"/>
            <a:ext cx="274320" cy="1212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箭头: 左 28"/>
          <p:cNvSpPr/>
          <p:nvPr/>
        </p:nvSpPr>
        <p:spPr>
          <a:xfrm>
            <a:off x="7562136" y="3960373"/>
            <a:ext cx="692411" cy="2035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8273" y="1540252"/>
            <a:ext cx="6508044" cy="685859"/>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9020" y="3658235"/>
            <a:ext cx="6513195" cy="746760"/>
          </a:xfrm>
          <a:prstGeom prst="rect">
            <a:avLst/>
          </a:prstGeom>
        </p:spPr>
      </p:pic>
      <p:sp>
        <p:nvSpPr>
          <p:cNvPr id="10" name="文本框 9"/>
          <p:cNvSpPr txBox="1"/>
          <p:nvPr/>
        </p:nvSpPr>
        <p:spPr>
          <a:xfrm>
            <a:off x="8937193" y="1559937"/>
            <a:ext cx="2160240" cy="646331"/>
          </a:xfrm>
          <a:prstGeom prst="rect">
            <a:avLst/>
          </a:prstGeom>
          <a:noFill/>
        </p:spPr>
        <p:txBody>
          <a:bodyPr wrap="square" rtlCol="0">
            <a:spAutoFit/>
          </a:bodyPr>
          <a:p>
            <a:r>
              <a:rPr lang="zh-CN" altLang="en-US" dirty="0">
                <a:solidFill>
                  <a:schemeClr val="tx1"/>
                </a:solidFill>
              </a:rPr>
              <a:t>其中每一块黑色部分代表一个字符</a:t>
            </a:r>
            <a:endParaRPr lang="zh-CN" altLang="en-US" dirty="0">
              <a:solidFill>
                <a:schemeClr val="tx1"/>
              </a:solidFill>
            </a:endParaRPr>
          </a:p>
        </p:txBody>
      </p:sp>
      <p:sp>
        <p:nvSpPr>
          <p:cNvPr id="11" name="文本框 10"/>
          <p:cNvSpPr txBox="1"/>
          <p:nvPr/>
        </p:nvSpPr>
        <p:spPr>
          <a:xfrm>
            <a:off x="8347903" y="3867225"/>
            <a:ext cx="1858300" cy="646331"/>
          </a:xfrm>
          <a:prstGeom prst="rect">
            <a:avLst/>
          </a:prstGeom>
          <a:noFill/>
        </p:spPr>
        <p:txBody>
          <a:bodyPr wrap="square" rtlCol="0">
            <a:spAutoFit/>
          </a:bodyPr>
          <a:p>
            <a:r>
              <a:rPr lang="zh-CN" altLang="en-US" dirty="0">
                <a:solidFill>
                  <a:schemeClr val="tx1"/>
                </a:solidFill>
              </a:rPr>
              <a:t>根据垂直投影将字符进行分割</a:t>
            </a:r>
            <a:endParaRPr lang="zh-CN" altLang="en-US" dirty="0">
              <a:solidFill>
                <a:schemeClr val="tx1"/>
              </a:solidFill>
            </a:endParaRPr>
          </a:p>
        </p:txBody>
      </p:sp>
      <p:grpSp>
        <p:nvGrpSpPr>
          <p:cNvPr id="34" name="组合 33"/>
          <p:cNvGrpSpPr/>
          <p:nvPr/>
        </p:nvGrpSpPr>
        <p:grpSpPr>
          <a:xfrm>
            <a:off x="1938020" y="5193665"/>
            <a:ext cx="8019415" cy="792480"/>
            <a:chOff x="874712" y="3325188"/>
            <a:chExt cx="3811587" cy="792480"/>
          </a:xfrm>
        </p:grpSpPr>
        <p:sp>
          <p:nvSpPr>
            <p:cNvPr id="35" name="矩形 34"/>
            <p:cNvSpPr/>
            <p:nvPr/>
          </p:nvSpPr>
          <p:spPr>
            <a:xfrm>
              <a:off x="874712" y="3677812"/>
              <a:ext cx="3811587" cy="349250"/>
            </a:xfrm>
            <a:prstGeom prst="rect">
              <a:avLst/>
            </a:prstGeom>
          </p:spPr>
          <p:txBody>
            <a:bodyPr wrap="square">
              <a:spAutoFit/>
              <a:scene3d>
                <a:camera prst="orthographicFront"/>
                <a:lightRig rig="threePt" dir="t"/>
              </a:scene3d>
              <a:sp3d contourW="12700"/>
            </a:bodyPr>
            <a:p>
              <a:pPr algn="just">
                <a:lnSpc>
                  <a:spcPct val="120000"/>
                </a:lnSpc>
              </a:pP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6" name="矩形 35"/>
            <p:cNvSpPr/>
            <p:nvPr/>
          </p:nvSpPr>
          <p:spPr>
            <a:xfrm>
              <a:off x="874712" y="3325188"/>
              <a:ext cx="3621405" cy="792480"/>
            </a:xfrm>
            <a:prstGeom prst="rect">
              <a:avLst/>
            </a:prstGeom>
          </p:spPr>
          <p:txBody>
            <a:bodyPr wrap="square">
              <a:spAutoFit/>
              <a:scene3d>
                <a:camera prst="orthographicFront"/>
                <a:lightRig rig="threePt" dir="t"/>
              </a:scene3d>
              <a:sp3d contourW="12700"/>
            </a:bodyPr>
            <a:p>
              <a:pPr algn="just">
                <a:lnSpc>
                  <a:spcPct val="120000"/>
                </a:lnSpc>
              </a:pPr>
              <a:r>
                <a:rPr lang="zh-CN" altLang="en-US" sz="20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根据垂直投影切割每一个字符</a:t>
              </a:r>
              <a:endParaRPr lang="zh-CN" altLang="en-US" sz="20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zh-CN" altLang="en-US" sz="18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int vertical_projection(const Mat&amp; src, vector&lt;Mat&gt;&amp; roiList)</a:t>
              </a:r>
              <a:endParaRPr lang="zh-CN" altLang="en-US" sz="18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Tree>
    <p:custDataLst>
      <p:tags r:id="rId7"/>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animEffect transition="in" filter="fade">
                                      <p:cBhvr>
                                        <p:cTn id="14" dur="500"/>
                                        <p:tgtEl>
                                          <p:spTgt spid="3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p:cTn id="22" dur="500" fill="hold"/>
                                        <p:tgtEl>
                                          <p:spTgt spid="33"/>
                                        </p:tgtEl>
                                        <p:attrNameLst>
                                          <p:attrName>ppt_w</p:attrName>
                                        </p:attrNameLst>
                                      </p:cBhvr>
                                      <p:tavLst>
                                        <p:tav tm="0">
                                          <p:val>
                                            <p:fltVal val="0"/>
                                          </p:val>
                                        </p:tav>
                                        <p:tav tm="100000">
                                          <p:val>
                                            <p:strVal val="#ppt_w"/>
                                          </p:val>
                                        </p:tav>
                                      </p:tavLst>
                                    </p:anim>
                                    <p:anim calcmode="lin" valueType="num">
                                      <p:cBhvr>
                                        <p:cTn id="23" dur="500" fill="hold"/>
                                        <p:tgtEl>
                                          <p:spTgt spid="33"/>
                                        </p:tgtEl>
                                        <p:attrNameLst>
                                          <p:attrName>ppt_h</p:attrName>
                                        </p:attrNameLst>
                                      </p:cBhvr>
                                      <p:tavLst>
                                        <p:tav tm="0">
                                          <p:val>
                                            <p:fltVal val="0"/>
                                          </p:val>
                                        </p:tav>
                                        <p:tav tm="100000">
                                          <p:val>
                                            <p:strVal val="#ppt_h"/>
                                          </p:val>
                                        </p:tav>
                                      </p:tavLst>
                                    </p:anim>
                                    <p:animEffect transition="in" filter="fade">
                                      <p:cBhvr>
                                        <p:cTn id="24" dur="500"/>
                                        <p:tgtEl>
                                          <p:spTgt spid="33"/>
                                        </p:tgtEl>
                                      </p:cBhvr>
                                    </p:animEffect>
                                  </p:childTnLst>
                                </p:cTn>
                              </p:par>
                            </p:childTnLst>
                          </p:cTn>
                        </p:par>
                        <p:par>
                          <p:cTn id="25" fill="hold">
                            <p:stCondLst>
                              <p:cond delay="500"/>
                            </p:stCondLst>
                            <p:childTnLst>
                              <p:par>
                                <p:cTn id="26" presetID="2" presetClass="entr" presetSubtype="2"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additive="base">
                                        <p:cTn id="28" dur="500" fill="hold"/>
                                        <p:tgtEl>
                                          <p:spTgt spid="34"/>
                                        </p:tgtEl>
                                        <p:attrNameLst>
                                          <p:attrName>ppt_x</p:attrName>
                                        </p:attrNameLst>
                                      </p:cBhvr>
                                      <p:tavLst>
                                        <p:tav tm="0">
                                          <p:val>
                                            <p:strVal val="1+#ppt_w/2"/>
                                          </p:val>
                                        </p:tav>
                                        <p:tav tm="100000">
                                          <p:val>
                                            <p:strVal val="#ppt_x"/>
                                          </p:val>
                                        </p:tav>
                                      </p:tavLst>
                                    </p:anim>
                                    <p:anim calcmode="lin" valueType="num">
                                      <p:cBhvr additive="base">
                                        <p:cTn id="29"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1" grpId="0" bldLvl="0" animBg="1"/>
      <p:bldP spid="32" grpId="0" bldLvl="0" animBg="1"/>
      <p:bldP spid="33"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MH_Other_2"/>
          <p:cNvSpPr>
            <a:spLocks noChangeArrowheads="1"/>
          </p:cNvSpPr>
          <p:nvPr>
            <p:custDataLst>
              <p:tags r:id="rId1"/>
            </p:custDataLst>
          </p:nvPr>
        </p:nvSpPr>
        <p:spPr bwMode="auto">
          <a:xfrm rot="2053012">
            <a:off x="1308155" y="2890602"/>
            <a:ext cx="2692400" cy="2692400"/>
          </a:xfrm>
          <a:prstGeom prst="ellipse">
            <a:avLst/>
          </a:prstGeom>
          <a:noFill/>
          <a:ln w="12700" cmpd="sng">
            <a:solidFill>
              <a:srgbClr val="E8E8E8"/>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2" name="MH_Other_4"/>
          <p:cNvSpPr>
            <a:spLocks noChangeArrowheads="1"/>
          </p:cNvSpPr>
          <p:nvPr>
            <p:custDataLst>
              <p:tags r:id="rId2"/>
            </p:custDataLst>
          </p:nvPr>
        </p:nvSpPr>
        <p:spPr bwMode="auto">
          <a:xfrm rot="2053012">
            <a:off x="8653732" y="2139969"/>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3" name="MH_Other_5"/>
          <p:cNvSpPr>
            <a:spLocks noChangeArrowheads="1"/>
          </p:cNvSpPr>
          <p:nvPr>
            <p:custDataLst>
              <p:tags r:id="rId3"/>
            </p:custDataLst>
          </p:nvPr>
        </p:nvSpPr>
        <p:spPr bwMode="auto">
          <a:xfrm rot="2053012">
            <a:off x="1091835" y="2139969"/>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487B78"/>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16" name="组合 15"/>
          <p:cNvGrpSpPr/>
          <p:nvPr/>
        </p:nvGrpSpPr>
        <p:grpSpPr>
          <a:xfrm>
            <a:off x="1319530" y="407670"/>
            <a:ext cx="7028180" cy="1339847"/>
            <a:chOff x="3320581" y="694122"/>
            <a:chExt cx="5603270" cy="1339713"/>
          </a:xfrm>
        </p:grpSpPr>
        <p:sp>
          <p:nvSpPr>
            <p:cNvPr id="17" name="文本框 16"/>
            <p:cNvSpPr txBox="1"/>
            <p:nvPr/>
          </p:nvSpPr>
          <p:spPr>
            <a:xfrm>
              <a:off x="3320581" y="694122"/>
              <a:ext cx="2632710" cy="583507"/>
            </a:xfrm>
            <a:prstGeom prst="rect">
              <a:avLst/>
            </a:prstGeom>
            <a:noFill/>
          </p:spPr>
          <p:txBody>
            <a:bodyPr wrap="square" rtlCol="0">
              <a:spAutoFit/>
            </a:bodyPr>
            <a:lstStyle/>
            <a:p>
              <a:pPr fontAlgn="auto">
                <a:spcBef>
                  <a:spcPts val="0"/>
                </a:spcBef>
                <a:spcAft>
                  <a:spcPts val="0"/>
                </a:spcAft>
              </a:pPr>
              <a:r>
                <a:rPr lang="zh-CN"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项目设计方案</a:t>
              </a:r>
              <a:endParaRPr lang="zh-CN"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8" name="文本框 17"/>
            <p:cNvSpPr txBox="1"/>
            <p:nvPr/>
          </p:nvSpPr>
          <p:spPr>
            <a:xfrm>
              <a:off x="3320581" y="1203973"/>
              <a:ext cx="5603270" cy="829862"/>
            </a:xfrm>
            <a:prstGeom prst="rect">
              <a:avLst/>
            </a:prstGeom>
            <a:noFill/>
          </p:spPr>
          <p:txBody>
            <a:bodyPr wrap="square" rtlCol="0">
              <a:spAutoFit/>
            </a:bodyPr>
            <a:lstStyle/>
            <a:p>
              <a:pPr fontAlgn="auto">
                <a:lnSpc>
                  <a:spcPct val="120000"/>
                </a:lnSpc>
                <a:spcBef>
                  <a:spcPts val="0"/>
                </a:spcBef>
                <a:spcAft>
                  <a:spcPts val="0"/>
                </a:spcAft>
              </a:pPr>
              <a:r>
                <a:rPr lang="zh-CN" altLang="en-US" sz="20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字符识别</a:t>
              </a:r>
              <a:endParaRPr lang="zh-CN" altLang="en-US" sz="20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19" name="组合 18"/>
          <p:cNvGrpSpPr/>
          <p:nvPr/>
        </p:nvGrpSpPr>
        <p:grpSpPr>
          <a:xfrm>
            <a:off x="551384" y="548004"/>
            <a:ext cx="537440" cy="537440"/>
            <a:chOff x="1126772" y="548004"/>
            <a:chExt cx="537440" cy="537440"/>
          </a:xfrm>
          <a:solidFill>
            <a:schemeClr val="accent2">
              <a:lumMod val="60000"/>
              <a:lumOff val="40000"/>
            </a:schemeClr>
          </a:solidFill>
        </p:grpSpPr>
        <p:sp>
          <p:nvSpPr>
            <p:cNvPr id="20" name="Shape 644"/>
            <p:cNvSpPr/>
            <p:nvPr/>
          </p:nvSpPr>
          <p:spPr>
            <a:xfrm rot="8100000" flipH="1">
              <a:off x="1126772" y="548004"/>
              <a:ext cx="537440" cy="537440"/>
            </a:xfrm>
            <a:prstGeom prst="roundRect">
              <a:avLst>
                <a:gd name="adj" fmla="val 25760"/>
              </a:avLst>
            </a:prstGeom>
            <a:grp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1" name="矩形 20"/>
            <p:cNvSpPr>
              <a:spLocks noChangeArrowheads="1"/>
            </p:cNvSpPr>
            <p:nvPr/>
          </p:nvSpPr>
          <p:spPr bwMode="auto">
            <a:xfrm>
              <a:off x="1240555" y="601280"/>
              <a:ext cx="309873" cy="430530"/>
            </a:xfrm>
            <a:prstGeom prst="rect">
              <a:avLst/>
            </a:prstGeom>
            <a:grpFill/>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r>
                <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3</a:t>
              </a: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35" name="矩形 34"/>
          <p:cNvSpPr/>
          <p:nvPr/>
        </p:nvSpPr>
        <p:spPr>
          <a:xfrm>
            <a:off x="1938020" y="5546090"/>
            <a:ext cx="8019415" cy="349250"/>
          </a:xfrm>
          <a:prstGeom prst="rect">
            <a:avLst/>
          </a:prstGeom>
        </p:spPr>
        <p:txBody>
          <a:bodyPr wrap="square">
            <a:spAutoFit/>
            <a:scene3d>
              <a:camera prst="orthographicFront"/>
              <a:lightRig rig="threePt" dir="t"/>
            </a:scene3d>
            <a:sp3d contourW="12700"/>
          </a:bodyPr>
          <a:p>
            <a:pPr algn="just">
              <a:lnSpc>
                <a:spcPct val="120000"/>
              </a:lnSpc>
            </a:pP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pic>
        <p:nvPicPr>
          <p:cNvPr id="7" name="图片 6"/>
          <p:cNvPicPr>
            <a:picLocks noChangeAspect="1"/>
          </p:cNvPicPr>
          <p:nvPr/>
        </p:nvPicPr>
        <p:blipFill>
          <a:blip r:embed="rId4"/>
          <a:stretch>
            <a:fillRect/>
          </a:stretch>
        </p:blipFill>
        <p:spPr>
          <a:xfrm>
            <a:off x="1549400" y="2103120"/>
            <a:ext cx="2404110" cy="3477260"/>
          </a:xfrm>
          <a:prstGeom prst="rect">
            <a:avLst/>
          </a:prstGeom>
        </p:spPr>
      </p:pic>
      <p:pic>
        <p:nvPicPr>
          <p:cNvPr id="2" name="图片 1"/>
          <p:cNvPicPr>
            <a:picLocks noChangeAspect="1"/>
          </p:cNvPicPr>
          <p:nvPr/>
        </p:nvPicPr>
        <p:blipFill>
          <a:blip r:embed="rId5"/>
          <a:stretch>
            <a:fillRect/>
          </a:stretch>
        </p:blipFill>
        <p:spPr>
          <a:xfrm>
            <a:off x="9246870" y="2107565"/>
            <a:ext cx="2286635" cy="3472815"/>
          </a:xfrm>
          <a:prstGeom prst="rect">
            <a:avLst/>
          </a:prstGeom>
        </p:spPr>
      </p:pic>
      <p:sp>
        <p:nvSpPr>
          <p:cNvPr id="13" name="丁字箭头 12"/>
          <p:cNvSpPr/>
          <p:nvPr/>
        </p:nvSpPr>
        <p:spPr>
          <a:xfrm>
            <a:off x="4062095" y="4537710"/>
            <a:ext cx="5184775" cy="1008380"/>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8347710" y="4726940"/>
            <a:ext cx="1150620" cy="368300"/>
          </a:xfrm>
          <a:prstGeom prst="rect">
            <a:avLst/>
          </a:prstGeom>
          <a:noFill/>
        </p:spPr>
        <p:txBody>
          <a:bodyPr wrap="square" rtlCol="0">
            <a:spAutoFit/>
          </a:bodyPr>
          <a:p>
            <a:r>
              <a:rPr lang="zh-CN" altLang="en-US"/>
              <a:t>模板</a:t>
            </a:r>
            <a:endParaRPr lang="zh-CN" altLang="en-US"/>
          </a:p>
        </p:txBody>
      </p:sp>
      <p:sp>
        <p:nvSpPr>
          <p:cNvPr id="14" name="文本框 13"/>
          <p:cNvSpPr txBox="1"/>
          <p:nvPr/>
        </p:nvSpPr>
        <p:spPr>
          <a:xfrm>
            <a:off x="4062095" y="4726940"/>
            <a:ext cx="1198880" cy="368300"/>
          </a:xfrm>
          <a:prstGeom prst="rect">
            <a:avLst/>
          </a:prstGeom>
          <a:noFill/>
        </p:spPr>
        <p:txBody>
          <a:bodyPr wrap="square" rtlCol="0">
            <a:spAutoFit/>
          </a:bodyPr>
          <a:p>
            <a:r>
              <a:rPr lang="zh-CN" altLang="en-US"/>
              <a:t>测试数据</a:t>
            </a:r>
            <a:endParaRPr lang="zh-CN" altLang="en-US"/>
          </a:p>
        </p:txBody>
      </p:sp>
      <p:grpSp>
        <p:nvGrpSpPr>
          <p:cNvPr id="8" name="组合 7"/>
          <p:cNvGrpSpPr/>
          <p:nvPr/>
        </p:nvGrpSpPr>
        <p:grpSpPr>
          <a:xfrm>
            <a:off x="4621771" y="2366823"/>
            <a:ext cx="3811587" cy="2114749"/>
            <a:chOff x="874712" y="3315028"/>
            <a:chExt cx="3811587" cy="2114749"/>
          </a:xfrm>
        </p:grpSpPr>
        <p:sp>
          <p:nvSpPr>
            <p:cNvPr id="12" name="矩形 11"/>
            <p:cNvSpPr/>
            <p:nvPr/>
          </p:nvSpPr>
          <p:spPr>
            <a:xfrm>
              <a:off x="874712" y="3677812"/>
              <a:ext cx="3811587" cy="1751965"/>
            </a:xfrm>
            <a:prstGeom prst="rect">
              <a:avLst/>
            </a:prstGeom>
          </p:spPr>
          <p:txBody>
            <a:bodyPr wrap="square">
              <a:spAutoFit/>
              <a:scene3d>
                <a:camera prst="orthographicFront"/>
                <a:lightRig rig="threePt" dir="t"/>
              </a:scene3d>
              <a:sp3d contourW="12700"/>
            </a:bodyPr>
            <a:p>
              <a:pPr algn="just">
                <a:lnSpc>
                  <a:spcPct val="120000"/>
                </a:lnSpc>
              </a:pPr>
              <a:r>
                <a:rPr lang="zh-CN" altLang="en-US" sz="1800">
                  <a:effectLst>
                    <a:outerShdw blurRad="38100" dist="25400" dir="5400000" algn="ctr" rotWithShape="0">
                      <a:srgbClr val="6E747A">
                        <a:alpha val="43000"/>
                      </a:srgbClr>
                    </a:outerShdw>
                  </a:effectLst>
                  <a:sym typeface="+mn-ea"/>
                </a:rPr>
                <a:t>对于截取出来的数字，将模板与测试数据放大至相同尺寸，之后遍历图像的每一个对应像素，作差之后平方处理并求和，和最小的模板即为匹配结果</a:t>
              </a:r>
              <a:endParaRPr lang="zh-CN" altLang="en-US" sz="18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2" name="矩形 21"/>
            <p:cNvSpPr/>
            <p:nvPr/>
          </p:nvSpPr>
          <p:spPr>
            <a:xfrm>
              <a:off x="874712" y="3315028"/>
              <a:ext cx="3184525" cy="460375"/>
            </a:xfrm>
            <a:prstGeom prst="rect">
              <a:avLst/>
            </a:prstGeom>
          </p:spPr>
          <p:txBody>
            <a:bodyPr wrap="square">
              <a:spAutoFit/>
              <a:scene3d>
                <a:camera prst="orthographicFront"/>
                <a:lightRig rig="threePt" dir="t"/>
              </a:scene3d>
              <a:sp3d contourW="12700"/>
            </a:bodyPr>
            <a:p>
              <a:pPr algn="just">
                <a:lnSpc>
                  <a:spcPct val="120000"/>
                </a:lnSpc>
              </a:pPr>
              <a:r>
                <a:rPr lang="zh-CN" altLang="en-US" sz="20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模板匹配法（主）</a:t>
              </a:r>
              <a:endParaRPr lang="zh-CN" altLang="en-US" sz="20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Tree>
    <p:custDataLst>
      <p:tags r:id="rId6"/>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animEffect transition="in" filter="fade">
                                      <p:cBhvr>
                                        <p:cTn id="14" dur="500"/>
                                        <p:tgtEl>
                                          <p:spTgt spid="3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par>
                          <p:cTn id="20" fill="hold">
                            <p:stCondLst>
                              <p:cond delay="500"/>
                            </p:stCondLst>
                            <p:childTnLst>
                              <p:par>
                                <p:cTn id="21" presetID="2" presetClass="entr" presetSubtype="2"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2" grpId="0" bldLvl="0" animBg="1"/>
      <p:bldP spid="33"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MH_Other_2"/>
          <p:cNvSpPr>
            <a:spLocks noChangeArrowheads="1"/>
          </p:cNvSpPr>
          <p:nvPr>
            <p:custDataLst>
              <p:tags r:id="rId1"/>
            </p:custDataLst>
          </p:nvPr>
        </p:nvSpPr>
        <p:spPr bwMode="auto">
          <a:xfrm rot="2053012">
            <a:off x="1308155" y="2890602"/>
            <a:ext cx="2692400" cy="2692400"/>
          </a:xfrm>
          <a:prstGeom prst="ellipse">
            <a:avLst/>
          </a:prstGeom>
          <a:noFill/>
          <a:ln w="12700" cmpd="sng">
            <a:solidFill>
              <a:srgbClr val="E8E8E8"/>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2" name="MH_Other_4"/>
          <p:cNvSpPr>
            <a:spLocks noChangeArrowheads="1"/>
          </p:cNvSpPr>
          <p:nvPr>
            <p:custDataLst>
              <p:tags r:id="rId2"/>
            </p:custDataLst>
          </p:nvPr>
        </p:nvSpPr>
        <p:spPr bwMode="auto">
          <a:xfrm rot="2053012">
            <a:off x="6087697" y="2139969"/>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3" name="MH_Other_5"/>
          <p:cNvSpPr>
            <a:spLocks noChangeArrowheads="1"/>
          </p:cNvSpPr>
          <p:nvPr>
            <p:custDataLst>
              <p:tags r:id="rId3"/>
            </p:custDataLst>
          </p:nvPr>
        </p:nvSpPr>
        <p:spPr bwMode="auto">
          <a:xfrm rot="2053012">
            <a:off x="1162955" y="2155844"/>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487B78"/>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16" name="组合 15"/>
          <p:cNvGrpSpPr/>
          <p:nvPr/>
        </p:nvGrpSpPr>
        <p:grpSpPr>
          <a:xfrm>
            <a:off x="1319530" y="407670"/>
            <a:ext cx="7028180" cy="1339847"/>
            <a:chOff x="3320581" y="694122"/>
            <a:chExt cx="5603270" cy="1339713"/>
          </a:xfrm>
        </p:grpSpPr>
        <p:sp>
          <p:nvSpPr>
            <p:cNvPr id="17" name="文本框 16"/>
            <p:cNvSpPr txBox="1"/>
            <p:nvPr/>
          </p:nvSpPr>
          <p:spPr>
            <a:xfrm>
              <a:off x="3320581" y="694122"/>
              <a:ext cx="2632710" cy="583507"/>
            </a:xfrm>
            <a:prstGeom prst="rect">
              <a:avLst/>
            </a:prstGeom>
            <a:noFill/>
          </p:spPr>
          <p:txBody>
            <a:bodyPr wrap="square" rtlCol="0">
              <a:spAutoFit/>
            </a:bodyPr>
            <a:lstStyle/>
            <a:p>
              <a:pPr fontAlgn="auto">
                <a:spcBef>
                  <a:spcPts val="0"/>
                </a:spcBef>
                <a:spcAft>
                  <a:spcPts val="0"/>
                </a:spcAft>
              </a:pPr>
              <a:r>
                <a:rPr lang="zh-CN"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项目设计方案</a:t>
              </a:r>
              <a:endParaRPr lang="zh-CN"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8" name="文本框 17"/>
            <p:cNvSpPr txBox="1"/>
            <p:nvPr/>
          </p:nvSpPr>
          <p:spPr>
            <a:xfrm>
              <a:off x="3320581" y="1203973"/>
              <a:ext cx="5603270" cy="829862"/>
            </a:xfrm>
            <a:prstGeom prst="rect">
              <a:avLst/>
            </a:prstGeom>
            <a:noFill/>
          </p:spPr>
          <p:txBody>
            <a:bodyPr wrap="square" rtlCol="0">
              <a:spAutoFit/>
            </a:bodyPr>
            <a:lstStyle/>
            <a:p>
              <a:pPr fontAlgn="auto">
                <a:lnSpc>
                  <a:spcPct val="120000"/>
                </a:lnSpc>
                <a:spcBef>
                  <a:spcPts val="0"/>
                </a:spcBef>
                <a:spcAft>
                  <a:spcPts val="0"/>
                </a:spcAft>
              </a:pPr>
              <a:r>
                <a:rPr lang="zh-CN" altLang="en-US" sz="20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字符识别</a:t>
              </a:r>
              <a:endParaRPr lang="zh-CN" altLang="en-US" sz="20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19" name="组合 18"/>
          <p:cNvGrpSpPr/>
          <p:nvPr/>
        </p:nvGrpSpPr>
        <p:grpSpPr>
          <a:xfrm>
            <a:off x="551384" y="548004"/>
            <a:ext cx="537440" cy="537440"/>
            <a:chOff x="1126772" y="548004"/>
            <a:chExt cx="537440" cy="537440"/>
          </a:xfrm>
          <a:solidFill>
            <a:schemeClr val="accent2">
              <a:lumMod val="60000"/>
              <a:lumOff val="40000"/>
            </a:schemeClr>
          </a:solidFill>
        </p:grpSpPr>
        <p:sp>
          <p:nvSpPr>
            <p:cNvPr id="20" name="Shape 644"/>
            <p:cNvSpPr/>
            <p:nvPr/>
          </p:nvSpPr>
          <p:spPr>
            <a:xfrm rot="8100000" flipH="1">
              <a:off x="1126772" y="548004"/>
              <a:ext cx="537440" cy="537440"/>
            </a:xfrm>
            <a:prstGeom prst="roundRect">
              <a:avLst>
                <a:gd name="adj" fmla="val 25760"/>
              </a:avLst>
            </a:prstGeom>
            <a:grp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1" name="矩形 20"/>
            <p:cNvSpPr>
              <a:spLocks noChangeArrowheads="1"/>
            </p:cNvSpPr>
            <p:nvPr/>
          </p:nvSpPr>
          <p:spPr bwMode="auto">
            <a:xfrm>
              <a:off x="1240555" y="601280"/>
              <a:ext cx="309873" cy="430530"/>
            </a:xfrm>
            <a:prstGeom prst="rect">
              <a:avLst/>
            </a:prstGeom>
            <a:grpFill/>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r>
                <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3</a:t>
              </a: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35" name="矩形 34"/>
          <p:cNvSpPr/>
          <p:nvPr/>
        </p:nvSpPr>
        <p:spPr>
          <a:xfrm>
            <a:off x="1938020" y="5546090"/>
            <a:ext cx="8019415" cy="349250"/>
          </a:xfrm>
          <a:prstGeom prst="rect">
            <a:avLst/>
          </a:prstGeom>
        </p:spPr>
        <p:txBody>
          <a:bodyPr wrap="square">
            <a:spAutoFit/>
            <a:scene3d>
              <a:camera prst="orthographicFront"/>
              <a:lightRig rig="threePt" dir="t"/>
            </a:scene3d>
            <a:sp3d contourW="12700"/>
          </a:bodyPr>
          <a:p>
            <a:pPr algn="just">
              <a:lnSpc>
                <a:spcPct val="120000"/>
              </a:lnSpc>
            </a:pP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8" name="组合 7"/>
          <p:cNvGrpSpPr/>
          <p:nvPr/>
        </p:nvGrpSpPr>
        <p:grpSpPr>
          <a:xfrm>
            <a:off x="6571856" y="2366823"/>
            <a:ext cx="3811587" cy="2778959"/>
            <a:chOff x="874712" y="3315028"/>
            <a:chExt cx="3811587" cy="2778959"/>
          </a:xfrm>
        </p:grpSpPr>
        <p:sp>
          <p:nvSpPr>
            <p:cNvPr id="12" name="矩形 11"/>
            <p:cNvSpPr/>
            <p:nvPr/>
          </p:nvSpPr>
          <p:spPr>
            <a:xfrm>
              <a:off x="874712" y="3677812"/>
              <a:ext cx="3811587" cy="2416175"/>
            </a:xfrm>
            <a:prstGeom prst="rect">
              <a:avLst/>
            </a:prstGeom>
          </p:spPr>
          <p:txBody>
            <a:bodyPr wrap="square">
              <a:spAutoFit/>
              <a:scene3d>
                <a:camera prst="orthographicFront"/>
                <a:lightRig rig="threePt" dir="t"/>
              </a:scene3d>
              <a:sp3d contourW="12700"/>
            </a:bodyPr>
            <a:p>
              <a:pPr algn="just">
                <a:lnSpc>
                  <a:spcPct val="120000"/>
                </a:lnSpc>
              </a:pPr>
              <a:r>
                <a:rPr lang="zh-CN" altLang="en-US" sz="1800">
                  <a:solidFill>
                    <a:schemeClr val="tx1"/>
                  </a:solidFill>
                  <a:effectLst>
                    <a:outerShdw blurRad="38100" dist="25400" dir="5400000" algn="ctr" rotWithShape="0">
                      <a:srgbClr val="6E747A">
                        <a:alpha val="43000"/>
                      </a:srgbClr>
                    </a:outerShdw>
                  </a:effectLst>
                  <a:sym typeface="+mn-ea"/>
                </a:rPr>
                <a:t>像素差法由于图像的不同偶尔会导致处理之后产生一定的误差以致于识别错误，这是划线法就是最好的辅助选择。</a:t>
              </a:r>
              <a:endParaRPr lang="zh-CN" altLang="en-US" sz="1800">
                <a:solidFill>
                  <a:schemeClr val="tx1"/>
                </a:solidFill>
                <a:effectLst>
                  <a:outerShdw blurRad="38100" dist="25400" dir="5400000" algn="ctr" rotWithShape="0">
                    <a:srgbClr val="6E747A">
                      <a:alpha val="43000"/>
                    </a:srgbClr>
                  </a:outerShdw>
                </a:effectLst>
              </a:endParaRPr>
            </a:p>
            <a:p>
              <a:pPr algn="just">
                <a:lnSpc>
                  <a:spcPct val="120000"/>
                </a:lnSpc>
              </a:pPr>
              <a:r>
                <a:rPr lang="zh-CN" altLang="en-US" sz="1800">
                  <a:solidFill>
                    <a:schemeClr val="tx1"/>
                  </a:solidFill>
                  <a:effectLst>
                    <a:outerShdw blurRad="38100" dist="25400" dir="5400000" algn="ctr" rotWithShape="0">
                      <a:srgbClr val="6E747A">
                        <a:alpha val="43000"/>
                      </a:srgbClr>
                    </a:outerShdw>
                  </a:effectLst>
                  <a:sym typeface="+mn-ea"/>
                </a:rPr>
                <a:t>划线法统计划线与图像的交点，产生一套特殊的模板用来区分像素差法产生的易错结果。</a:t>
              </a:r>
              <a:endParaRPr lang="zh-CN" altLang="en-US" sz="1800" dirty="0">
                <a:solidFill>
                  <a:schemeClr val="tx1"/>
                </a:solidFill>
                <a:effectLst>
                  <a:outerShdw blurRad="38100" dist="25400" dir="5400000" algn="ctr" rotWithShape="0">
                    <a:srgbClr val="6E747A">
                      <a:alpha val="43000"/>
                    </a:srgbClr>
                  </a:outerShdw>
                </a:effectLst>
                <a:latin typeface="思源黑体 CN Medium" panose="020B0600000000000000" pitchFamily="34" charset="-122"/>
                <a:ea typeface="思源黑体 CN Medium" panose="020B0600000000000000" pitchFamily="34" charset="-122"/>
                <a:cs typeface="+mn-ea"/>
                <a:sym typeface="+mn-ea"/>
              </a:endParaRPr>
            </a:p>
          </p:txBody>
        </p:sp>
        <p:sp>
          <p:nvSpPr>
            <p:cNvPr id="22" name="矩形 21"/>
            <p:cNvSpPr/>
            <p:nvPr/>
          </p:nvSpPr>
          <p:spPr>
            <a:xfrm>
              <a:off x="874712" y="3315028"/>
              <a:ext cx="3184525" cy="460375"/>
            </a:xfrm>
            <a:prstGeom prst="rect">
              <a:avLst/>
            </a:prstGeom>
          </p:spPr>
          <p:txBody>
            <a:bodyPr wrap="square">
              <a:spAutoFit/>
              <a:scene3d>
                <a:camera prst="orthographicFront"/>
                <a:lightRig rig="threePt" dir="t"/>
              </a:scene3d>
              <a:sp3d contourW="12700"/>
            </a:bodyPr>
            <a:p>
              <a:pPr algn="just">
                <a:lnSpc>
                  <a:spcPct val="120000"/>
                </a:lnSpc>
              </a:pPr>
              <a:r>
                <a:rPr lang="zh-CN" altLang="en-US" sz="20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划线法（辅）</a:t>
              </a:r>
              <a:endParaRPr lang="zh-CN" altLang="en-US" sz="20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pic>
        <p:nvPicPr>
          <p:cNvPr id="3" name="图片 2"/>
          <p:cNvPicPr>
            <a:picLocks noChangeAspect="1"/>
          </p:cNvPicPr>
          <p:nvPr/>
        </p:nvPicPr>
        <p:blipFill>
          <a:blip r:embed="rId4"/>
          <a:stretch>
            <a:fillRect/>
          </a:stretch>
        </p:blipFill>
        <p:spPr>
          <a:xfrm>
            <a:off x="1659255" y="2366645"/>
            <a:ext cx="2476500" cy="3108960"/>
          </a:xfrm>
          <a:prstGeom prst="rect">
            <a:avLst/>
          </a:prstGeom>
        </p:spPr>
      </p:pic>
    </p:spTree>
    <p:custDataLst>
      <p:tags r:id="rId5"/>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animEffect transition="in" filter="fade">
                                      <p:cBhvr>
                                        <p:cTn id="14" dur="500"/>
                                        <p:tgtEl>
                                          <p:spTgt spid="3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par>
                          <p:cTn id="20" fill="hold">
                            <p:stCondLst>
                              <p:cond delay="500"/>
                            </p:stCondLst>
                            <p:childTnLst>
                              <p:par>
                                <p:cTn id="21" presetID="2" presetClass="entr" presetSubtype="2"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2" grpId="0" bldLvl="0" animBg="1"/>
      <p:bldP spid="33"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flipH="1">
            <a:off x="-17165" y="0"/>
            <a:ext cx="12196953" cy="6858000"/>
          </a:xfrm>
          <a:prstGeom prst="rect">
            <a:avLst/>
          </a:prstGeom>
        </p:spPr>
      </p:pic>
      <p:sp>
        <p:nvSpPr>
          <p:cNvPr id="48" name="Freeform 50"/>
          <p:cNvSpPr/>
          <p:nvPr/>
        </p:nvSpPr>
        <p:spPr bwMode="auto">
          <a:xfrm>
            <a:off x="-48584" y="-2980"/>
            <a:ext cx="12192000" cy="6888480"/>
          </a:xfrm>
          <a:custGeom>
            <a:avLst/>
            <a:gdLst>
              <a:gd name="connsiteX0" fmla="*/ 6340 w 6340"/>
              <a:gd name="connsiteY0" fmla="*/ 48 h 9958"/>
              <a:gd name="connsiteX1" fmla="*/ 0 w 6340"/>
              <a:gd name="connsiteY1" fmla="*/ 0 h 9958"/>
              <a:gd name="connsiteX2" fmla="*/ 6340 w 6340"/>
              <a:gd name="connsiteY2" fmla="*/ 9958 h 9958"/>
              <a:gd name="connsiteX3" fmla="*/ 6340 w 6340"/>
              <a:gd name="connsiteY3" fmla="*/ 48 h 9958"/>
            </a:gdLst>
            <a:ahLst/>
            <a:cxnLst>
              <a:cxn ang="0">
                <a:pos x="connsiteX0" y="connsiteY0"/>
              </a:cxn>
              <a:cxn ang="0">
                <a:pos x="connsiteX1" y="connsiteY1"/>
              </a:cxn>
              <a:cxn ang="0">
                <a:pos x="connsiteX2" y="connsiteY2"/>
              </a:cxn>
              <a:cxn ang="0">
                <a:pos x="connsiteX3" y="connsiteY3"/>
              </a:cxn>
            </a:cxnLst>
            <a:rect l="0" t="0" r="r" b="b"/>
            <a:pathLst>
              <a:path w="6340" h="9958">
                <a:moveTo>
                  <a:pt x="6340" y="48"/>
                </a:moveTo>
                <a:lnTo>
                  <a:pt x="0" y="0"/>
                </a:lnTo>
                <a:lnTo>
                  <a:pt x="6340" y="9958"/>
                </a:lnTo>
                <a:lnTo>
                  <a:pt x="6340" y="48"/>
                </a:lnTo>
                <a:close/>
              </a:path>
            </a:pathLst>
          </a:custGeom>
          <a:solidFill>
            <a:schemeClr val="bg1">
              <a:alpha val="40000"/>
            </a:schemeClr>
          </a:solid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6" name="矩形 24"/>
          <p:cNvSpPr/>
          <p:nvPr/>
        </p:nvSpPr>
        <p:spPr>
          <a:xfrm>
            <a:off x="-29375" y="1901468"/>
            <a:ext cx="10373847" cy="4980680"/>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 name="connsiteX0-17" fmla="*/ 0 w 8230094"/>
              <a:gd name="connsiteY0-18" fmla="*/ 0 h 6827780"/>
              <a:gd name="connsiteX1-19" fmla="*/ 8230094 w 8230094"/>
              <a:gd name="connsiteY1-20" fmla="*/ 2899247 h 6827780"/>
              <a:gd name="connsiteX2-21" fmla="*/ 0 w 8230094"/>
              <a:gd name="connsiteY2-22" fmla="*/ 6827780 h 6827780"/>
              <a:gd name="connsiteX3-23" fmla="*/ 0 w 8230094"/>
              <a:gd name="connsiteY3-24" fmla="*/ 0 h 6827780"/>
              <a:gd name="connsiteX0-25" fmla="*/ 8094133 w 8230094"/>
              <a:gd name="connsiteY0-26" fmla="*/ 0 h 4880447"/>
              <a:gd name="connsiteX1-27" fmla="*/ 8230094 w 8230094"/>
              <a:gd name="connsiteY1-28" fmla="*/ 951914 h 4880447"/>
              <a:gd name="connsiteX2-29" fmla="*/ 0 w 8230094"/>
              <a:gd name="connsiteY2-30" fmla="*/ 4880447 h 4880447"/>
              <a:gd name="connsiteX3-31" fmla="*/ 8094133 w 8230094"/>
              <a:gd name="connsiteY3-32" fmla="*/ 0 h 4880447"/>
              <a:gd name="connsiteX0-33" fmla="*/ 8094133 w 8094133"/>
              <a:gd name="connsiteY0-34" fmla="*/ 0 h 4897381"/>
              <a:gd name="connsiteX1-35" fmla="*/ 7959160 w 8094133"/>
              <a:gd name="connsiteY1-36" fmla="*/ 4897381 h 4897381"/>
              <a:gd name="connsiteX2-37" fmla="*/ 0 w 8094133"/>
              <a:gd name="connsiteY2-38" fmla="*/ 4880447 h 4897381"/>
              <a:gd name="connsiteX3-39" fmla="*/ 8094133 w 8094133"/>
              <a:gd name="connsiteY3-40" fmla="*/ 0 h 4897381"/>
            </a:gdLst>
            <a:ahLst/>
            <a:cxnLst>
              <a:cxn ang="0">
                <a:pos x="connsiteX0-1" y="connsiteY0-2"/>
              </a:cxn>
              <a:cxn ang="0">
                <a:pos x="connsiteX1-3" y="connsiteY1-4"/>
              </a:cxn>
              <a:cxn ang="0">
                <a:pos x="connsiteX2-5" y="connsiteY2-6"/>
              </a:cxn>
              <a:cxn ang="0">
                <a:pos x="connsiteX3-7" y="connsiteY3-8"/>
              </a:cxn>
            </a:cxnLst>
            <a:rect l="l" t="t" r="r" b="b"/>
            <a:pathLst>
              <a:path w="8094133" h="4897381">
                <a:moveTo>
                  <a:pt x="8094133" y="0"/>
                </a:moveTo>
                <a:lnTo>
                  <a:pt x="7959160" y="4897381"/>
                </a:lnTo>
                <a:lnTo>
                  <a:pt x="0" y="4880447"/>
                </a:lnTo>
                <a:lnTo>
                  <a:pt x="8094133" y="0"/>
                </a:lnTo>
                <a:close/>
              </a:path>
            </a:pathLst>
          </a:custGeom>
          <a:solidFill>
            <a:schemeClr val="tx1">
              <a:lumMod val="95000"/>
              <a:lumOff val="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5" name="矩形 24"/>
          <p:cNvSpPr/>
          <p:nvPr/>
        </p:nvSpPr>
        <p:spPr>
          <a:xfrm>
            <a:off x="-20455" y="46459"/>
            <a:ext cx="7823694" cy="6827780"/>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Lst>
            <a:ahLst/>
            <a:cxnLst>
              <a:cxn ang="0">
                <a:pos x="connsiteX0-1" y="connsiteY0-2"/>
              </a:cxn>
              <a:cxn ang="0">
                <a:pos x="connsiteX1-3" y="connsiteY1-4"/>
              </a:cxn>
              <a:cxn ang="0">
                <a:pos x="connsiteX2-5" y="connsiteY2-6"/>
              </a:cxn>
              <a:cxn ang="0">
                <a:pos x="connsiteX3-7" y="connsiteY3-8"/>
              </a:cxn>
            </a:cxnLst>
            <a:rect l="l" t="t" r="r" b="b"/>
            <a:pathLst>
              <a:path w="7823694" h="6827780">
                <a:moveTo>
                  <a:pt x="0" y="0"/>
                </a:moveTo>
                <a:lnTo>
                  <a:pt x="7823694" y="2255780"/>
                </a:lnTo>
                <a:lnTo>
                  <a:pt x="0" y="6827780"/>
                </a:lnTo>
                <a:lnTo>
                  <a:pt x="0" y="0"/>
                </a:lnTo>
                <a:close/>
              </a:path>
            </a:pathLst>
          </a:custGeom>
          <a:solidFill>
            <a:srgbClr val="00B0F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9" name="矩形 24"/>
          <p:cNvSpPr/>
          <p:nvPr/>
        </p:nvSpPr>
        <p:spPr>
          <a:xfrm>
            <a:off x="1" y="1972989"/>
            <a:ext cx="8230094" cy="4880447"/>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 name="connsiteX0-17" fmla="*/ 0 w 8230094"/>
              <a:gd name="connsiteY0-18" fmla="*/ 0 h 6827780"/>
              <a:gd name="connsiteX1-19" fmla="*/ 8230094 w 8230094"/>
              <a:gd name="connsiteY1-20" fmla="*/ 2899247 h 6827780"/>
              <a:gd name="connsiteX2-21" fmla="*/ 0 w 8230094"/>
              <a:gd name="connsiteY2-22" fmla="*/ 6827780 h 6827780"/>
              <a:gd name="connsiteX3-23" fmla="*/ 0 w 8230094"/>
              <a:gd name="connsiteY3-24" fmla="*/ 0 h 6827780"/>
              <a:gd name="connsiteX0-25" fmla="*/ 8094133 w 8230094"/>
              <a:gd name="connsiteY0-26" fmla="*/ 0 h 4880447"/>
              <a:gd name="connsiteX1-27" fmla="*/ 8230094 w 8230094"/>
              <a:gd name="connsiteY1-28" fmla="*/ 951914 h 4880447"/>
              <a:gd name="connsiteX2-29" fmla="*/ 0 w 8230094"/>
              <a:gd name="connsiteY2-30" fmla="*/ 4880447 h 4880447"/>
              <a:gd name="connsiteX3-31" fmla="*/ 8094133 w 8230094"/>
              <a:gd name="connsiteY3-32" fmla="*/ 0 h 4880447"/>
            </a:gdLst>
            <a:ahLst/>
            <a:cxnLst>
              <a:cxn ang="0">
                <a:pos x="connsiteX0-1" y="connsiteY0-2"/>
              </a:cxn>
              <a:cxn ang="0">
                <a:pos x="connsiteX1-3" y="connsiteY1-4"/>
              </a:cxn>
              <a:cxn ang="0">
                <a:pos x="connsiteX2-5" y="connsiteY2-6"/>
              </a:cxn>
              <a:cxn ang="0">
                <a:pos x="connsiteX3-7" y="connsiteY3-8"/>
              </a:cxn>
            </a:cxnLst>
            <a:rect l="l" t="t" r="r" b="b"/>
            <a:pathLst>
              <a:path w="8230094" h="4880447">
                <a:moveTo>
                  <a:pt x="8094133" y="0"/>
                </a:moveTo>
                <a:lnTo>
                  <a:pt x="8230094" y="951914"/>
                </a:lnTo>
                <a:lnTo>
                  <a:pt x="0" y="4880447"/>
                </a:lnTo>
                <a:lnTo>
                  <a:pt x="8094133"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4" name="任意多边形: 形状 77"/>
          <p:cNvSpPr/>
          <p:nvPr/>
        </p:nvSpPr>
        <p:spPr>
          <a:xfrm rot="19507267">
            <a:off x="5398122" y="269294"/>
            <a:ext cx="8642989" cy="7496616"/>
          </a:xfrm>
          <a:custGeom>
            <a:avLst/>
            <a:gdLst>
              <a:gd name="connsiteX0" fmla="*/ 8272473 w 8272473"/>
              <a:gd name="connsiteY0" fmla="*/ 1765456 h 9709508"/>
              <a:gd name="connsiteX1" fmla="*/ 8264044 w 8272473"/>
              <a:gd name="connsiteY1" fmla="*/ 2523401 h 9709508"/>
              <a:gd name="connsiteX2" fmla="*/ 8030041 w 8272473"/>
              <a:gd name="connsiteY2" fmla="*/ 8418382 h 9709508"/>
              <a:gd name="connsiteX3" fmla="*/ 8010618 w 8272473"/>
              <a:gd name="connsiteY3" fmla="*/ 9178496 h 9709508"/>
              <a:gd name="connsiteX4" fmla="*/ 7640469 w 8272473"/>
              <a:gd name="connsiteY4" fmla="*/ 9709508 h 9709508"/>
              <a:gd name="connsiteX5" fmla="*/ 1113760 w 8272473"/>
              <a:gd name="connsiteY5" fmla="*/ 5159988 h 9709508"/>
              <a:gd name="connsiteX6" fmla="*/ 0 w 8272473"/>
              <a:gd name="connsiteY6" fmla="*/ 1869783 h 9709508"/>
              <a:gd name="connsiteX7" fmla="*/ 5739762 w 8272473"/>
              <a:gd name="connsiteY7" fmla="*/ 0 h 9709508"/>
              <a:gd name="connsiteX0-1" fmla="*/ 8272473 w 8401806"/>
              <a:gd name="connsiteY0-2" fmla="*/ 1765456 h 9709508"/>
              <a:gd name="connsiteX1-3" fmla="*/ 8030041 w 8401806"/>
              <a:gd name="connsiteY1-4" fmla="*/ 8418382 h 9709508"/>
              <a:gd name="connsiteX2-5" fmla="*/ 8010618 w 8401806"/>
              <a:gd name="connsiteY2-6" fmla="*/ 9178496 h 9709508"/>
              <a:gd name="connsiteX3-7" fmla="*/ 7640469 w 8401806"/>
              <a:gd name="connsiteY3-8" fmla="*/ 9709508 h 9709508"/>
              <a:gd name="connsiteX4-9" fmla="*/ 1113760 w 8401806"/>
              <a:gd name="connsiteY4-10" fmla="*/ 5159988 h 9709508"/>
              <a:gd name="connsiteX5-11" fmla="*/ 0 w 8401806"/>
              <a:gd name="connsiteY5-12" fmla="*/ 1869783 h 9709508"/>
              <a:gd name="connsiteX6-13" fmla="*/ 5739762 w 8401806"/>
              <a:gd name="connsiteY6-14" fmla="*/ 0 h 9709508"/>
              <a:gd name="connsiteX7-15" fmla="*/ 8272473 w 8401806"/>
              <a:gd name="connsiteY7-16" fmla="*/ 1765456 h 9709508"/>
              <a:gd name="connsiteX0-17" fmla="*/ 8272473 w 8406082"/>
              <a:gd name="connsiteY0-18" fmla="*/ 1765456 h 9709508"/>
              <a:gd name="connsiteX1-19" fmla="*/ 8010618 w 8406082"/>
              <a:gd name="connsiteY1-20" fmla="*/ 9178496 h 9709508"/>
              <a:gd name="connsiteX2-21" fmla="*/ 7640469 w 8406082"/>
              <a:gd name="connsiteY2-22" fmla="*/ 9709508 h 9709508"/>
              <a:gd name="connsiteX3-23" fmla="*/ 1113760 w 8406082"/>
              <a:gd name="connsiteY3-24" fmla="*/ 5159988 h 9709508"/>
              <a:gd name="connsiteX4-25" fmla="*/ 0 w 8406082"/>
              <a:gd name="connsiteY4-26" fmla="*/ 1869783 h 9709508"/>
              <a:gd name="connsiteX5-27" fmla="*/ 5739762 w 8406082"/>
              <a:gd name="connsiteY5-28" fmla="*/ 0 h 9709508"/>
              <a:gd name="connsiteX6-29" fmla="*/ 8272473 w 8406082"/>
              <a:gd name="connsiteY6-30" fmla="*/ 1765456 h 9709508"/>
              <a:gd name="connsiteX0-31" fmla="*/ 8272473 w 8532413"/>
              <a:gd name="connsiteY0-32" fmla="*/ 1765456 h 9709508"/>
              <a:gd name="connsiteX1-33" fmla="*/ 7640469 w 8532413"/>
              <a:gd name="connsiteY1-34" fmla="*/ 9709508 h 9709508"/>
              <a:gd name="connsiteX2-35" fmla="*/ 1113760 w 8532413"/>
              <a:gd name="connsiteY2-36" fmla="*/ 5159988 h 9709508"/>
              <a:gd name="connsiteX3-37" fmla="*/ 0 w 8532413"/>
              <a:gd name="connsiteY3-38" fmla="*/ 1869783 h 9709508"/>
              <a:gd name="connsiteX4-39" fmla="*/ 5739762 w 8532413"/>
              <a:gd name="connsiteY4-40" fmla="*/ 0 h 9709508"/>
              <a:gd name="connsiteX5-41" fmla="*/ 8272473 w 8532413"/>
              <a:gd name="connsiteY5-42" fmla="*/ 1765456 h 9709508"/>
              <a:gd name="connsiteX0-43" fmla="*/ 11454407 w 11478145"/>
              <a:gd name="connsiteY0-44" fmla="*/ 4029904 h 9709508"/>
              <a:gd name="connsiteX1-45" fmla="*/ 7640469 w 11478145"/>
              <a:gd name="connsiteY1-46" fmla="*/ 9709508 h 9709508"/>
              <a:gd name="connsiteX2-47" fmla="*/ 1113760 w 11478145"/>
              <a:gd name="connsiteY2-48" fmla="*/ 5159988 h 9709508"/>
              <a:gd name="connsiteX3-49" fmla="*/ 0 w 11478145"/>
              <a:gd name="connsiteY3-50" fmla="*/ 1869783 h 9709508"/>
              <a:gd name="connsiteX4-51" fmla="*/ 5739762 w 11478145"/>
              <a:gd name="connsiteY4-52" fmla="*/ 0 h 9709508"/>
              <a:gd name="connsiteX5-53" fmla="*/ 11454407 w 11478145"/>
              <a:gd name="connsiteY5-54" fmla="*/ 4029904 h 9709508"/>
              <a:gd name="connsiteX0-55" fmla="*/ 11454407 w 11454407"/>
              <a:gd name="connsiteY0-56" fmla="*/ 4029904 h 9709508"/>
              <a:gd name="connsiteX1-57" fmla="*/ 7640469 w 11454407"/>
              <a:gd name="connsiteY1-58" fmla="*/ 9709508 h 9709508"/>
              <a:gd name="connsiteX2-59" fmla="*/ 1113760 w 11454407"/>
              <a:gd name="connsiteY2-60" fmla="*/ 5159988 h 9709508"/>
              <a:gd name="connsiteX3-61" fmla="*/ 0 w 11454407"/>
              <a:gd name="connsiteY3-62" fmla="*/ 1869783 h 9709508"/>
              <a:gd name="connsiteX4-63" fmla="*/ 5739762 w 11454407"/>
              <a:gd name="connsiteY4-64" fmla="*/ 0 h 9709508"/>
              <a:gd name="connsiteX5-65" fmla="*/ 11454407 w 11454407"/>
              <a:gd name="connsiteY5-66" fmla="*/ 4029904 h 9709508"/>
              <a:gd name="connsiteX0-67" fmla="*/ 11516918 w 11516918"/>
              <a:gd name="connsiteY0-68" fmla="*/ 4073479 h 9709508"/>
              <a:gd name="connsiteX1-69" fmla="*/ 7640469 w 11516918"/>
              <a:gd name="connsiteY1-70" fmla="*/ 9709508 h 9709508"/>
              <a:gd name="connsiteX2-71" fmla="*/ 1113760 w 11516918"/>
              <a:gd name="connsiteY2-72" fmla="*/ 5159988 h 9709508"/>
              <a:gd name="connsiteX3-73" fmla="*/ 0 w 11516918"/>
              <a:gd name="connsiteY3-74" fmla="*/ 1869783 h 9709508"/>
              <a:gd name="connsiteX4-75" fmla="*/ 5739762 w 11516918"/>
              <a:gd name="connsiteY4-76" fmla="*/ 0 h 9709508"/>
              <a:gd name="connsiteX5-77" fmla="*/ 11516918 w 11516918"/>
              <a:gd name="connsiteY5-78" fmla="*/ 4073479 h 9709508"/>
              <a:gd name="connsiteX0-79" fmla="*/ 11516918 w 11516918"/>
              <a:gd name="connsiteY0-80" fmla="*/ 4073479 h 9709508"/>
              <a:gd name="connsiteX1-81" fmla="*/ 7640469 w 11516918"/>
              <a:gd name="connsiteY1-82" fmla="*/ 9709508 h 9709508"/>
              <a:gd name="connsiteX2-83" fmla="*/ 1113760 w 11516918"/>
              <a:gd name="connsiteY2-84" fmla="*/ 5159988 h 9709508"/>
              <a:gd name="connsiteX3-85" fmla="*/ 0 w 11516918"/>
              <a:gd name="connsiteY3-86" fmla="*/ 1869783 h 9709508"/>
              <a:gd name="connsiteX4-87" fmla="*/ 5739762 w 11516918"/>
              <a:gd name="connsiteY4-88" fmla="*/ 0 h 9709508"/>
              <a:gd name="connsiteX5-89" fmla="*/ 11516918 w 11516918"/>
              <a:gd name="connsiteY5-90" fmla="*/ 4073479 h 9709508"/>
              <a:gd name="connsiteX0-91" fmla="*/ 11516918 w 11516918"/>
              <a:gd name="connsiteY0-92" fmla="*/ 4073479 h 9709526"/>
              <a:gd name="connsiteX1-93" fmla="*/ 7640469 w 11516918"/>
              <a:gd name="connsiteY1-94" fmla="*/ 9709508 h 9709526"/>
              <a:gd name="connsiteX2-95" fmla="*/ 1113760 w 11516918"/>
              <a:gd name="connsiteY2-96" fmla="*/ 5159988 h 9709526"/>
              <a:gd name="connsiteX3-97" fmla="*/ 0 w 11516918"/>
              <a:gd name="connsiteY3-98" fmla="*/ 1869783 h 9709526"/>
              <a:gd name="connsiteX4-99" fmla="*/ 5739762 w 11516918"/>
              <a:gd name="connsiteY4-100" fmla="*/ 0 h 9709526"/>
              <a:gd name="connsiteX5-101" fmla="*/ 11516918 w 11516918"/>
              <a:gd name="connsiteY5-102" fmla="*/ 4073479 h 9709526"/>
              <a:gd name="connsiteX0-103" fmla="*/ 11516918 w 11516918"/>
              <a:gd name="connsiteY0-104" fmla="*/ 4073479 h 9280823"/>
              <a:gd name="connsiteX1-105" fmla="*/ 7534880 w 11516918"/>
              <a:gd name="connsiteY1-106" fmla="*/ 9280804 h 9280823"/>
              <a:gd name="connsiteX2-107" fmla="*/ 1113760 w 11516918"/>
              <a:gd name="connsiteY2-108" fmla="*/ 5159988 h 9280823"/>
              <a:gd name="connsiteX3-109" fmla="*/ 0 w 11516918"/>
              <a:gd name="connsiteY3-110" fmla="*/ 1869783 h 9280823"/>
              <a:gd name="connsiteX4-111" fmla="*/ 5739762 w 11516918"/>
              <a:gd name="connsiteY4-112" fmla="*/ 0 h 9280823"/>
              <a:gd name="connsiteX5-113" fmla="*/ 11516918 w 11516918"/>
              <a:gd name="connsiteY5-114" fmla="*/ 4073479 h 9280823"/>
              <a:gd name="connsiteX0-115" fmla="*/ 11516918 w 11516918"/>
              <a:gd name="connsiteY0-116" fmla="*/ 4073479 h 9707517"/>
              <a:gd name="connsiteX1-117" fmla="*/ 7651735 w 11516918"/>
              <a:gd name="connsiteY1-118" fmla="*/ 9707499 h 9707517"/>
              <a:gd name="connsiteX2-119" fmla="*/ 1113760 w 11516918"/>
              <a:gd name="connsiteY2-120" fmla="*/ 5159988 h 9707517"/>
              <a:gd name="connsiteX3-121" fmla="*/ 0 w 11516918"/>
              <a:gd name="connsiteY3-122" fmla="*/ 1869783 h 9707517"/>
              <a:gd name="connsiteX4-123" fmla="*/ 5739762 w 11516918"/>
              <a:gd name="connsiteY4-124" fmla="*/ 0 h 9707517"/>
              <a:gd name="connsiteX5-125" fmla="*/ 11516918 w 11516918"/>
              <a:gd name="connsiteY5-126" fmla="*/ 4073479 h 9707517"/>
              <a:gd name="connsiteX0-127" fmla="*/ 11562383 w 11562383"/>
              <a:gd name="connsiteY0-128" fmla="*/ 4080124 h 9707517"/>
              <a:gd name="connsiteX1-129" fmla="*/ 7651735 w 11562383"/>
              <a:gd name="connsiteY1-130" fmla="*/ 9707499 h 9707517"/>
              <a:gd name="connsiteX2-131" fmla="*/ 1113760 w 11562383"/>
              <a:gd name="connsiteY2-132" fmla="*/ 5159988 h 9707517"/>
              <a:gd name="connsiteX3-133" fmla="*/ 0 w 11562383"/>
              <a:gd name="connsiteY3-134" fmla="*/ 1869783 h 9707517"/>
              <a:gd name="connsiteX4-135" fmla="*/ 5739762 w 11562383"/>
              <a:gd name="connsiteY4-136" fmla="*/ 0 h 9707517"/>
              <a:gd name="connsiteX5-137" fmla="*/ 11562383 w 11562383"/>
              <a:gd name="connsiteY5-138" fmla="*/ 4080124 h 9707517"/>
              <a:gd name="connsiteX0-139" fmla="*/ 11562383 w 11562383"/>
              <a:gd name="connsiteY0-140" fmla="*/ 4080124 h 9707516"/>
              <a:gd name="connsiteX1-141" fmla="*/ 7651735 w 11562383"/>
              <a:gd name="connsiteY1-142" fmla="*/ 9707499 h 9707516"/>
              <a:gd name="connsiteX2-143" fmla="*/ 1113760 w 11562383"/>
              <a:gd name="connsiteY2-144" fmla="*/ 5159988 h 9707516"/>
              <a:gd name="connsiteX3-145" fmla="*/ 0 w 11562383"/>
              <a:gd name="connsiteY3-146" fmla="*/ 1869783 h 9707516"/>
              <a:gd name="connsiteX4-147" fmla="*/ 5739762 w 11562383"/>
              <a:gd name="connsiteY4-148" fmla="*/ 0 h 9707516"/>
              <a:gd name="connsiteX5-149" fmla="*/ 11562383 w 11562383"/>
              <a:gd name="connsiteY5-150" fmla="*/ 4080124 h 9707516"/>
              <a:gd name="connsiteX0-151" fmla="*/ 11562383 w 11562383"/>
              <a:gd name="connsiteY0-152" fmla="*/ 4080124 h 9707516"/>
              <a:gd name="connsiteX1-153" fmla="*/ 7651735 w 11562383"/>
              <a:gd name="connsiteY1-154" fmla="*/ 9707499 h 9707516"/>
              <a:gd name="connsiteX2-155" fmla="*/ 1113760 w 11562383"/>
              <a:gd name="connsiteY2-156" fmla="*/ 5159988 h 9707516"/>
              <a:gd name="connsiteX3-157" fmla="*/ 0 w 11562383"/>
              <a:gd name="connsiteY3-158" fmla="*/ 1869783 h 9707516"/>
              <a:gd name="connsiteX4-159" fmla="*/ 5739762 w 11562383"/>
              <a:gd name="connsiteY4-160" fmla="*/ 0 h 9707516"/>
              <a:gd name="connsiteX5-161" fmla="*/ 11562383 w 11562383"/>
              <a:gd name="connsiteY5-162" fmla="*/ 4080124 h 9707516"/>
              <a:gd name="connsiteX0-163" fmla="*/ 11562383 w 11562383"/>
              <a:gd name="connsiteY0-164" fmla="*/ 4080124 h 9707516"/>
              <a:gd name="connsiteX1-165" fmla="*/ 7651735 w 11562383"/>
              <a:gd name="connsiteY1-166" fmla="*/ 9707499 h 9707516"/>
              <a:gd name="connsiteX2-167" fmla="*/ 1113760 w 11562383"/>
              <a:gd name="connsiteY2-168" fmla="*/ 5159988 h 9707516"/>
              <a:gd name="connsiteX3-169" fmla="*/ 0 w 11562383"/>
              <a:gd name="connsiteY3-170" fmla="*/ 1869783 h 9707516"/>
              <a:gd name="connsiteX4-171" fmla="*/ 5739762 w 11562383"/>
              <a:gd name="connsiteY4-172" fmla="*/ 0 h 9707516"/>
              <a:gd name="connsiteX5-173" fmla="*/ 6226301 w 11562383"/>
              <a:gd name="connsiteY5-174" fmla="*/ 354628 h 9707516"/>
              <a:gd name="connsiteX6-175" fmla="*/ 11562383 w 11562383"/>
              <a:gd name="connsiteY6-176" fmla="*/ 4080124 h 9707516"/>
              <a:gd name="connsiteX0-177" fmla="*/ 11562383 w 11562383"/>
              <a:gd name="connsiteY0-178" fmla="*/ 3725496 h 9352888"/>
              <a:gd name="connsiteX1-179" fmla="*/ 7651735 w 11562383"/>
              <a:gd name="connsiteY1-180" fmla="*/ 9352871 h 9352888"/>
              <a:gd name="connsiteX2-181" fmla="*/ 1113760 w 11562383"/>
              <a:gd name="connsiteY2-182" fmla="*/ 4805360 h 9352888"/>
              <a:gd name="connsiteX3-183" fmla="*/ 0 w 11562383"/>
              <a:gd name="connsiteY3-184" fmla="*/ 1515155 h 9352888"/>
              <a:gd name="connsiteX4-185" fmla="*/ 6226301 w 11562383"/>
              <a:gd name="connsiteY4-186" fmla="*/ 0 h 9352888"/>
              <a:gd name="connsiteX5-187" fmla="*/ 11562383 w 11562383"/>
              <a:gd name="connsiteY5-188" fmla="*/ 3725496 h 9352888"/>
              <a:gd name="connsiteX0-189" fmla="*/ 10448623 w 10448623"/>
              <a:gd name="connsiteY0-190" fmla="*/ 3725496 h 9352888"/>
              <a:gd name="connsiteX1-191" fmla="*/ 6537975 w 10448623"/>
              <a:gd name="connsiteY1-192" fmla="*/ 9352871 h 9352888"/>
              <a:gd name="connsiteX2-193" fmla="*/ 0 w 10448623"/>
              <a:gd name="connsiteY2-194" fmla="*/ 4805360 h 9352888"/>
              <a:gd name="connsiteX3-195" fmla="*/ 893222 w 10448623"/>
              <a:gd name="connsiteY3-196" fmla="*/ 1063065 h 9352888"/>
              <a:gd name="connsiteX4-197" fmla="*/ 5112541 w 10448623"/>
              <a:gd name="connsiteY4-198" fmla="*/ 0 h 9352888"/>
              <a:gd name="connsiteX5-199" fmla="*/ 10448623 w 10448623"/>
              <a:gd name="connsiteY5-200" fmla="*/ 3725496 h 9352888"/>
              <a:gd name="connsiteX0-201" fmla="*/ 9555401 w 9555401"/>
              <a:gd name="connsiteY0-202" fmla="*/ 3725496 h 9352888"/>
              <a:gd name="connsiteX1-203" fmla="*/ 5644753 w 9555401"/>
              <a:gd name="connsiteY1-204" fmla="*/ 9352871 h 9352888"/>
              <a:gd name="connsiteX2-205" fmla="*/ 2691453 w 9555401"/>
              <a:gd name="connsiteY2-206" fmla="*/ 7343908 h 9352888"/>
              <a:gd name="connsiteX3-207" fmla="*/ 0 w 9555401"/>
              <a:gd name="connsiteY3-208" fmla="*/ 1063065 h 9352888"/>
              <a:gd name="connsiteX4-209" fmla="*/ 4219319 w 9555401"/>
              <a:gd name="connsiteY4-210" fmla="*/ 0 h 9352888"/>
              <a:gd name="connsiteX5-211" fmla="*/ 9555401 w 9555401"/>
              <a:gd name="connsiteY5-212" fmla="*/ 3725496 h 9352888"/>
              <a:gd name="connsiteX0-213" fmla="*/ 9602088 w 9602088"/>
              <a:gd name="connsiteY0-214" fmla="*/ 3725496 h 9352888"/>
              <a:gd name="connsiteX1-215" fmla="*/ 5691440 w 9602088"/>
              <a:gd name="connsiteY1-216" fmla="*/ 9352871 h 9352888"/>
              <a:gd name="connsiteX2-217" fmla="*/ 2738140 w 9602088"/>
              <a:gd name="connsiteY2-218" fmla="*/ 7343908 h 9352888"/>
              <a:gd name="connsiteX3-219" fmla="*/ 0 w 9602088"/>
              <a:gd name="connsiteY3-220" fmla="*/ 1130042 h 9352888"/>
              <a:gd name="connsiteX4-221" fmla="*/ 4266006 w 9602088"/>
              <a:gd name="connsiteY4-222" fmla="*/ 0 h 9352888"/>
              <a:gd name="connsiteX5-223" fmla="*/ 9602088 w 9602088"/>
              <a:gd name="connsiteY5-224" fmla="*/ 3725496 h 9352888"/>
              <a:gd name="connsiteX0-225" fmla="*/ 9473413 w 9473413"/>
              <a:gd name="connsiteY0-226" fmla="*/ 3725496 h 9352888"/>
              <a:gd name="connsiteX1-227" fmla="*/ 5562765 w 9473413"/>
              <a:gd name="connsiteY1-228" fmla="*/ 9352871 h 9352888"/>
              <a:gd name="connsiteX2-229" fmla="*/ 2609465 w 9473413"/>
              <a:gd name="connsiteY2-230" fmla="*/ 7343908 h 9352888"/>
              <a:gd name="connsiteX3-231" fmla="*/ 0 w 9473413"/>
              <a:gd name="connsiteY3-232" fmla="*/ 1259545 h 9352888"/>
              <a:gd name="connsiteX4-233" fmla="*/ 4137331 w 9473413"/>
              <a:gd name="connsiteY4-234" fmla="*/ 0 h 9352888"/>
              <a:gd name="connsiteX5-235" fmla="*/ 9473413 w 9473413"/>
              <a:gd name="connsiteY5-236" fmla="*/ 3725496 h 9352888"/>
              <a:gd name="connsiteX0-237" fmla="*/ 9490867 w 9490867"/>
              <a:gd name="connsiteY0-238" fmla="*/ 3725496 h 9352888"/>
              <a:gd name="connsiteX1-239" fmla="*/ 5580219 w 9490867"/>
              <a:gd name="connsiteY1-240" fmla="*/ 9352871 h 9352888"/>
              <a:gd name="connsiteX2-241" fmla="*/ 2626919 w 9490867"/>
              <a:gd name="connsiteY2-242" fmla="*/ 7343908 h 9352888"/>
              <a:gd name="connsiteX3-243" fmla="*/ 0 w 9490867"/>
              <a:gd name="connsiteY3-244" fmla="*/ 1227475 h 9352888"/>
              <a:gd name="connsiteX4-245" fmla="*/ 4154785 w 9490867"/>
              <a:gd name="connsiteY4-246" fmla="*/ 0 h 9352888"/>
              <a:gd name="connsiteX5-247" fmla="*/ 9490867 w 9490867"/>
              <a:gd name="connsiteY5-248" fmla="*/ 3725496 h 9352888"/>
              <a:gd name="connsiteX0-249" fmla="*/ 9490867 w 9490867"/>
              <a:gd name="connsiteY0-250" fmla="*/ 2498021 h 8125413"/>
              <a:gd name="connsiteX1-251" fmla="*/ 5580219 w 9490867"/>
              <a:gd name="connsiteY1-252" fmla="*/ 8125396 h 8125413"/>
              <a:gd name="connsiteX2-253" fmla="*/ 2626919 w 9490867"/>
              <a:gd name="connsiteY2-254" fmla="*/ 6116433 h 8125413"/>
              <a:gd name="connsiteX3-255" fmla="*/ 0 w 9490867"/>
              <a:gd name="connsiteY3-256" fmla="*/ 0 h 8125413"/>
              <a:gd name="connsiteX4-257" fmla="*/ 6817781 w 9490867"/>
              <a:gd name="connsiteY4-258" fmla="*/ 628797 h 8125413"/>
              <a:gd name="connsiteX5-259" fmla="*/ 9490867 w 9490867"/>
              <a:gd name="connsiteY5-260" fmla="*/ 2498021 h 8125413"/>
              <a:gd name="connsiteX0-261" fmla="*/ 8642989 w 8642989"/>
              <a:gd name="connsiteY0-262" fmla="*/ 1869224 h 7496616"/>
              <a:gd name="connsiteX1-263" fmla="*/ 4732341 w 8642989"/>
              <a:gd name="connsiteY1-264" fmla="*/ 7496599 h 7496616"/>
              <a:gd name="connsiteX2-265" fmla="*/ 1779041 w 8642989"/>
              <a:gd name="connsiteY2-266" fmla="*/ 5487636 h 7496616"/>
              <a:gd name="connsiteX3-267" fmla="*/ 0 w 8642989"/>
              <a:gd name="connsiteY3-268" fmla="*/ 73690 h 7496616"/>
              <a:gd name="connsiteX4-269" fmla="*/ 5969903 w 8642989"/>
              <a:gd name="connsiteY4-270" fmla="*/ 0 h 7496616"/>
              <a:gd name="connsiteX5-271" fmla="*/ 8642989 w 8642989"/>
              <a:gd name="connsiteY5-272" fmla="*/ 1869224 h 7496616"/>
              <a:gd name="connsiteX0-273" fmla="*/ 8642989 w 8642989"/>
              <a:gd name="connsiteY0-274" fmla="*/ 1869224 h 7496616"/>
              <a:gd name="connsiteX1-275" fmla="*/ 4732341 w 8642989"/>
              <a:gd name="connsiteY1-276" fmla="*/ 7496599 h 7496616"/>
              <a:gd name="connsiteX2-277" fmla="*/ 4850 w 8642989"/>
              <a:gd name="connsiteY2-278" fmla="*/ 4195184 h 7496616"/>
              <a:gd name="connsiteX3-279" fmla="*/ 0 w 8642989"/>
              <a:gd name="connsiteY3-280" fmla="*/ 73690 h 7496616"/>
              <a:gd name="connsiteX4-281" fmla="*/ 5969903 w 8642989"/>
              <a:gd name="connsiteY4-282" fmla="*/ 0 h 7496616"/>
              <a:gd name="connsiteX5-283" fmla="*/ 8642989 w 8642989"/>
              <a:gd name="connsiteY5-284" fmla="*/ 1869224 h 74966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8642989" h="7496616">
                <a:moveTo>
                  <a:pt x="8642989" y="1869224"/>
                </a:moveTo>
                <a:cubicBezTo>
                  <a:pt x="8605284" y="1925363"/>
                  <a:pt x="4765320" y="7508106"/>
                  <a:pt x="4732341" y="7496599"/>
                </a:cubicBezTo>
                <a:lnTo>
                  <a:pt x="4850" y="4195184"/>
                </a:lnTo>
                <a:cubicBezTo>
                  <a:pt x="3233" y="2821353"/>
                  <a:pt x="1617" y="1447521"/>
                  <a:pt x="0" y="73690"/>
                </a:cubicBezTo>
                <a:lnTo>
                  <a:pt x="5969903" y="0"/>
                </a:lnTo>
                <a:lnTo>
                  <a:pt x="8642989" y="1869224"/>
                </a:lnTo>
                <a:close/>
              </a:path>
            </a:pathLst>
          </a:custGeom>
          <a:solidFill>
            <a:schemeClr val="bg1"/>
          </a:solidFill>
          <a:ln>
            <a:noFill/>
          </a:ln>
          <a:effectLst>
            <a:outerShdw blurRad="215900" dist="63500" dir="8100000" sx="101000" sy="101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 name="文本框 2"/>
          <p:cNvSpPr txBox="1"/>
          <p:nvPr/>
        </p:nvSpPr>
        <p:spPr>
          <a:xfrm>
            <a:off x="1992346" y="2982724"/>
            <a:ext cx="1899046" cy="892552"/>
          </a:xfrm>
          <a:prstGeom prst="rect">
            <a:avLst/>
          </a:prstGeom>
          <a:noFill/>
        </p:spPr>
        <p:txBody>
          <a:bodyPr wrap="none" rtlCol="0">
            <a:spAutoFit/>
            <a:scene3d>
              <a:camera prst="orthographicFront"/>
              <a:lightRig rig="threePt" dir="t"/>
            </a:scene3d>
            <a:sp3d contourW="12700"/>
          </a:bodyPr>
          <a:lstStyle/>
          <a:p>
            <a:pPr algn="r" fontAlgn="auto">
              <a:spcBef>
                <a:spcPts val="0"/>
              </a:spcBef>
              <a:spcAft>
                <a:spcPts val="0"/>
              </a:spcAft>
              <a:defRPr/>
            </a:pPr>
            <a:r>
              <a:rPr lang="en-US" altLang="zh-CN" sz="32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PART 04</a:t>
            </a:r>
            <a:endParaRPr lang="en-US" altLang="zh-CN" sz="32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r" fontAlgn="auto">
              <a:spcBef>
                <a:spcPts val="0"/>
              </a:spcBef>
              <a:spcAft>
                <a:spcPts val="0"/>
              </a:spcAft>
              <a:defRPr/>
            </a:pPr>
            <a:r>
              <a:rPr lang="zh-CN" altLang="en-US" sz="20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测试</a:t>
            </a:r>
            <a:endParaRPr lang="zh-CN" altLang="en-US" sz="20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4" name="组合 3"/>
          <p:cNvGrpSpPr/>
          <p:nvPr/>
        </p:nvGrpSpPr>
        <p:grpSpPr>
          <a:xfrm>
            <a:off x="6136804" y="3309716"/>
            <a:ext cx="4711724" cy="900801"/>
            <a:chOff x="3365500" y="429281"/>
            <a:chExt cx="4711724" cy="900801"/>
          </a:xfrm>
        </p:grpSpPr>
        <p:sp>
          <p:nvSpPr>
            <p:cNvPr id="5" name="文本框 4"/>
            <p:cNvSpPr txBox="1"/>
            <p:nvPr/>
          </p:nvSpPr>
          <p:spPr>
            <a:xfrm>
              <a:off x="3365500" y="429281"/>
              <a:ext cx="2236510" cy="707886"/>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defRPr/>
              </a:pPr>
              <a:r>
                <a:rPr lang="zh-CN" altLang="en-US" sz="4000" b="1" dirty="0">
                  <a:solidFill>
                    <a:schemeClr val="accent2">
                      <a:lumMod val="7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项目测试</a:t>
              </a:r>
              <a:endParaRPr lang="zh-CN" altLang="en-US" sz="4000" b="1" dirty="0">
                <a:solidFill>
                  <a:schemeClr val="accent2">
                    <a:lumMod val="7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6" name="文本框 5"/>
            <p:cNvSpPr txBox="1"/>
            <p:nvPr/>
          </p:nvSpPr>
          <p:spPr>
            <a:xfrm>
              <a:off x="3365500" y="993387"/>
              <a:ext cx="4711724" cy="336695"/>
            </a:xfrm>
            <a:prstGeom prst="rect">
              <a:avLst/>
            </a:prstGeom>
            <a:noFill/>
          </p:spPr>
          <p:txBody>
            <a:bodyPr wrap="square" rtlCol="0">
              <a:spAutoFit/>
              <a:scene3d>
                <a:camera prst="orthographicFront"/>
                <a:lightRig rig="threePt" dir="t"/>
              </a:scene3d>
              <a:sp3d contourW="12700"/>
            </a:bodyPr>
            <a:lstStyle/>
            <a:p>
              <a:pPr fontAlgn="auto">
                <a:lnSpc>
                  <a:spcPct val="150000"/>
                </a:lnSpc>
                <a:spcBef>
                  <a:spcPts val="0"/>
                </a:spcBef>
                <a:spcAft>
                  <a:spcPts val="0"/>
                </a:spcAft>
                <a:defRPr/>
              </a:pPr>
              <a:r>
                <a:rPr lang="en-US" altLang="zh-CN" sz="12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Project testing</a:t>
              </a:r>
              <a:endParaRPr lang="zh-CN" altLang="en-US" sz="12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1"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1000" fill="hold"/>
                                        <p:tgtEl>
                                          <p:spTgt spid="48"/>
                                        </p:tgtEl>
                                        <p:attrNameLst>
                                          <p:attrName>ppt_w</p:attrName>
                                        </p:attrNameLst>
                                      </p:cBhvr>
                                      <p:tavLst>
                                        <p:tav tm="0">
                                          <p:val>
                                            <p:strVal val="#ppt_w+.3"/>
                                          </p:val>
                                        </p:tav>
                                        <p:tav tm="100000">
                                          <p:val>
                                            <p:strVal val="#ppt_w"/>
                                          </p:val>
                                        </p:tav>
                                      </p:tavLst>
                                    </p:anim>
                                    <p:anim calcmode="lin" valueType="num">
                                      <p:cBhvr>
                                        <p:cTn id="8" dur="1000" fill="hold"/>
                                        <p:tgtEl>
                                          <p:spTgt spid="48"/>
                                        </p:tgtEl>
                                        <p:attrNameLst>
                                          <p:attrName>ppt_h</p:attrName>
                                        </p:attrNameLst>
                                      </p:cBhvr>
                                      <p:tavLst>
                                        <p:tav tm="0">
                                          <p:val>
                                            <p:strVal val="#ppt_h"/>
                                          </p:val>
                                        </p:tav>
                                        <p:tav tm="100000">
                                          <p:val>
                                            <p:strVal val="#ppt_h"/>
                                          </p:val>
                                        </p:tav>
                                      </p:tavLst>
                                    </p:anim>
                                    <p:animEffect transition="in" filter="fade">
                                      <p:cBhvr>
                                        <p:cTn id="9" dur="1000"/>
                                        <p:tgtEl>
                                          <p:spTgt spid="48"/>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randombar(horizontal)">
                                      <p:cBhvr>
                                        <p:cTn id="15" dur="500"/>
                                        <p:tgtEl>
                                          <p:spTgt spid="46"/>
                                        </p:tgtEl>
                                      </p:cBhvr>
                                    </p:animEffect>
                                  </p:childTnLst>
                                </p:cTn>
                              </p:par>
                              <p:par>
                                <p:cTn id="16" presetID="2" presetClass="entr" presetSubtype="8" fill="hold" grpId="0" nodeType="withEffect">
                                  <p:stCondLst>
                                    <p:cond delay="25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500" fill="hold"/>
                                        <p:tgtEl>
                                          <p:spTgt spid="45"/>
                                        </p:tgtEl>
                                        <p:attrNameLst>
                                          <p:attrName>ppt_x</p:attrName>
                                        </p:attrNameLst>
                                      </p:cBhvr>
                                      <p:tavLst>
                                        <p:tav tm="0">
                                          <p:val>
                                            <p:strVal val="0-#ppt_w/2"/>
                                          </p:val>
                                        </p:tav>
                                        <p:tav tm="100000">
                                          <p:val>
                                            <p:strVal val="#ppt_x"/>
                                          </p:val>
                                        </p:tav>
                                      </p:tavLst>
                                    </p:anim>
                                    <p:anim calcmode="lin" valueType="num">
                                      <p:cBhvr additive="base">
                                        <p:cTn id="19" dur="500" fill="hold"/>
                                        <p:tgtEl>
                                          <p:spTgt spid="45"/>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42" presetClass="entr" presetSubtype="0" fill="hold" nodeType="withEffect">
                                  <p:stCondLst>
                                    <p:cond delay="50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bldLvl="0" animBg="1"/>
      <p:bldP spid="46" grpId="0" animBg="1"/>
      <p:bldP spid="45" grpId="0" animBg="1"/>
      <p:bldP spid="9" grpId="0" animBg="1"/>
      <p:bldP spid="44" grpId="0" animBg="1"/>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1350149" y="407520"/>
            <a:ext cx="5603270" cy="895931"/>
            <a:chOff x="3320581" y="694122"/>
            <a:chExt cx="5603270" cy="895931"/>
          </a:xfrm>
        </p:grpSpPr>
        <p:sp>
          <p:nvSpPr>
            <p:cNvPr id="34" name="文本框 33"/>
            <p:cNvSpPr txBox="1"/>
            <p:nvPr/>
          </p:nvSpPr>
          <p:spPr>
            <a:xfrm>
              <a:off x="3320581" y="694122"/>
              <a:ext cx="1826141" cy="584775"/>
            </a:xfrm>
            <a:prstGeom prst="rect">
              <a:avLst/>
            </a:prstGeom>
            <a:noFill/>
          </p:spPr>
          <p:txBody>
            <a:bodyPr wrap="none" rtlCol="0">
              <a:spAutoFit/>
            </a:bodyPr>
            <a:lstStyle/>
            <a:p>
              <a:pPr fontAlgn="auto">
                <a:spcBef>
                  <a:spcPts val="0"/>
                </a:spcBef>
                <a:spcAft>
                  <a:spcPts val="0"/>
                </a:spcAft>
              </a:pPr>
              <a:r>
                <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项目测试</a:t>
              </a:r>
              <a:endPar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5" name="文本框 34"/>
            <p:cNvSpPr txBox="1"/>
            <p:nvPr/>
          </p:nvSpPr>
          <p:spPr>
            <a:xfrm>
              <a:off x="3320581" y="1203973"/>
              <a:ext cx="5603270" cy="386080"/>
            </a:xfrm>
            <a:prstGeom prst="rect">
              <a:avLst/>
            </a:prstGeom>
            <a:noFill/>
          </p:spPr>
          <p:txBody>
            <a:bodyPr wrap="square" rtlCol="0">
              <a:spAutoFit/>
            </a:bodyPr>
            <a:lstStyle/>
            <a:p>
              <a:pPr fontAlgn="auto">
                <a:lnSpc>
                  <a:spcPct val="120000"/>
                </a:lnSpc>
                <a:spcBef>
                  <a:spcPts val="0"/>
                </a:spcBef>
                <a:spcAft>
                  <a:spcPts val="0"/>
                </a:spcAft>
              </a:pPr>
              <a:r>
                <a:rPr lang="zh-CN" altLang="en-US" sz="1600" b="1" dirty="0">
                  <a:latin typeface="仿宋" panose="02010609060101010101" pitchFamily="49" charset="-122"/>
                  <a:ea typeface="仿宋" panose="02010609060101010101" pitchFamily="49" charset="-122"/>
                  <a:sym typeface="+mn-ea"/>
                </a:rPr>
                <a:t>准备阶段</a:t>
              </a:r>
              <a:endParaRPr lang="zh-CN" altLang="en-US" sz="16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36" name="组合 35"/>
          <p:cNvGrpSpPr/>
          <p:nvPr/>
        </p:nvGrpSpPr>
        <p:grpSpPr>
          <a:xfrm>
            <a:off x="551384" y="548004"/>
            <a:ext cx="537440" cy="537440"/>
            <a:chOff x="1126772" y="548004"/>
            <a:chExt cx="537440" cy="537440"/>
          </a:xfrm>
        </p:grpSpPr>
        <p:sp>
          <p:nvSpPr>
            <p:cNvPr id="37" name="Shape 644"/>
            <p:cNvSpPr/>
            <p:nvPr/>
          </p:nvSpPr>
          <p:spPr>
            <a:xfrm rot="8100000" flipH="1">
              <a:off x="1126772" y="548004"/>
              <a:ext cx="537440" cy="537440"/>
            </a:xfrm>
            <a:prstGeom prst="roundRect">
              <a:avLst>
                <a:gd name="adj" fmla="val 25760"/>
              </a:avLst>
            </a:prstGeom>
            <a:solidFill>
              <a:schemeClr val="accent2">
                <a:lumMod val="60000"/>
                <a:lumOff val="40000"/>
              </a:schemeClr>
            </a:solid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8" name="矩形 37"/>
            <p:cNvSpPr>
              <a:spLocks noChangeArrowheads="1"/>
            </p:cNvSpPr>
            <p:nvPr/>
          </p:nvSpPr>
          <p:spPr bwMode="auto">
            <a:xfrm>
              <a:off x="1240555" y="601280"/>
              <a:ext cx="309873" cy="4308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r>
                <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4</a:t>
              </a: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pic>
        <p:nvPicPr>
          <p:cNvPr id="24" name="图片 23"/>
          <p:cNvPicPr>
            <a:picLocks noChangeAspect="1"/>
          </p:cNvPicPr>
          <p:nvPr/>
        </p:nvPicPr>
        <p:blipFill>
          <a:blip r:embed="rId1"/>
          <a:stretch>
            <a:fillRect/>
          </a:stretch>
        </p:blipFill>
        <p:spPr>
          <a:xfrm>
            <a:off x="440055" y="2089150"/>
            <a:ext cx="4039870" cy="3848100"/>
          </a:xfrm>
          <a:prstGeom prst="rect">
            <a:avLst/>
          </a:prstGeom>
        </p:spPr>
      </p:pic>
      <p:pic>
        <p:nvPicPr>
          <p:cNvPr id="28" name="图片 27"/>
          <p:cNvPicPr>
            <a:picLocks noChangeAspect="1"/>
          </p:cNvPicPr>
          <p:nvPr/>
        </p:nvPicPr>
        <p:blipFill>
          <a:blip r:embed="rId2"/>
          <a:stretch>
            <a:fillRect/>
          </a:stretch>
        </p:blipFill>
        <p:spPr>
          <a:xfrm>
            <a:off x="7247890" y="2187575"/>
            <a:ext cx="4257040" cy="3650615"/>
          </a:xfrm>
          <a:prstGeom prst="rect">
            <a:avLst/>
          </a:prstGeom>
        </p:spPr>
      </p:pic>
      <p:sp>
        <p:nvSpPr>
          <p:cNvPr id="29" name="左箭头 28"/>
          <p:cNvSpPr/>
          <p:nvPr/>
        </p:nvSpPr>
        <p:spPr>
          <a:xfrm>
            <a:off x="4479925" y="3079115"/>
            <a:ext cx="2879725" cy="3600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右箭头 29"/>
          <p:cNvSpPr/>
          <p:nvPr/>
        </p:nvSpPr>
        <p:spPr>
          <a:xfrm>
            <a:off x="4551680" y="4641850"/>
            <a:ext cx="2807970" cy="360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4870450" y="2697480"/>
            <a:ext cx="2768600" cy="460375"/>
          </a:xfrm>
          <a:prstGeom prst="rect">
            <a:avLst/>
          </a:prstGeom>
          <a:noFill/>
        </p:spPr>
        <p:txBody>
          <a:bodyPr wrap="square" rtlCol="0">
            <a:spAutoFit/>
          </a:bodyPr>
          <a:p>
            <a:r>
              <a:rPr lang="zh-CN" altLang="en-US" sz="2400">
                <a:solidFill>
                  <a:schemeClr val="tx1"/>
                </a:solidFill>
                <a:effectLst>
                  <a:outerShdw blurRad="38100" dist="19050" dir="2700000" algn="tl" rotWithShape="0">
                    <a:schemeClr val="dk1">
                      <a:alpha val="40000"/>
                    </a:schemeClr>
                  </a:outerShdw>
                </a:effectLst>
              </a:rPr>
              <a:t>部分测试数据</a:t>
            </a:r>
            <a:endParaRPr lang="zh-CN" altLang="en-US" sz="2400">
              <a:solidFill>
                <a:schemeClr val="tx1"/>
              </a:solidFill>
              <a:effectLst>
                <a:outerShdw blurRad="38100" dist="19050" dir="2700000" algn="tl" rotWithShape="0">
                  <a:schemeClr val="dk1">
                    <a:alpha val="40000"/>
                  </a:schemeClr>
                </a:outerShdw>
              </a:effectLst>
            </a:endParaRPr>
          </a:p>
        </p:txBody>
      </p:sp>
      <p:sp>
        <p:nvSpPr>
          <p:cNvPr id="32" name="文本框 31"/>
          <p:cNvSpPr txBox="1"/>
          <p:nvPr/>
        </p:nvSpPr>
        <p:spPr>
          <a:xfrm>
            <a:off x="4796155" y="5001895"/>
            <a:ext cx="2318385" cy="460375"/>
          </a:xfrm>
          <a:prstGeom prst="rect">
            <a:avLst/>
          </a:prstGeom>
          <a:noFill/>
        </p:spPr>
        <p:txBody>
          <a:bodyPr wrap="square" rtlCol="0">
            <a:spAutoFit/>
          </a:bodyPr>
          <a:p>
            <a:r>
              <a:rPr lang="zh-CN" altLang="en-US" sz="2400">
                <a:solidFill>
                  <a:schemeClr val="tx1"/>
                </a:solidFill>
                <a:effectLst>
                  <a:outerShdw blurRad="38100" dist="19050" dir="2700000" algn="tl" rotWithShape="0">
                    <a:schemeClr val="dk1">
                      <a:alpha val="40000"/>
                    </a:schemeClr>
                  </a:outerShdw>
                </a:effectLst>
              </a:rPr>
              <a:t>部分模板样例</a:t>
            </a:r>
            <a:endParaRPr lang="zh-CN" altLang="en-US" sz="2400">
              <a:solidFill>
                <a:schemeClr val="tx1"/>
              </a:solidFill>
              <a:effectLst>
                <a:outerShdw blurRad="38100" dist="19050" dir="2700000" algn="tl" rotWithShape="0">
                  <a:schemeClr val="dk1">
                    <a:alpha val="40000"/>
                  </a:schemeClr>
                </a:outerShdw>
              </a:effectLst>
            </a:endParaRPr>
          </a:p>
        </p:txBody>
      </p:sp>
      <p:sp>
        <p:nvSpPr>
          <p:cNvPr id="2" name="MH_Other_5"/>
          <p:cNvSpPr>
            <a:spLocks noChangeArrowheads="1"/>
          </p:cNvSpPr>
          <p:nvPr>
            <p:custDataLst>
              <p:tags r:id="rId3"/>
            </p:custDataLst>
          </p:nvPr>
        </p:nvSpPr>
        <p:spPr bwMode="auto">
          <a:xfrm rot="2053012">
            <a:off x="293640" y="1959629"/>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487B78"/>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 name="MH_Other_4"/>
          <p:cNvSpPr>
            <a:spLocks noChangeArrowheads="1"/>
          </p:cNvSpPr>
          <p:nvPr>
            <p:custDataLst>
              <p:tags r:id="rId4"/>
            </p:custDataLst>
          </p:nvPr>
        </p:nvSpPr>
        <p:spPr bwMode="auto">
          <a:xfrm rot="2053012">
            <a:off x="7131637" y="1959629"/>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350149" y="407520"/>
            <a:ext cx="5603270" cy="895931"/>
            <a:chOff x="3320581" y="694122"/>
            <a:chExt cx="5603270" cy="895931"/>
          </a:xfrm>
        </p:grpSpPr>
        <p:sp>
          <p:nvSpPr>
            <p:cNvPr id="17" name="文本框 16"/>
            <p:cNvSpPr txBox="1"/>
            <p:nvPr/>
          </p:nvSpPr>
          <p:spPr>
            <a:xfrm>
              <a:off x="3320581" y="694122"/>
              <a:ext cx="1826141" cy="584775"/>
            </a:xfrm>
            <a:prstGeom prst="rect">
              <a:avLst/>
            </a:prstGeom>
            <a:noFill/>
          </p:spPr>
          <p:txBody>
            <a:bodyPr wrap="none" rtlCol="0">
              <a:spAutoFit/>
            </a:bodyPr>
            <a:lstStyle/>
            <a:p>
              <a:pPr fontAlgn="auto">
                <a:spcBef>
                  <a:spcPts val="0"/>
                </a:spcBef>
                <a:spcAft>
                  <a:spcPts val="0"/>
                </a:spcAft>
              </a:pPr>
              <a:r>
                <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项目测试</a:t>
              </a:r>
              <a:endPar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8" name="文本框 17"/>
            <p:cNvSpPr txBox="1"/>
            <p:nvPr/>
          </p:nvSpPr>
          <p:spPr>
            <a:xfrm>
              <a:off x="3320581" y="1203973"/>
              <a:ext cx="5603270" cy="386080"/>
            </a:xfrm>
            <a:prstGeom prst="rect">
              <a:avLst/>
            </a:prstGeom>
            <a:noFill/>
          </p:spPr>
          <p:txBody>
            <a:bodyPr wrap="square" rtlCol="0">
              <a:spAutoFit/>
            </a:bodyPr>
            <a:lstStyle/>
            <a:p>
              <a:pPr fontAlgn="auto">
                <a:lnSpc>
                  <a:spcPct val="120000"/>
                </a:lnSpc>
                <a:spcBef>
                  <a:spcPts val="0"/>
                </a:spcBef>
                <a:spcAft>
                  <a:spcPts val="0"/>
                </a:spcAft>
              </a:pPr>
              <a:r>
                <a:rPr lang="zh-CN" altLang="en-US" sz="1600" b="1" dirty="0">
                  <a:latin typeface="仿宋" panose="02010609060101010101" pitchFamily="49" charset="-122"/>
                  <a:ea typeface="仿宋" panose="02010609060101010101" pitchFamily="49" charset="-122"/>
                  <a:sym typeface="+mn-ea"/>
                </a:rPr>
                <a:t>运行测试时</a:t>
              </a:r>
              <a:endParaRPr lang="zh-CN" altLang="en-US" sz="16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19" name="组合 18"/>
          <p:cNvGrpSpPr/>
          <p:nvPr/>
        </p:nvGrpSpPr>
        <p:grpSpPr>
          <a:xfrm>
            <a:off x="551384" y="548004"/>
            <a:ext cx="537440" cy="537440"/>
            <a:chOff x="1126772" y="548004"/>
            <a:chExt cx="537440" cy="537440"/>
          </a:xfrm>
          <a:solidFill>
            <a:schemeClr val="accent2">
              <a:lumMod val="60000"/>
              <a:lumOff val="40000"/>
            </a:schemeClr>
          </a:solidFill>
        </p:grpSpPr>
        <p:sp>
          <p:nvSpPr>
            <p:cNvPr id="20" name="Shape 644"/>
            <p:cNvSpPr/>
            <p:nvPr/>
          </p:nvSpPr>
          <p:spPr>
            <a:xfrm rot="8100000" flipH="1">
              <a:off x="1126772" y="548004"/>
              <a:ext cx="537440" cy="537440"/>
            </a:xfrm>
            <a:prstGeom prst="roundRect">
              <a:avLst>
                <a:gd name="adj" fmla="val 25760"/>
              </a:avLst>
            </a:prstGeom>
            <a:grp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1" name="矩形 20"/>
            <p:cNvSpPr>
              <a:spLocks noChangeArrowheads="1"/>
            </p:cNvSpPr>
            <p:nvPr/>
          </p:nvSpPr>
          <p:spPr bwMode="auto">
            <a:xfrm>
              <a:off x="1240555" y="601280"/>
              <a:ext cx="309873" cy="430887"/>
            </a:xfrm>
            <a:prstGeom prst="rect">
              <a:avLst/>
            </a:prstGeom>
            <a:grpFill/>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r>
                <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4</a:t>
              </a: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pic>
        <p:nvPicPr>
          <p:cNvPr id="3" name="图片 2"/>
          <p:cNvPicPr>
            <a:picLocks noChangeAspect="1"/>
          </p:cNvPicPr>
          <p:nvPr/>
        </p:nvPicPr>
        <p:blipFill>
          <a:blip r:embed="rId1"/>
          <a:stretch>
            <a:fillRect/>
          </a:stretch>
        </p:blipFill>
        <p:spPr>
          <a:xfrm>
            <a:off x="4678680" y="523240"/>
            <a:ext cx="6786880" cy="6032500"/>
          </a:xfrm>
          <a:prstGeom prst="rect">
            <a:avLst/>
          </a:prstGeom>
        </p:spPr>
      </p:pic>
      <p:sp>
        <p:nvSpPr>
          <p:cNvPr id="10" name="左箭头 9"/>
          <p:cNvSpPr/>
          <p:nvPr/>
        </p:nvSpPr>
        <p:spPr>
          <a:xfrm>
            <a:off x="3388995" y="3605530"/>
            <a:ext cx="1036320" cy="2882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561975" y="2016760"/>
            <a:ext cx="2827020" cy="3046095"/>
          </a:xfrm>
          <a:prstGeom prst="rect">
            <a:avLst/>
          </a:prstGeom>
          <a:noFill/>
        </p:spPr>
        <p:txBody>
          <a:bodyPr wrap="square" rtlCol="0">
            <a:spAutoFit/>
          </a:bodyPr>
          <a:p>
            <a:r>
              <a:rPr lang="zh-CN" altLang="en-US" sz="2400">
                <a:solidFill>
                  <a:schemeClr val="tx1"/>
                </a:solidFill>
                <a:effectLst>
                  <a:outerShdw blurRad="38100" dist="25400" dir="5400000" algn="ctr" rotWithShape="0">
                    <a:srgbClr val="6E747A">
                      <a:alpha val="43000"/>
                    </a:srgbClr>
                  </a:outerShdw>
                </a:effectLst>
              </a:rPr>
              <a:t>识别每一个图片的时候，先给出待识别的样本文件名，然后给出识别结果。</a:t>
            </a:r>
            <a:endParaRPr lang="zh-CN" altLang="en-US" sz="2400">
              <a:solidFill>
                <a:schemeClr val="tx1"/>
              </a:solidFill>
              <a:effectLst>
                <a:outerShdw blurRad="38100" dist="25400" dir="5400000" algn="ctr" rotWithShape="0">
                  <a:srgbClr val="6E747A">
                    <a:alpha val="43000"/>
                  </a:srgbClr>
                </a:outerShdw>
              </a:effectLst>
            </a:endParaRPr>
          </a:p>
          <a:p>
            <a:r>
              <a:rPr lang="zh-CN" altLang="en-US" sz="2400">
                <a:solidFill>
                  <a:schemeClr val="tx1"/>
                </a:solidFill>
                <a:effectLst>
                  <a:outerShdw blurRad="38100" dist="25400" dir="5400000" algn="ctr" rotWithShape="0">
                    <a:srgbClr val="6E747A">
                      <a:alpha val="43000"/>
                    </a:srgbClr>
                  </a:outerShdw>
                </a:effectLst>
              </a:rPr>
              <a:t>正确则提示</a:t>
            </a:r>
            <a:r>
              <a:rPr lang="en-US" altLang="zh-CN" sz="2400">
                <a:solidFill>
                  <a:schemeClr val="tx1"/>
                </a:solidFill>
                <a:effectLst>
                  <a:outerShdw blurRad="38100" dist="25400" dir="5400000" algn="ctr" rotWithShape="0">
                    <a:srgbClr val="6E747A">
                      <a:alpha val="43000"/>
                    </a:srgbClr>
                  </a:outerShdw>
                </a:effectLst>
              </a:rPr>
              <a:t>√</a:t>
            </a:r>
            <a:r>
              <a:rPr lang="zh-CN" altLang="en-US" sz="2400">
                <a:solidFill>
                  <a:schemeClr val="tx1"/>
                </a:solidFill>
                <a:effectLst>
                  <a:outerShdw blurRad="38100" dist="25400" dir="5400000" algn="ctr" rotWithShape="0">
                    <a:srgbClr val="6E747A">
                      <a:alpha val="43000"/>
                    </a:srgbClr>
                  </a:outerShdw>
                </a:effectLst>
              </a:rPr>
              <a:t>，正确数量加一；错误则给出×，正确数量不变。</a:t>
            </a:r>
            <a:endParaRPr lang="zh-CN" altLang="en-US" sz="2400">
              <a:solidFill>
                <a:schemeClr val="tx1"/>
              </a:solidFill>
              <a:effectLst>
                <a:outerShdw blurRad="38100" dist="25400" dir="5400000" algn="ctr" rotWithShape="0">
                  <a:srgbClr val="6E747A">
                    <a:alpha val="43000"/>
                  </a:srgbClr>
                </a:outerShdw>
              </a:effectLst>
            </a:endParaRPr>
          </a:p>
        </p:txBody>
      </p:sp>
      <p:sp>
        <p:nvSpPr>
          <p:cNvPr id="4" name="MH_Other_5"/>
          <p:cNvSpPr>
            <a:spLocks noChangeArrowheads="1"/>
          </p:cNvSpPr>
          <p:nvPr>
            <p:custDataLst>
              <p:tags r:id="rId2"/>
            </p:custDataLst>
          </p:nvPr>
        </p:nvSpPr>
        <p:spPr bwMode="auto">
          <a:xfrm rot="2053012">
            <a:off x="4340495" y="560089"/>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487B78"/>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5" name="MH_Other_5"/>
          <p:cNvSpPr>
            <a:spLocks noChangeArrowheads="1"/>
          </p:cNvSpPr>
          <p:nvPr>
            <p:custDataLst>
              <p:tags r:id="rId3"/>
            </p:custDataLst>
          </p:nvPr>
        </p:nvSpPr>
        <p:spPr bwMode="auto">
          <a:xfrm rot="2053012">
            <a:off x="437785" y="1945024"/>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487B78"/>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flipH="1">
            <a:off x="0" y="0"/>
            <a:ext cx="10287940" cy="6882780"/>
          </a:xfrm>
          <a:prstGeom prst="rect">
            <a:avLst/>
          </a:prstGeom>
        </p:spPr>
      </p:pic>
      <p:sp>
        <p:nvSpPr>
          <p:cNvPr id="53" name="Freeform 50"/>
          <p:cNvSpPr/>
          <p:nvPr/>
        </p:nvSpPr>
        <p:spPr bwMode="auto">
          <a:xfrm>
            <a:off x="-44785" y="-15240"/>
            <a:ext cx="5999305" cy="6888480"/>
          </a:xfrm>
          <a:custGeom>
            <a:avLst/>
            <a:gdLst>
              <a:gd name="connsiteX0" fmla="*/ 6340 w 6340"/>
              <a:gd name="connsiteY0" fmla="*/ 48 h 9958"/>
              <a:gd name="connsiteX1" fmla="*/ 0 w 6340"/>
              <a:gd name="connsiteY1" fmla="*/ 0 h 9958"/>
              <a:gd name="connsiteX2" fmla="*/ 6340 w 6340"/>
              <a:gd name="connsiteY2" fmla="*/ 9958 h 9958"/>
              <a:gd name="connsiteX3" fmla="*/ 6340 w 6340"/>
              <a:gd name="connsiteY3" fmla="*/ 48 h 9958"/>
            </a:gdLst>
            <a:ahLst/>
            <a:cxnLst>
              <a:cxn ang="0">
                <a:pos x="connsiteX0" y="connsiteY0"/>
              </a:cxn>
              <a:cxn ang="0">
                <a:pos x="connsiteX1" y="connsiteY1"/>
              </a:cxn>
              <a:cxn ang="0">
                <a:pos x="connsiteX2" y="connsiteY2"/>
              </a:cxn>
              <a:cxn ang="0">
                <a:pos x="connsiteX3" y="connsiteY3"/>
              </a:cxn>
            </a:cxnLst>
            <a:rect l="0" t="0" r="r" b="b"/>
            <a:pathLst>
              <a:path w="6340" h="9958">
                <a:moveTo>
                  <a:pt x="6340" y="48"/>
                </a:moveTo>
                <a:lnTo>
                  <a:pt x="0" y="0"/>
                </a:lnTo>
                <a:lnTo>
                  <a:pt x="6340" y="9958"/>
                </a:lnTo>
                <a:lnTo>
                  <a:pt x="6340" y="48"/>
                </a:lnTo>
                <a:close/>
              </a:path>
            </a:pathLst>
          </a:custGeom>
          <a:solidFill>
            <a:schemeClr val="bg1">
              <a:alpha val="40000"/>
            </a:schemeClr>
          </a:solid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5" name="矩形 24"/>
          <p:cNvSpPr/>
          <p:nvPr/>
        </p:nvSpPr>
        <p:spPr>
          <a:xfrm>
            <a:off x="0" y="55000"/>
            <a:ext cx="5977961" cy="6827780"/>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Lst>
            <a:ahLst/>
            <a:cxnLst>
              <a:cxn ang="0">
                <a:pos x="connsiteX0-1" y="connsiteY0-2"/>
              </a:cxn>
              <a:cxn ang="0">
                <a:pos x="connsiteX1-3" y="connsiteY1-4"/>
              </a:cxn>
              <a:cxn ang="0">
                <a:pos x="connsiteX2-5" y="connsiteY2-6"/>
              </a:cxn>
              <a:cxn ang="0">
                <a:pos x="connsiteX3-7" y="connsiteY3-8"/>
              </a:cxn>
            </a:cxnLst>
            <a:rect l="l" t="t" r="r" b="b"/>
            <a:pathLst>
              <a:path w="5977961" h="6827780">
                <a:moveTo>
                  <a:pt x="0" y="0"/>
                </a:moveTo>
                <a:lnTo>
                  <a:pt x="5977961" y="6827780"/>
                </a:lnTo>
                <a:lnTo>
                  <a:pt x="0" y="6827780"/>
                </a:lnTo>
                <a:lnTo>
                  <a:pt x="0" y="0"/>
                </a:lnTo>
                <a:close/>
              </a:path>
            </a:pathLst>
          </a:custGeom>
          <a:solidFill>
            <a:schemeClr val="tx1">
              <a:lumMod val="95000"/>
              <a:lumOff val="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2" name="任意多边形: 形状 77"/>
          <p:cNvSpPr/>
          <p:nvPr/>
        </p:nvSpPr>
        <p:spPr>
          <a:xfrm rot="19507267">
            <a:off x="4095652" y="-1177824"/>
            <a:ext cx="9490867" cy="9352888"/>
          </a:xfrm>
          <a:custGeom>
            <a:avLst/>
            <a:gdLst>
              <a:gd name="connsiteX0" fmla="*/ 8272473 w 8272473"/>
              <a:gd name="connsiteY0" fmla="*/ 1765456 h 9709508"/>
              <a:gd name="connsiteX1" fmla="*/ 8264044 w 8272473"/>
              <a:gd name="connsiteY1" fmla="*/ 2523401 h 9709508"/>
              <a:gd name="connsiteX2" fmla="*/ 8030041 w 8272473"/>
              <a:gd name="connsiteY2" fmla="*/ 8418382 h 9709508"/>
              <a:gd name="connsiteX3" fmla="*/ 8010618 w 8272473"/>
              <a:gd name="connsiteY3" fmla="*/ 9178496 h 9709508"/>
              <a:gd name="connsiteX4" fmla="*/ 7640469 w 8272473"/>
              <a:gd name="connsiteY4" fmla="*/ 9709508 h 9709508"/>
              <a:gd name="connsiteX5" fmla="*/ 1113760 w 8272473"/>
              <a:gd name="connsiteY5" fmla="*/ 5159988 h 9709508"/>
              <a:gd name="connsiteX6" fmla="*/ 0 w 8272473"/>
              <a:gd name="connsiteY6" fmla="*/ 1869783 h 9709508"/>
              <a:gd name="connsiteX7" fmla="*/ 5739762 w 8272473"/>
              <a:gd name="connsiteY7" fmla="*/ 0 h 9709508"/>
              <a:gd name="connsiteX0-1" fmla="*/ 8272473 w 8401806"/>
              <a:gd name="connsiteY0-2" fmla="*/ 1765456 h 9709508"/>
              <a:gd name="connsiteX1-3" fmla="*/ 8030041 w 8401806"/>
              <a:gd name="connsiteY1-4" fmla="*/ 8418382 h 9709508"/>
              <a:gd name="connsiteX2-5" fmla="*/ 8010618 w 8401806"/>
              <a:gd name="connsiteY2-6" fmla="*/ 9178496 h 9709508"/>
              <a:gd name="connsiteX3-7" fmla="*/ 7640469 w 8401806"/>
              <a:gd name="connsiteY3-8" fmla="*/ 9709508 h 9709508"/>
              <a:gd name="connsiteX4-9" fmla="*/ 1113760 w 8401806"/>
              <a:gd name="connsiteY4-10" fmla="*/ 5159988 h 9709508"/>
              <a:gd name="connsiteX5-11" fmla="*/ 0 w 8401806"/>
              <a:gd name="connsiteY5-12" fmla="*/ 1869783 h 9709508"/>
              <a:gd name="connsiteX6-13" fmla="*/ 5739762 w 8401806"/>
              <a:gd name="connsiteY6-14" fmla="*/ 0 h 9709508"/>
              <a:gd name="connsiteX7-15" fmla="*/ 8272473 w 8401806"/>
              <a:gd name="connsiteY7-16" fmla="*/ 1765456 h 9709508"/>
              <a:gd name="connsiteX0-17" fmla="*/ 8272473 w 8406082"/>
              <a:gd name="connsiteY0-18" fmla="*/ 1765456 h 9709508"/>
              <a:gd name="connsiteX1-19" fmla="*/ 8010618 w 8406082"/>
              <a:gd name="connsiteY1-20" fmla="*/ 9178496 h 9709508"/>
              <a:gd name="connsiteX2-21" fmla="*/ 7640469 w 8406082"/>
              <a:gd name="connsiteY2-22" fmla="*/ 9709508 h 9709508"/>
              <a:gd name="connsiteX3-23" fmla="*/ 1113760 w 8406082"/>
              <a:gd name="connsiteY3-24" fmla="*/ 5159988 h 9709508"/>
              <a:gd name="connsiteX4-25" fmla="*/ 0 w 8406082"/>
              <a:gd name="connsiteY4-26" fmla="*/ 1869783 h 9709508"/>
              <a:gd name="connsiteX5-27" fmla="*/ 5739762 w 8406082"/>
              <a:gd name="connsiteY5-28" fmla="*/ 0 h 9709508"/>
              <a:gd name="connsiteX6-29" fmla="*/ 8272473 w 8406082"/>
              <a:gd name="connsiteY6-30" fmla="*/ 1765456 h 9709508"/>
              <a:gd name="connsiteX0-31" fmla="*/ 8272473 w 8532413"/>
              <a:gd name="connsiteY0-32" fmla="*/ 1765456 h 9709508"/>
              <a:gd name="connsiteX1-33" fmla="*/ 7640469 w 8532413"/>
              <a:gd name="connsiteY1-34" fmla="*/ 9709508 h 9709508"/>
              <a:gd name="connsiteX2-35" fmla="*/ 1113760 w 8532413"/>
              <a:gd name="connsiteY2-36" fmla="*/ 5159988 h 9709508"/>
              <a:gd name="connsiteX3-37" fmla="*/ 0 w 8532413"/>
              <a:gd name="connsiteY3-38" fmla="*/ 1869783 h 9709508"/>
              <a:gd name="connsiteX4-39" fmla="*/ 5739762 w 8532413"/>
              <a:gd name="connsiteY4-40" fmla="*/ 0 h 9709508"/>
              <a:gd name="connsiteX5-41" fmla="*/ 8272473 w 8532413"/>
              <a:gd name="connsiteY5-42" fmla="*/ 1765456 h 9709508"/>
              <a:gd name="connsiteX0-43" fmla="*/ 11454407 w 11478145"/>
              <a:gd name="connsiteY0-44" fmla="*/ 4029904 h 9709508"/>
              <a:gd name="connsiteX1-45" fmla="*/ 7640469 w 11478145"/>
              <a:gd name="connsiteY1-46" fmla="*/ 9709508 h 9709508"/>
              <a:gd name="connsiteX2-47" fmla="*/ 1113760 w 11478145"/>
              <a:gd name="connsiteY2-48" fmla="*/ 5159988 h 9709508"/>
              <a:gd name="connsiteX3-49" fmla="*/ 0 w 11478145"/>
              <a:gd name="connsiteY3-50" fmla="*/ 1869783 h 9709508"/>
              <a:gd name="connsiteX4-51" fmla="*/ 5739762 w 11478145"/>
              <a:gd name="connsiteY4-52" fmla="*/ 0 h 9709508"/>
              <a:gd name="connsiteX5-53" fmla="*/ 11454407 w 11478145"/>
              <a:gd name="connsiteY5-54" fmla="*/ 4029904 h 9709508"/>
              <a:gd name="connsiteX0-55" fmla="*/ 11454407 w 11454407"/>
              <a:gd name="connsiteY0-56" fmla="*/ 4029904 h 9709508"/>
              <a:gd name="connsiteX1-57" fmla="*/ 7640469 w 11454407"/>
              <a:gd name="connsiteY1-58" fmla="*/ 9709508 h 9709508"/>
              <a:gd name="connsiteX2-59" fmla="*/ 1113760 w 11454407"/>
              <a:gd name="connsiteY2-60" fmla="*/ 5159988 h 9709508"/>
              <a:gd name="connsiteX3-61" fmla="*/ 0 w 11454407"/>
              <a:gd name="connsiteY3-62" fmla="*/ 1869783 h 9709508"/>
              <a:gd name="connsiteX4-63" fmla="*/ 5739762 w 11454407"/>
              <a:gd name="connsiteY4-64" fmla="*/ 0 h 9709508"/>
              <a:gd name="connsiteX5-65" fmla="*/ 11454407 w 11454407"/>
              <a:gd name="connsiteY5-66" fmla="*/ 4029904 h 9709508"/>
              <a:gd name="connsiteX0-67" fmla="*/ 11516918 w 11516918"/>
              <a:gd name="connsiteY0-68" fmla="*/ 4073479 h 9709508"/>
              <a:gd name="connsiteX1-69" fmla="*/ 7640469 w 11516918"/>
              <a:gd name="connsiteY1-70" fmla="*/ 9709508 h 9709508"/>
              <a:gd name="connsiteX2-71" fmla="*/ 1113760 w 11516918"/>
              <a:gd name="connsiteY2-72" fmla="*/ 5159988 h 9709508"/>
              <a:gd name="connsiteX3-73" fmla="*/ 0 w 11516918"/>
              <a:gd name="connsiteY3-74" fmla="*/ 1869783 h 9709508"/>
              <a:gd name="connsiteX4-75" fmla="*/ 5739762 w 11516918"/>
              <a:gd name="connsiteY4-76" fmla="*/ 0 h 9709508"/>
              <a:gd name="connsiteX5-77" fmla="*/ 11516918 w 11516918"/>
              <a:gd name="connsiteY5-78" fmla="*/ 4073479 h 9709508"/>
              <a:gd name="connsiteX0-79" fmla="*/ 11516918 w 11516918"/>
              <a:gd name="connsiteY0-80" fmla="*/ 4073479 h 9709508"/>
              <a:gd name="connsiteX1-81" fmla="*/ 7640469 w 11516918"/>
              <a:gd name="connsiteY1-82" fmla="*/ 9709508 h 9709508"/>
              <a:gd name="connsiteX2-83" fmla="*/ 1113760 w 11516918"/>
              <a:gd name="connsiteY2-84" fmla="*/ 5159988 h 9709508"/>
              <a:gd name="connsiteX3-85" fmla="*/ 0 w 11516918"/>
              <a:gd name="connsiteY3-86" fmla="*/ 1869783 h 9709508"/>
              <a:gd name="connsiteX4-87" fmla="*/ 5739762 w 11516918"/>
              <a:gd name="connsiteY4-88" fmla="*/ 0 h 9709508"/>
              <a:gd name="connsiteX5-89" fmla="*/ 11516918 w 11516918"/>
              <a:gd name="connsiteY5-90" fmla="*/ 4073479 h 9709508"/>
              <a:gd name="connsiteX0-91" fmla="*/ 11516918 w 11516918"/>
              <a:gd name="connsiteY0-92" fmla="*/ 4073479 h 9709526"/>
              <a:gd name="connsiteX1-93" fmla="*/ 7640469 w 11516918"/>
              <a:gd name="connsiteY1-94" fmla="*/ 9709508 h 9709526"/>
              <a:gd name="connsiteX2-95" fmla="*/ 1113760 w 11516918"/>
              <a:gd name="connsiteY2-96" fmla="*/ 5159988 h 9709526"/>
              <a:gd name="connsiteX3-97" fmla="*/ 0 w 11516918"/>
              <a:gd name="connsiteY3-98" fmla="*/ 1869783 h 9709526"/>
              <a:gd name="connsiteX4-99" fmla="*/ 5739762 w 11516918"/>
              <a:gd name="connsiteY4-100" fmla="*/ 0 h 9709526"/>
              <a:gd name="connsiteX5-101" fmla="*/ 11516918 w 11516918"/>
              <a:gd name="connsiteY5-102" fmla="*/ 4073479 h 9709526"/>
              <a:gd name="connsiteX0-103" fmla="*/ 11516918 w 11516918"/>
              <a:gd name="connsiteY0-104" fmla="*/ 4073479 h 9280823"/>
              <a:gd name="connsiteX1-105" fmla="*/ 7534880 w 11516918"/>
              <a:gd name="connsiteY1-106" fmla="*/ 9280804 h 9280823"/>
              <a:gd name="connsiteX2-107" fmla="*/ 1113760 w 11516918"/>
              <a:gd name="connsiteY2-108" fmla="*/ 5159988 h 9280823"/>
              <a:gd name="connsiteX3-109" fmla="*/ 0 w 11516918"/>
              <a:gd name="connsiteY3-110" fmla="*/ 1869783 h 9280823"/>
              <a:gd name="connsiteX4-111" fmla="*/ 5739762 w 11516918"/>
              <a:gd name="connsiteY4-112" fmla="*/ 0 h 9280823"/>
              <a:gd name="connsiteX5-113" fmla="*/ 11516918 w 11516918"/>
              <a:gd name="connsiteY5-114" fmla="*/ 4073479 h 9280823"/>
              <a:gd name="connsiteX0-115" fmla="*/ 11516918 w 11516918"/>
              <a:gd name="connsiteY0-116" fmla="*/ 4073479 h 9707517"/>
              <a:gd name="connsiteX1-117" fmla="*/ 7651735 w 11516918"/>
              <a:gd name="connsiteY1-118" fmla="*/ 9707499 h 9707517"/>
              <a:gd name="connsiteX2-119" fmla="*/ 1113760 w 11516918"/>
              <a:gd name="connsiteY2-120" fmla="*/ 5159988 h 9707517"/>
              <a:gd name="connsiteX3-121" fmla="*/ 0 w 11516918"/>
              <a:gd name="connsiteY3-122" fmla="*/ 1869783 h 9707517"/>
              <a:gd name="connsiteX4-123" fmla="*/ 5739762 w 11516918"/>
              <a:gd name="connsiteY4-124" fmla="*/ 0 h 9707517"/>
              <a:gd name="connsiteX5-125" fmla="*/ 11516918 w 11516918"/>
              <a:gd name="connsiteY5-126" fmla="*/ 4073479 h 9707517"/>
              <a:gd name="connsiteX0-127" fmla="*/ 11562383 w 11562383"/>
              <a:gd name="connsiteY0-128" fmla="*/ 4080124 h 9707517"/>
              <a:gd name="connsiteX1-129" fmla="*/ 7651735 w 11562383"/>
              <a:gd name="connsiteY1-130" fmla="*/ 9707499 h 9707517"/>
              <a:gd name="connsiteX2-131" fmla="*/ 1113760 w 11562383"/>
              <a:gd name="connsiteY2-132" fmla="*/ 5159988 h 9707517"/>
              <a:gd name="connsiteX3-133" fmla="*/ 0 w 11562383"/>
              <a:gd name="connsiteY3-134" fmla="*/ 1869783 h 9707517"/>
              <a:gd name="connsiteX4-135" fmla="*/ 5739762 w 11562383"/>
              <a:gd name="connsiteY4-136" fmla="*/ 0 h 9707517"/>
              <a:gd name="connsiteX5-137" fmla="*/ 11562383 w 11562383"/>
              <a:gd name="connsiteY5-138" fmla="*/ 4080124 h 9707517"/>
              <a:gd name="connsiteX0-139" fmla="*/ 11562383 w 11562383"/>
              <a:gd name="connsiteY0-140" fmla="*/ 4080124 h 9707516"/>
              <a:gd name="connsiteX1-141" fmla="*/ 7651735 w 11562383"/>
              <a:gd name="connsiteY1-142" fmla="*/ 9707499 h 9707516"/>
              <a:gd name="connsiteX2-143" fmla="*/ 1113760 w 11562383"/>
              <a:gd name="connsiteY2-144" fmla="*/ 5159988 h 9707516"/>
              <a:gd name="connsiteX3-145" fmla="*/ 0 w 11562383"/>
              <a:gd name="connsiteY3-146" fmla="*/ 1869783 h 9707516"/>
              <a:gd name="connsiteX4-147" fmla="*/ 5739762 w 11562383"/>
              <a:gd name="connsiteY4-148" fmla="*/ 0 h 9707516"/>
              <a:gd name="connsiteX5-149" fmla="*/ 11562383 w 11562383"/>
              <a:gd name="connsiteY5-150" fmla="*/ 4080124 h 9707516"/>
              <a:gd name="connsiteX0-151" fmla="*/ 11562383 w 11562383"/>
              <a:gd name="connsiteY0-152" fmla="*/ 4080124 h 9707516"/>
              <a:gd name="connsiteX1-153" fmla="*/ 7651735 w 11562383"/>
              <a:gd name="connsiteY1-154" fmla="*/ 9707499 h 9707516"/>
              <a:gd name="connsiteX2-155" fmla="*/ 1113760 w 11562383"/>
              <a:gd name="connsiteY2-156" fmla="*/ 5159988 h 9707516"/>
              <a:gd name="connsiteX3-157" fmla="*/ 0 w 11562383"/>
              <a:gd name="connsiteY3-158" fmla="*/ 1869783 h 9707516"/>
              <a:gd name="connsiteX4-159" fmla="*/ 5739762 w 11562383"/>
              <a:gd name="connsiteY4-160" fmla="*/ 0 h 9707516"/>
              <a:gd name="connsiteX5-161" fmla="*/ 11562383 w 11562383"/>
              <a:gd name="connsiteY5-162" fmla="*/ 4080124 h 9707516"/>
              <a:gd name="connsiteX0-163" fmla="*/ 11562383 w 11562383"/>
              <a:gd name="connsiteY0-164" fmla="*/ 4080124 h 9707516"/>
              <a:gd name="connsiteX1-165" fmla="*/ 7651735 w 11562383"/>
              <a:gd name="connsiteY1-166" fmla="*/ 9707499 h 9707516"/>
              <a:gd name="connsiteX2-167" fmla="*/ 1113760 w 11562383"/>
              <a:gd name="connsiteY2-168" fmla="*/ 5159988 h 9707516"/>
              <a:gd name="connsiteX3-169" fmla="*/ 0 w 11562383"/>
              <a:gd name="connsiteY3-170" fmla="*/ 1869783 h 9707516"/>
              <a:gd name="connsiteX4-171" fmla="*/ 5739762 w 11562383"/>
              <a:gd name="connsiteY4-172" fmla="*/ 0 h 9707516"/>
              <a:gd name="connsiteX5-173" fmla="*/ 6226301 w 11562383"/>
              <a:gd name="connsiteY5-174" fmla="*/ 354628 h 9707516"/>
              <a:gd name="connsiteX6-175" fmla="*/ 11562383 w 11562383"/>
              <a:gd name="connsiteY6-176" fmla="*/ 4080124 h 9707516"/>
              <a:gd name="connsiteX0-177" fmla="*/ 11562383 w 11562383"/>
              <a:gd name="connsiteY0-178" fmla="*/ 3725496 h 9352888"/>
              <a:gd name="connsiteX1-179" fmla="*/ 7651735 w 11562383"/>
              <a:gd name="connsiteY1-180" fmla="*/ 9352871 h 9352888"/>
              <a:gd name="connsiteX2-181" fmla="*/ 1113760 w 11562383"/>
              <a:gd name="connsiteY2-182" fmla="*/ 4805360 h 9352888"/>
              <a:gd name="connsiteX3-183" fmla="*/ 0 w 11562383"/>
              <a:gd name="connsiteY3-184" fmla="*/ 1515155 h 9352888"/>
              <a:gd name="connsiteX4-185" fmla="*/ 6226301 w 11562383"/>
              <a:gd name="connsiteY4-186" fmla="*/ 0 h 9352888"/>
              <a:gd name="connsiteX5-187" fmla="*/ 11562383 w 11562383"/>
              <a:gd name="connsiteY5-188" fmla="*/ 3725496 h 9352888"/>
              <a:gd name="connsiteX0-189" fmla="*/ 10448623 w 10448623"/>
              <a:gd name="connsiteY0-190" fmla="*/ 3725496 h 9352888"/>
              <a:gd name="connsiteX1-191" fmla="*/ 6537975 w 10448623"/>
              <a:gd name="connsiteY1-192" fmla="*/ 9352871 h 9352888"/>
              <a:gd name="connsiteX2-193" fmla="*/ 0 w 10448623"/>
              <a:gd name="connsiteY2-194" fmla="*/ 4805360 h 9352888"/>
              <a:gd name="connsiteX3-195" fmla="*/ 893222 w 10448623"/>
              <a:gd name="connsiteY3-196" fmla="*/ 1063065 h 9352888"/>
              <a:gd name="connsiteX4-197" fmla="*/ 5112541 w 10448623"/>
              <a:gd name="connsiteY4-198" fmla="*/ 0 h 9352888"/>
              <a:gd name="connsiteX5-199" fmla="*/ 10448623 w 10448623"/>
              <a:gd name="connsiteY5-200" fmla="*/ 3725496 h 9352888"/>
              <a:gd name="connsiteX0-201" fmla="*/ 9555401 w 9555401"/>
              <a:gd name="connsiteY0-202" fmla="*/ 3725496 h 9352888"/>
              <a:gd name="connsiteX1-203" fmla="*/ 5644753 w 9555401"/>
              <a:gd name="connsiteY1-204" fmla="*/ 9352871 h 9352888"/>
              <a:gd name="connsiteX2-205" fmla="*/ 2691453 w 9555401"/>
              <a:gd name="connsiteY2-206" fmla="*/ 7343908 h 9352888"/>
              <a:gd name="connsiteX3-207" fmla="*/ 0 w 9555401"/>
              <a:gd name="connsiteY3-208" fmla="*/ 1063065 h 9352888"/>
              <a:gd name="connsiteX4-209" fmla="*/ 4219319 w 9555401"/>
              <a:gd name="connsiteY4-210" fmla="*/ 0 h 9352888"/>
              <a:gd name="connsiteX5-211" fmla="*/ 9555401 w 9555401"/>
              <a:gd name="connsiteY5-212" fmla="*/ 3725496 h 9352888"/>
              <a:gd name="connsiteX0-213" fmla="*/ 9602088 w 9602088"/>
              <a:gd name="connsiteY0-214" fmla="*/ 3725496 h 9352888"/>
              <a:gd name="connsiteX1-215" fmla="*/ 5691440 w 9602088"/>
              <a:gd name="connsiteY1-216" fmla="*/ 9352871 h 9352888"/>
              <a:gd name="connsiteX2-217" fmla="*/ 2738140 w 9602088"/>
              <a:gd name="connsiteY2-218" fmla="*/ 7343908 h 9352888"/>
              <a:gd name="connsiteX3-219" fmla="*/ 0 w 9602088"/>
              <a:gd name="connsiteY3-220" fmla="*/ 1130042 h 9352888"/>
              <a:gd name="connsiteX4-221" fmla="*/ 4266006 w 9602088"/>
              <a:gd name="connsiteY4-222" fmla="*/ 0 h 9352888"/>
              <a:gd name="connsiteX5-223" fmla="*/ 9602088 w 9602088"/>
              <a:gd name="connsiteY5-224" fmla="*/ 3725496 h 9352888"/>
              <a:gd name="connsiteX0-225" fmla="*/ 9473413 w 9473413"/>
              <a:gd name="connsiteY0-226" fmla="*/ 3725496 h 9352888"/>
              <a:gd name="connsiteX1-227" fmla="*/ 5562765 w 9473413"/>
              <a:gd name="connsiteY1-228" fmla="*/ 9352871 h 9352888"/>
              <a:gd name="connsiteX2-229" fmla="*/ 2609465 w 9473413"/>
              <a:gd name="connsiteY2-230" fmla="*/ 7343908 h 9352888"/>
              <a:gd name="connsiteX3-231" fmla="*/ 0 w 9473413"/>
              <a:gd name="connsiteY3-232" fmla="*/ 1259545 h 9352888"/>
              <a:gd name="connsiteX4-233" fmla="*/ 4137331 w 9473413"/>
              <a:gd name="connsiteY4-234" fmla="*/ 0 h 9352888"/>
              <a:gd name="connsiteX5-235" fmla="*/ 9473413 w 9473413"/>
              <a:gd name="connsiteY5-236" fmla="*/ 3725496 h 9352888"/>
              <a:gd name="connsiteX0-237" fmla="*/ 9490867 w 9490867"/>
              <a:gd name="connsiteY0-238" fmla="*/ 3725496 h 9352888"/>
              <a:gd name="connsiteX1-239" fmla="*/ 5580219 w 9490867"/>
              <a:gd name="connsiteY1-240" fmla="*/ 9352871 h 9352888"/>
              <a:gd name="connsiteX2-241" fmla="*/ 2626919 w 9490867"/>
              <a:gd name="connsiteY2-242" fmla="*/ 7343908 h 9352888"/>
              <a:gd name="connsiteX3-243" fmla="*/ 0 w 9490867"/>
              <a:gd name="connsiteY3-244" fmla="*/ 1227475 h 9352888"/>
              <a:gd name="connsiteX4-245" fmla="*/ 4154785 w 9490867"/>
              <a:gd name="connsiteY4-246" fmla="*/ 0 h 9352888"/>
              <a:gd name="connsiteX5-247" fmla="*/ 9490867 w 9490867"/>
              <a:gd name="connsiteY5-248" fmla="*/ 3725496 h 93528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90867" h="9352888">
                <a:moveTo>
                  <a:pt x="9490867" y="3725496"/>
                </a:moveTo>
                <a:cubicBezTo>
                  <a:pt x="9453162" y="3781635"/>
                  <a:pt x="5613198" y="9364378"/>
                  <a:pt x="5580219" y="9352871"/>
                </a:cubicBezTo>
                <a:lnTo>
                  <a:pt x="2626919" y="7343908"/>
                </a:lnTo>
                <a:lnTo>
                  <a:pt x="0" y="1227475"/>
                </a:lnTo>
                <a:lnTo>
                  <a:pt x="4154785" y="0"/>
                </a:lnTo>
                <a:lnTo>
                  <a:pt x="9490867" y="3725496"/>
                </a:lnTo>
                <a:close/>
              </a:path>
            </a:pathLst>
          </a:custGeom>
          <a:solidFill>
            <a:schemeClr val="bg1"/>
          </a:solidFill>
          <a:ln>
            <a:noFill/>
          </a:ln>
          <a:effectLst>
            <a:outerShdw blurRad="215900" dist="63500" dir="8100000" sx="101000" sy="101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1" name="文本框 20"/>
          <p:cNvSpPr txBox="1"/>
          <p:nvPr/>
        </p:nvSpPr>
        <p:spPr>
          <a:xfrm>
            <a:off x="4165933" y="2614735"/>
            <a:ext cx="2491708" cy="646331"/>
          </a:xfrm>
          <a:prstGeom prst="rect">
            <a:avLst/>
          </a:prstGeom>
          <a:noFill/>
        </p:spPr>
        <p:txBody>
          <a:bodyPr wrap="none" rtlCol="0">
            <a:spAutoFit/>
            <a:scene3d>
              <a:camera prst="orthographicFront"/>
              <a:lightRig rig="threePt" dir="t"/>
            </a:scene3d>
            <a:sp3d contourW="12700"/>
          </a:bodyPr>
          <a:lstStyle/>
          <a:p>
            <a:pPr algn="ctr" fontAlgn="auto">
              <a:spcBef>
                <a:spcPts val="0"/>
              </a:spcBef>
              <a:spcAft>
                <a:spcPts val="0"/>
              </a:spcAft>
              <a:defRPr/>
            </a:pPr>
            <a:r>
              <a:rPr lang="en-US" altLang="zh-CN" sz="3600" b="1" dirty="0">
                <a:solidFill>
                  <a:schemeClr val="accent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CONTENT</a:t>
            </a:r>
            <a:endParaRPr lang="zh-CN" altLang="en-US" sz="3600" b="1" dirty="0">
              <a:solidFill>
                <a:schemeClr val="accent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cxnSp>
        <p:nvCxnSpPr>
          <p:cNvPr id="22" name="直接连接符 21"/>
          <p:cNvCxnSpPr/>
          <p:nvPr/>
        </p:nvCxnSpPr>
        <p:spPr>
          <a:xfrm>
            <a:off x="5103752" y="3356992"/>
            <a:ext cx="1352288" cy="0"/>
          </a:xfrm>
          <a:prstGeom prst="line">
            <a:avLst/>
          </a:prstGeom>
          <a:ln w="28575" cap="rnd">
            <a:solidFill>
              <a:schemeClr val="accent1">
                <a:lumMod val="50000"/>
              </a:schemeClr>
            </a:solidFill>
            <a:round/>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7937700" y="3468890"/>
            <a:ext cx="3247588" cy="738916"/>
            <a:chOff x="7939421" y="2749425"/>
            <a:chExt cx="3247588" cy="738916"/>
          </a:xfrm>
        </p:grpSpPr>
        <p:grpSp>
          <p:nvGrpSpPr>
            <p:cNvPr id="15" name="组合 14"/>
            <p:cNvGrpSpPr/>
            <p:nvPr/>
          </p:nvGrpSpPr>
          <p:grpSpPr>
            <a:xfrm>
              <a:off x="8915765" y="2749425"/>
              <a:ext cx="2271244" cy="656856"/>
              <a:chOff x="4881294" y="-756891"/>
              <a:chExt cx="2271244" cy="656856"/>
            </a:xfrm>
          </p:grpSpPr>
          <p:sp>
            <p:nvSpPr>
              <p:cNvPr id="16" name="文本框 15"/>
              <p:cNvSpPr txBox="1"/>
              <p:nvPr/>
            </p:nvSpPr>
            <p:spPr>
              <a:xfrm>
                <a:off x="4881294" y="-756891"/>
                <a:ext cx="2031326" cy="461665"/>
              </a:xfrm>
              <a:prstGeom prst="rect">
                <a:avLst/>
              </a:prstGeom>
              <a:noFill/>
            </p:spPr>
            <p:txBody>
              <a:bodyPr wrap="none" rtlCol="0">
                <a:spAutoFit/>
                <a:scene3d>
                  <a:camera prst="orthographicFront"/>
                  <a:lightRig rig="threePt" dir="t"/>
                </a:scene3d>
                <a:sp3d contourW="12700"/>
              </a:bodyPr>
              <a:lstStyle/>
              <a:p>
                <a:pPr algn="ctr" fontAlgn="auto">
                  <a:spcBef>
                    <a:spcPts val="0"/>
                  </a:spcBef>
                  <a:spcAft>
                    <a:spcPts val="0"/>
                  </a:spcAft>
                  <a:defRPr/>
                </a:pPr>
                <a:r>
                  <a:rPr lang="zh-CN" altLang="en-US" sz="2400" b="1" dirty="0">
                    <a:solidFill>
                      <a:prstClr val="black">
                        <a:lumMod val="65000"/>
                        <a:lumOff val="35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项目设计方案</a:t>
                </a:r>
                <a:endParaRPr lang="zh-CN" altLang="en-US" sz="2400" b="1" dirty="0">
                  <a:solidFill>
                    <a:prstClr val="black">
                      <a:lumMod val="65000"/>
                      <a:lumOff val="35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7" name="文本框 16"/>
              <p:cNvSpPr txBox="1"/>
              <p:nvPr/>
            </p:nvSpPr>
            <p:spPr>
              <a:xfrm>
                <a:off x="4890458" y="-361389"/>
                <a:ext cx="2262080" cy="261354"/>
              </a:xfrm>
              <a:prstGeom prst="rect">
                <a:avLst/>
              </a:prstGeom>
              <a:noFill/>
            </p:spPr>
            <p:txBody>
              <a:bodyPr wrap="square" rtlCol="0">
                <a:spAutoFit/>
                <a:scene3d>
                  <a:camera prst="orthographicFront"/>
                  <a:lightRig rig="threePt" dir="t"/>
                </a:scene3d>
                <a:sp3d contourW="12700"/>
              </a:bodyPr>
              <a:lstStyle/>
              <a:p>
                <a:pPr fontAlgn="auto">
                  <a:lnSpc>
                    <a:spcPct val="120000"/>
                  </a:lnSpc>
                  <a:spcBef>
                    <a:spcPts val="0"/>
                  </a:spcBef>
                  <a:spcAft>
                    <a:spcPts val="0"/>
                  </a:spcAft>
                </a:pPr>
                <a:r>
                  <a:rPr lang="en-US" altLang="zh-CN" sz="1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Project design scheme</a:t>
                </a:r>
                <a:endParaRPr lang="zh-CN" altLang="en-US" sz="1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30" name="椭圆 29"/>
            <p:cNvSpPr/>
            <p:nvPr/>
          </p:nvSpPr>
          <p:spPr>
            <a:xfrm>
              <a:off x="7939421" y="2811480"/>
              <a:ext cx="676860" cy="676861"/>
            </a:xfrm>
            <a:prstGeom prst="ellipse">
              <a:avLst/>
            </a:prstGeom>
            <a:solidFill>
              <a:schemeClr val="accent2">
                <a:lumMod val="60000"/>
                <a:lumOff val="40000"/>
              </a:schemeClr>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03</a:t>
              </a:r>
              <a:endParaRPr lang="zh-CN" altLang="en-US"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49" name="组合 48"/>
          <p:cNvGrpSpPr/>
          <p:nvPr/>
        </p:nvGrpSpPr>
        <p:grpSpPr>
          <a:xfrm>
            <a:off x="7919444" y="1027885"/>
            <a:ext cx="3155589" cy="725285"/>
            <a:chOff x="7939421" y="734168"/>
            <a:chExt cx="3155589" cy="725285"/>
          </a:xfrm>
        </p:grpSpPr>
        <p:grpSp>
          <p:nvGrpSpPr>
            <p:cNvPr id="9" name="组合 8"/>
            <p:cNvGrpSpPr/>
            <p:nvPr/>
          </p:nvGrpSpPr>
          <p:grpSpPr>
            <a:xfrm>
              <a:off x="8936930" y="734168"/>
              <a:ext cx="2158080" cy="673453"/>
              <a:chOff x="4819084" y="-796103"/>
              <a:chExt cx="2158080" cy="673453"/>
            </a:xfrm>
          </p:grpSpPr>
          <p:sp>
            <p:nvSpPr>
              <p:cNvPr id="10" name="文本框 9"/>
              <p:cNvSpPr txBox="1"/>
              <p:nvPr/>
            </p:nvSpPr>
            <p:spPr>
              <a:xfrm>
                <a:off x="4819084" y="-796103"/>
                <a:ext cx="1415772" cy="461665"/>
              </a:xfrm>
              <a:prstGeom prst="rect">
                <a:avLst/>
              </a:prstGeom>
              <a:noFill/>
            </p:spPr>
            <p:txBody>
              <a:bodyPr wrap="none" rtlCol="0">
                <a:spAutoFit/>
                <a:scene3d>
                  <a:camera prst="orthographicFront"/>
                  <a:lightRig rig="threePt" dir="t"/>
                </a:scene3d>
                <a:sp3d contourW="12700"/>
              </a:bodyPr>
              <a:lstStyle/>
              <a:p>
                <a:pPr algn="ctr" fontAlgn="auto">
                  <a:spcBef>
                    <a:spcPts val="0"/>
                  </a:spcBef>
                  <a:spcAft>
                    <a:spcPts val="0"/>
                  </a:spcAft>
                  <a:defRPr/>
                </a:pPr>
                <a:r>
                  <a:rPr lang="zh-CN" altLang="en-US" sz="2400" b="1" dirty="0">
                    <a:solidFill>
                      <a:prstClr val="black">
                        <a:lumMod val="65000"/>
                        <a:lumOff val="35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项目背景</a:t>
                </a:r>
                <a:endParaRPr lang="zh-CN" altLang="en-US" sz="2400" b="1" dirty="0">
                  <a:solidFill>
                    <a:prstClr val="black">
                      <a:lumMod val="65000"/>
                      <a:lumOff val="35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1" name="文本框 10"/>
              <p:cNvSpPr txBox="1"/>
              <p:nvPr/>
            </p:nvSpPr>
            <p:spPr>
              <a:xfrm>
                <a:off x="4819400" y="-418628"/>
                <a:ext cx="2157764" cy="295978"/>
              </a:xfrm>
              <a:prstGeom prst="rect">
                <a:avLst/>
              </a:prstGeom>
              <a:noFill/>
            </p:spPr>
            <p:txBody>
              <a:bodyPr wrap="square" rtlCol="0">
                <a:spAutoFit/>
                <a:scene3d>
                  <a:camera prst="orthographicFront"/>
                  <a:lightRig rig="threePt" dir="t"/>
                </a:scene3d>
                <a:sp3d contourW="12700"/>
              </a:bodyPr>
              <a:lstStyle/>
              <a:p>
                <a:pPr fontAlgn="auto">
                  <a:lnSpc>
                    <a:spcPct val="150000"/>
                  </a:lnSpc>
                  <a:spcBef>
                    <a:spcPts val="0"/>
                  </a:spcBef>
                  <a:spcAft>
                    <a:spcPts val="0"/>
                  </a:spcAft>
                  <a:defRPr/>
                </a:pPr>
                <a:r>
                  <a:rPr lang="en-US" altLang="zh-CN" sz="10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Project background</a:t>
                </a:r>
                <a:endParaRPr lang="zh-CN" altLang="en-US" sz="10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4" name="椭圆 23"/>
            <p:cNvSpPr/>
            <p:nvPr/>
          </p:nvSpPr>
          <p:spPr>
            <a:xfrm>
              <a:off x="7939421" y="782592"/>
              <a:ext cx="676860" cy="676861"/>
            </a:xfrm>
            <a:prstGeom prst="ellipse">
              <a:avLst/>
            </a:prstGeom>
            <a:solidFill>
              <a:schemeClr val="accent2">
                <a:lumMod val="60000"/>
                <a:lumOff val="40000"/>
              </a:schemeClr>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01</a:t>
              </a:r>
              <a:endParaRPr lang="zh-CN" altLang="en-US"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50" name="组合 49"/>
          <p:cNvGrpSpPr/>
          <p:nvPr/>
        </p:nvGrpSpPr>
        <p:grpSpPr>
          <a:xfrm>
            <a:off x="7920767" y="2275974"/>
            <a:ext cx="3341155" cy="686203"/>
            <a:chOff x="7939421" y="1787694"/>
            <a:chExt cx="3341155" cy="686203"/>
          </a:xfrm>
        </p:grpSpPr>
        <p:grpSp>
          <p:nvGrpSpPr>
            <p:cNvPr id="12" name="组合 11"/>
            <p:cNvGrpSpPr/>
            <p:nvPr/>
          </p:nvGrpSpPr>
          <p:grpSpPr>
            <a:xfrm>
              <a:off x="8932698" y="1787694"/>
              <a:ext cx="2347878" cy="636569"/>
              <a:chOff x="4887676" y="-675573"/>
              <a:chExt cx="2347878" cy="636569"/>
            </a:xfrm>
          </p:grpSpPr>
          <p:sp>
            <p:nvSpPr>
              <p:cNvPr id="13" name="文本框 12"/>
              <p:cNvSpPr txBox="1"/>
              <p:nvPr/>
            </p:nvSpPr>
            <p:spPr>
              <a:xfrm>
                <a:off x="4890585" y="-675573"/>
                <a:ext cx="1415772" cy="461665"/>
              </a:xfrm>
              <a:prstGeom prst="rect">
                <a:avLst/>
              </a:prstGeom>
              <a:noFill/>
            </p:spPr>
            <p:txBody>
              <a:bodyPr wrap="none" rtlCol="0">
                <a:spAutoFit/>
                <a:scene3d>
                  <a:camera prst="orthographicFront"/>
                  <a:lightRig rig="threePt" dir="t"/>
                </a:scene3d>
                <a:sp3d contourW="12700"/>
              </a:bodyPr>
              <a:lstStyle/>
              <a:p>
                <a:pPr algn="ctr" fontAlgn="auto">
                  <a:spcBef>
                    <a:spcPts val="0"/>
                  </a:spcBef>
                  <a:spcAft>
                    <a:spcPts val="0"/>
                  </a:spcAft>
                  <a:defRPr/>
                </a:pPr>
                <a:r>
                  <a:rPr lang="zh-CN" altLang="en-US" sz="2400" b="1" dirty="0">
                    <a:solidFill>
                      <a:prstClr val="black">
                        <a:lumMod val="65000"/>
                        <a:lumOff val="35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项目分工</a:t>
                </a:r>
                <a:endParaRPr lang="zh-CN" altLang="en-US" sz="2400" b="1" dirty="0">
                  <a:solidFill>
                    <a:prstClr val="black">
                      <a:lumMod val="65000"/>
                      <a:lumOff val="35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4" name="文本框 13"/>
              <p:cNvSpPr txBox="1"/>
              <p:nvPr/>
            </p:nvSpPr>
            <p:spPr>
              <a:xfrm>
                <a:off x="4887676" y="-334982"/>
                <a:ext cx="2347878" cy="295978"/>
              </a:xfrm>
              <a:prstGeom prst="rect">
                <a:avLst/>
              </a:prstGeom>
              <a:noFill/>
            </p:spPr>
            <p:txBody>
              <a:bodyPr wrap="square" rtlCol="0">
                <a:spAutoFit/>
                <a:scene3d>
                  <a:camera prst="orthographicFront"/>
                  <a:lightRig rig="threePt" dir="t"/>
                </a:scene3d>
                <a:sp3d contourW="12700"/>
              </a:bodyPr>
              <a:lstStyle/>
              <a:p>
                <a:pPr fontAlgn="auto">
                  <a:lnSpc>
                    <a:spcPct val="150000"/>
                  </a:lnSpc>
                  <a:spcBef>
                    <a:spcPts val="0"/>
                  </a:spcBef>
                  <a:spcAft>
                    <a:spcPts val="0"/>
                  </a:spcAft>
                  <a:defRPr/>
                </a:pPr>
                <a:r>
                  <a:rPr lang="en-US" altLang="zh-CN" sz="10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Project division</a:t>
                </a:r>
                <a:endParaRPr lang="zh-CN" altLang="en-US" sz="10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椭圆 26"/>
            <p:cNvSpPr/>
            <p:nvPr/>
          </p:nvSpPr>
          <p:spPr>
            <a:xfrm>
              <a:off x="7939421" y="1797036"/>
              <a:ext cx="676860" cy="676861"/>
            </a:xfrm>
            <a:prstGeom prst="ellipse">
              <a:avLst/>
            </a:prstGeom>
            <a:solidFill>
              <a:schemeClr val="accent2">
                <a:lumMod val="40000"/>
                <a:lumOff val="60000"/>
              </a:schemeClr>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02</a:t>
              </a:r>
              <a:endParaRPr lang="zh-CN" altLang="en-US"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52" name="组合 51"/>
          <p:cNvGrpSpPr/>
          <p:nvPr/>
        </p:nvGrpSpPr>
        <p:grpSpPr>
          <a:xfrm>
            <a:off x="7919444" y="4767383"/>
            <a:ext cx="3216396" cy="676861"/>
            <a:chOff x="7939421" y="3825924"/>
            <a:chExt cx="3216396" cy="676861"/>
          </a:xfrm>
        </p:grpSpPr>
        <p:grpSp>
          <p:nvGrpSpPr>
            <p:cNvPr id="18" name="组合 17"/>
            <p:cNvGrpSpPr/>
            <p:nvPr/>
          </p:nvGrpSpPr>
          <p:grpSpPr>
            <a:xfrm>
              <a:off x="8861062" y="3834093"/>
              <a:ext cx="2294755" cy="623454"/>
              <a:chOff x="4810975" y="-696791"/>
              <a:chExt cx="2294755" cy="623454"/>
            </a:xfrm>
          </p:grpSpPr>
          <p:sp>
            <p:nvSpPr>
              <p:cNvPr id="19" name="文本框 18"/>
              <p:cNvSpPr txBox="1"/>
              <p:nvPr/>
            </p:nvSpPr>
            <p:spPr>
              <a:xfrm>
                <a:off x="4810975" y="-696791"/>
                <a:ext cx="1415772" cy="461665"/>
              </a:xfrm>
              <a:prstGeom prst="rect">
                <a:avLst/>
              </a:prstGeom>
              <a:noFill/>
            </p:spPr>
            <p:txBody>
              <a:bodyPr wrap="none" rtlCol="0">
                <a:spAutoFit/>
                <a:scene3d>
                  <a:camera prst="orthographicFront"/>
                  <a:lightRig rig="threePt" dir="t"/>
                </a:scene3d>
                <a:sp3d contourW="12700"/>
              </a:bodyPr>
              <a:lstStyle/>
              <a:p>
                <a:pPr algn="ctr" fontAlgn="auto">
                  <a:spcBef>
                    <a:spcPts val="0"/>
                  </a:spcBef>
                  <a:spcAft>
                    <a:spcPts val="0"/>
                  </a:spcAft>
                  <a:defRPr/>
                </a:pPr>
                <a:r>
                  <a:rPr lang="zh-CN" altLang="en-US" sz="2400" b="1" dirty="0">
                    <a:solidFill>
                      <a:prstClr val="black">
                        <a:lumMod val="65000"/>
                        <a:lumOff val="35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项目测试</a:t>
                </a:r>
                <a:endParaRPr lang="zh-CN" altLang="en-US" sz="2400" b="1" dirty="0">
                  <a:solidFill>
                    <a:prstClr val="black">
                      <a:lumMod val="65000"/>
                      <a:lumOff val="35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0" name="文本框 19"/>
              <p:cNvSpPr txBox="1"/>
              <p:nvPr/>
            </p:nvSpPr>
            <p:spPr>
              <a:xfrm>
                <a:off x="4871074" y="-369315"/>
                <a:ext cx="2234656" cy="295978"/>
              </a:xfrm>
              <a:prstGeom prst="rect">
                <a:avLst/>
              </a:prstGeom>
              <a:noFill/>
            </p:spPr>
            <p:txBody>
              <a:bodyPr wrap="square" rtlCol="0">
                <a:spAutoFit/>
                <a:scene3d>
                  <a:camera prst="orthographicFront"/>
                  <a:lightRig rig="threePt" dir="t"/>
                </a:scene3d>
                <a:sp3d contourW="12700"/>
              </a:bodyPr>
              <a:lstStyle/>
              <a:p>
                <a:pPr fontAlgn="auto">
                  <a:lnSpc>
                    <a:spcPct val="150000"/>
                  </a:lnSpc>
                  <a:spcBef>
                    <a:spcPts val="0"/>
                  </a:spcBef>
                  <a:spcAft>
                    <a:spcPts val="0"/>
                  </a:spcAft>
                  <a:defRPr/>
                </a:pPr>
                <a:r>
                  <a:rPr lang="en-US" altLang="zh-CN" sz="10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Project testing</a:t>
                </a:r>
                <a:endParaRPr lang="zh-CN" altLang="en-US" sz="10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33" name="椭圆 32"/>
            <p:cNvSpPr/>
            <p:nvPr/>
          </p:nvSpPr>
          <p:spPr>
            <a:xfrm>
              <a:off x="7939421" y="3825924"/>
              <a:ext cx="676860" cy="676861"/>
            </a:xfrm>
            <a:prstGeom prst="ellipse">
              <a:avLst/>
            </a:prstGeom>
            <a:solidFill>
              <a:schemeClr val="accent2">
                <a:lumMod val="40000"/>
                <a:lumOff val="60000"/>
              </a:schemeClr>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04</a:t>
              </a:r>
              <a:endParaRPr lang="zh-CN" altLang="en-US"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43" name="任意多边形: 形状 71"/>
          <p:cNvSpPr/>
          <p:nvPr/>
        </p:nvSpPr>
        <p:spPr bwMode="auto">
          <a:xfrm>
            <a:off x="0" y="3432629"/>
            <a:ext cx="5977961" cy="3425371"/>
          </a:xfrm>
          <a:custGeom>
            <a:avLst/>
            <a:gdLst>
              <a:gd name="connsiteX0" fmla="*/ 1753354 w 5039628"/>
              <a:gd name="connsiteY0" fmla="*/ 0 h 6870700"/>
              <a:gd name="connsiteX1" fmla="*/ 2802063 w 5039628"/>
              <a:gd name="connsiteY1" fmla="*/ 0 h 6870700"/>
              <a:gd name="connsiteX2" fmla="*/ 5039628 w 5039628"/>
              <a:gd name="connsiteY2" fmla="*/ 6870700 h 6870700"/>
              <a:gd name="connsiteX3" fmla="*/ 0 w 5039628"/>
              <a:gd name="connsiteY3" fmla="*/ 6870700 h 6870700"/>
              <a:gd name="connsiteX0-1" fmla="*/ 1753354 w 5039628"/>
              <a:gd name="connsiteY0-2" fmla="*/ 0 h 6870700"/>
              <a:gd name="connsiteX1-3" fmla="*/ 5039628 w 5039628"/>
              <a:gd name="connsiteY1-4" fmla="*/ 6870700 h 6870700"/>
              <a:gd name="connsiteX2-5" fmla="*/ 0 w 5039628"/>
              <a:gd name="connsiteY2-6" fmla="*/ 6870700 h 6870700"/>
              <a:gd name="connsiteX3-7" fmla="*/ 1753354 w 5039628"/>
              <a:gd name="connsiteY3-8" fmla="*/ 0 h 6870700"/>
              <a:gd name="connsiteX0-9" fmla="*/ 2166321 w 5039628"/>
              <a:gd name="connsiteY0-10" fmla="*/ 0 h 2413000"/>
              <a:gd name="connsiteX1-11" fmla="*/ 5039628 w 5039628"/>
              <a:gd name="connsiteY1-12" fmla="*/ 2413000 h 2413000"/>
              <a:gd name="connsiteX2-13" fmla="*/ 0 w 5039628"/>
              <a:gd name="connsiteY2-14" fmla="*/ 2413000 h 2413000"/>
              <a:gd name="connsiteX3-15" fmla="*/ 2166321 w 5039628"/>
              <a:gd name="connsiteY3-16" fmla="*/ 0 h 2413000"/>
              <a:gd name="connsiteX0-17" fmla="*/ 2469163 w 5039628"/>
              <a:gd name="connsiteY0-18" fmla="*/ 0 h 3425371"/>
              <a:gd name="connsiteX1-19" fmla="*/ 5039628 w 5039628"/>
              <a:gd name="connsiteY1-20" fmla="*/ 3425371 h 3425371"/>
              <a:gd name="connsiteX2-21" fmla="*/ 0 w 5039628"/>
              <a:gd name="connsiteY2-22" fmla="*/ 3425371 h 3425371"/>
              <a:gd name="connsiteX3-23" fmla="*/ 2469163 w 5039628"/>
              <a:gd name="connsiteY3-24" fmla="*/ 0 h 3425371"/>
            </a:gdLst>
            <a:ahLst/>
            <a:cxnLst>
              <a:cxn ang="0">
                <a:pos x="connsiteX0-1" y="connsiteY0-2"/>
              </a:cxn>
              <a:cxn ang="0">
                <a:pos x="connsiteX1-3" y="connsiteY1-4"/>
              </a:cxn>
              <a:cxn ang="0">
                <a:pos x="connsiteX2-5" y="connsiteY2-6"/>
              </a:cxn>
              <a:cxn ang="0">
                <a:pos x="connsiteX3-7" y="connsiteY3-8"/>
              </a:cxn>
            </a:cxnLst>
            <a:rect l="l" t="t" r="r" b="b"/>
            <a:pathLst>
              <a:path w="5039628" h="3425371">
                <a:moveTo>
                  <a:pt x="2469163" y="0"/>
                </a:moveTo>
                <a:lnTo>
                  <a:pt x="5039628" y="3425371"/>
                </a:lnTo>
                <a:lnTo>
                  <a:pt x="0" y="3425371"/>
                </a:lnTo>
                <a:lnTo>
                  <a:pt x="2469163" y="0"/>
                </a:lnTo>
                <a:close/>
              </a:path>
            </a:pathLst>
          </a:custGeom>
          <a:solidFill>
            <a:schemeClr val="accent1">
              <a:lumMod val="75000"/>
            </a:schemeClr>
          </a:solidFill>
          <a:ln>
            <a:noFill/>
          </a:ln>
        </p:spPr>
        <p:txBody>
          <a:bodyPr vert="horz" wrap="square" lIns="91440" tIns="45720" rIns="91440" bIns="45720" numCol="1" anchor="t" anchorCtr="0" compatLnSpc="1">
            <a:noAutofit/>
          </a:bodyPr>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5" name="文本框 44"/>
          <p:cNvSpPr txBox="1"/>
          <p:nvPr/>
        </p:nvSpPr>
        <p:spPr>
          <a:xfrm>
            <a:off x="4279654" y="3111351"/>
            <a:ext cx="816250" cy="461665"/>
          </a:xfrm>
          <a:prstGeom prst="rect">
            <a:avLst/>
          </a:prstGeom>
          <a:noFill/>
        </p:spPr>
        <p:txBody>
          <a:bodyPr wrap="none" rtlCol="0">
            <a:spAutoFit/>
            <a:scene3d>
              <a:camera prst="orthographicFront"/>
              <a:lightRig rig="threePt" dir="t"/>
            </a:scene3d>
            <a:sp3d contourW="12700"/>
          </a:bodyPr>
          <a:lstStyle/>
          <a:p>
            <a:pPr algn="ctr" fontAlgn="auto">
              <a:spcBef>
                <a:spcPts val="0"/>
              </a:spcBef>
              <a:spcAft>
                <a:spcPts val="0"/>
              </a:spcAft>
              <a:defRPr/>
            </a:pPr>
            <a:r>
              <a:rPr lang="zh-CN" altLang="en-US" sz="2400" b="1" dirty="0">
                <a:solidFill>
                  <a:schemeClr val="accent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目录</a:t>
            </a:r>
            <a:endParaRPr lang="zh-CN" altLang="en-US" sz="2400" b="1" dirty="0">
              <a:solidFill>
                <a:schemeClr val="accent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p:cTn id="14" dur="500" fill="hold"/>
                                        <p:tgtEl>
                                          <p:spTgt spid="21"/>
                                        </p:tgtEl>
                                        <p:attrNameLst>
                                          <p:attrName>ppt_w</p:attrName>
                                        </p:attrNameLst>
                                      </p:cBhvr>
                                      <p:tavLst>
                                        <p:tav tm="0">
                                          <p:val>
                                            <p:fltVal val="0"/>
                                          </p:val>
                                        </p:tav>
                                        <p:tav tm="100000">
                                          <p:val>
                                            <p:strVal val="#ppt_w"/>
                                          </p:val>
                                        </p:tav>
                                      </p:tavLst>
                                    </p:anim>
                                    <p:anim calcmode="lin" valueType="num">
                                      <p:cBhvr>
                                        <p:cTn id="15" dur="500" fill="hold"/>
                                        <p:tgtEl>
                                          <p:spTgt spid="21"/>
                                        </p:tgtEl>
                                        <p:attrNameLst>
                                          <p:attrName>ppt_h</p:attrName>
                                        </p:attrNameLst>
                                      </p:cBhvr>
                                      <p:tavLst>
                                        <p:tav tm="0">
                                          <p:val>
                                            <p:fltVal val="0"/>
                                          </p:val>
                                        </p:tav>
                                        <p:tav tm="100000">
                                          <p:val>
                                            <p:strVal val="#ppt_h"/>
                                          </p:val>
                                        </p:tav>
                                      </p:tavLst>
                                    </p:anim>
                                    <p:animEffect transition="in" filter="fade">
                                      <p:cBhvr>
                                        <p:cTn id="16" dur="500"/>
                                        <p:tgtEl>
                                          <p:spTgt spid="21"/>
                                        </p:tgtEl>
                                      </p:cBhvr>
                                    </p:animEffect>
                                  </p:childTnLst>
                                </p:cTn>
                              </p:par>
                              <p:par>
                                <p:cTn id="17" presetID="50" presetClass="entr" presetSubtype="0" decel="100000" fill="hold" grpId="1"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p:cTn id="19" dur="1000" fill="hold"/>
                                        <p:tgtEl>
                                          <p:spTgt spid="42"/>
                                        </p:tgtEl>
                                        <p:attrNameLst>
                                          <p:attrName>ppt_w</p:attrName>
                                        </p:attrNameLst>
                                      </p:cBhvr>
                                      <p:tavLst>
                                        <p:tav tm="0">
                                          <p:val>
                                            <p:strVal val="#ppt_w+.3"/>
                                          </p:val>
                                        </p:tav>
                                        <p:tav tm="100000">
                                          <p:val>
                                            <p:strVal val="#ppt_w"/>
                                          </p:val>
                                        </p:tav>
                                      </p:tavLst>
                                    </p:anim>
                                    <p:anim calcmode="lin" valueType="num">
                                      <p:cBhvr>
                                        <p:cTn id="20" dur="1000" fill="hold"/>
                                        <p:tgtEl>
                                          <p:spTgt spid="42"/>
                                        </p:tgtEl>
                                        <p:attrNameLst>
                                          <p:attrName>ppt_h</p:attrName>
                                        </p:attrNameLst>
                                      </p:cBhvr>
                                      <p:tavLst>
                                        <p:tav tm="0">
                                          <p:val>
                                            <p:strVal val="#ppt_h"/>
                                          </p:val>
                                        </p:tav>
                                        <p:tav tm="100000">
                                          <p:val>
                                            <p:strVal val="#ppt_h"/>
                                          </p:val>
                                        </p:tav>
                                      </p:tavLst>
                                    </p:anim>
                                    <p:animEffect transition="in" filter="fade">
                                      <p:cBhvr>
                                        <p:cTn id="21" dur="1000"/>
                                        <p:tgtEl>
                                          <p:spTgt spid="42"/>
                                        </p:tgtEl>
                                      </p:cBhvr>
                                    </p:animEffect>
                                  </p:childTnLst>
                                </p:cTn>
                              </p:par>
                            </p:childTnLst>
                          </p:cTn>
                        </p:par>
                        <p:par>
                          <p:cTn id="22" fill="hold">
                            <p:stCondLst>
                              <p:cond delay="1000"/>
                            </p:stCondLst>
                            <p:childTnLst>
                              <p:par>
                                <p:cTn id="23" presetID="16" presetClass="entr" presetSubtype="21"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par>
                                <p:cTn id="26" presetID="50" presetClass="entr" presetSubtype="0" decel="100000" fill="hold" grpId="1" nodeType="withEffect">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cBhvr>
                                        <p:cTn id="28" dur="1000" fill="hold"/>
                                        <p:tgtEl>
                                          <p:spTgt spid="43"/>
                                        </p:tgtEl>
                                        <p:attrNameLst>
                                          <p:attrName>ppt_w</p:attrName>
                                        </p:attrNameLst>
                                      </p:cBhvr>
                                      <p:tavLst>
                                        <p:tav tm="0">
                                          <p:val>
                                            <p:strVal val="#ppt_w+.3"/>
                                          </p:val>
                                        </p:tav>
                                        <p:tav tm="100000">
                                          <p:val>
                                            <p:strVal val="#ppt_w"/>
                                          </p:val>
                                        </p:tav>
                                      </p:tavLst>
                                    </p:anim>
                                    <p:anim calcmode="lin" valueType="num">
                                      <p:cBhvr>
                                        <p:cTn id="29" dur="1000" fill="hold"/>
                                        <p:tgtEl>
                                          <p:spTgt spid="43"/>
                                        </p:tgtEl>
                                        <p:attrNameLst>
                                          <p:attrName>ppt_h</p:attrName>
                                        </p:attrNameLst>
                                      </p:cBhvr>
                                      <p:tavLst>
                                        <p:tav tm="0">
                                          <p:val>
                                            <p:strVal val="#ppt_h"/>
                                          </p:val>
                                        </p:tav>
                                        <p:tav tm="100000">
                                          <p:val>
                                            <p:strVal val="#ppt_h"/>
                                          </p:val>
                                        </p:tav>
                                      </p:tavLst>
                                    </p:anim>
                                    <p:animEffect transition="in" filter="fade">
                                      <p:cBhvr>
                                        <p:cTn id="30" dur="1000"/>
                                        <p:tgtEl>
                                          <p:spTgt spid="43"/>
                                        </p:tgtEl>
                                      </p:cBhvr>
                                    </p:animEffect>
                                  </p:childTnLst>
                                </p:cTn>
                              </p:par>
                            </p:childTnLst>
                          </p:cTn>
                        </p:par>
                        <p:par>
                          <p:cTn id="31" fill="hold">
                            <p:stCondLst>
                              <p:cond delay="1500"/>
                            </p:stCondLst>
                            <p:childTnLst>
                              <p:par>
                                <p:cTn id="32" presetID="53" presetClass="entr" presetSubtype="16" fill="hold" grpId="0" nodeType="afterEffect">
                                  <p:stCondLst>
                                    <p:cond delay="0"/>
                                  </p:stCondLst>
                                  <p:childTnLst>
                                    <p:set>
                                      <p:cBhvr>
                                        <p:cTn id="33" dur="1" fill="hold">
                                          <p:stCondLst>
                                            <p:cond delay="0"/>
                                          </p:stCondLst>
                                        </p:cTn>
                                        <p:tgtEl>
                                          <p:spTgt spid="45"/>
                                        </p:tgtEl>
                                        <p:attrNameLst>
                                          <p:attrName>style.visibility</p:attrName>
                                        </p:attrNameLst>
                                      </p:cBhvr>
                                      <p:to>
                                        <p:strVal val="visible"/>
                                      </p:to>
                                    </p:set>
                                    <p:anim calcmode="lin" valueType="num">
                                      <p:cBhvr>
                                        <p:cTn id="34" dur="500" fill="hold"/>
                                        <p:tgtEl>
                                          <p:spTgt spid="45"/>
                                        </p:tgtEl>
                                        <p:attrNameLst>
                                          <p:attrName>ppt_w</p:attrName>
                                        </p:attrNameLst>
                                      </p:cBhvr>
                                      <p:tavLst>
                                        <p:tav tm="0">
                                          <p:val>
                                            <p:fltVal val="0"/>
                                          </p:val>
                                        </p:tav>
                                        <p:tav tm="100000">
                                          <p:val>
                                            <p:strVal val="#ppt_w"/>
                                          </p:val>
                                        </p:tav>
                                      </p:tavLst>
                                    </p:anim>
                                    <p:anim calcmode="lin" valueType="num">
                                      <p:cBhvr>
                                        <p:cTn id="35" dur="500" fill="hold"/>
                                        <p:tgtEl>
                                          <p:spTgt spid="45"/>
                                        </p:tgtEl>
                                        <p:attrNameLst>
                                          <p:attrName>ppt_h</p:attrName>
                                        </p:attrNameLst>
                                      </p:cBhvr>
                                      <p:tavLst>
                                        <p:tav tm="0">
                                          <p:val>
                                            <p:fltVal val="0"/>
                                          </p:val>
                                        </p:tav>
                                        <p:tav tm="100000">
                                          <p:val>
                                            <p:strVal val="#ppt_h"/>
                                          </p:val>
                                        </p:tav>
                                      </p:tavLst>
                                    </p:anim>
                                    <p:animEffect transition="in" filter="fade">
                                      <p:cBhvr>
                                        <p:cTn id="36" dur="500"/>
                                        <p:tgtEl>
                                          <p:spTgt spid="45"/>
                                        </p:tgtEl>
                                      </p:cBhvr>
                                    </p:animEffect>
                                  </p:childTnLst>
                                </p:cTn>
                              </p:par>
                            </p:childTnLst>
                          </p:cTn>
                        </p:par>
                        <p:par>
                          <p:cTn id="37" fill="hold">
                            <p:stCondLst>
                              <p:cond delay="2000"/>
                            </p:stCondLst>
                            <p:childTnLst>
                              <p:par>
                                <p:cTn id="38" presetID="2" presetClass="entr" presetSubtype="2" fill="hold" nodeType="afterEffect">
                                  <p:stCondLst>
                                    <p:cond delay="0"/>
                                  </p:stCondLst>
                                  <p:childTnLst>
                                    <p:set>
                                      <p:cBhvr>
                                        <p:cTn id="39" dur="1" fill="hold">
                                          <p:stCondLst>
                                            <p:cond delay="0"/>
                                          </p:stCondLst>
                                        </p:cTn>
                                        <p:tgtEl>
                                          <p:spTgt spid="49"/>
                                        </p:tgtEl>
                                        <p:attrNameLst>
                                          <p:attrName>style.visibility</p:attrName>
                                        </p:attrNameLst>
                                      </p:cBhvr>
                                      <p:to>
                                        <p:strVal val="visible"/>
                                      </p:to>
                                    </p:set>
                                    <p:anim calcmode="lin" valueType="num">
                                      <p:cBhvr additive="base">
                                        <p:cTn id="40" dur="500" fill="hold"/>
                                        <p:tgtEl>
                                          <p:spTgt spid="49"/>
                                        </p:tgtEl>
                                        <p:attrNameLst>
                                          <p:attrName>ppt_x</p:attrName>
                                        </p:attrNameLst>
                                      </p:cBhvr>
                                      <p:tavLst>
                                        <p:tav tm="0">
                                          <p:val>
                                            <p:strVal val="1+#ppt_w/2"/>
                                          </p:val>
                                        </p:tav>
                                        <p:tav tm="100000">
                                          <p:val>
                                            <p:strVal val="#ppt_x"/>
                                          </p:val>
                                        </p:tav>
                                      </p:tavLst>
                                    </p:anim>
                                    <p:anim calcmode="lin" valueType="num">
                                      <p:cBhvr additive="base">
                                        <p:cTn id="41" dur="500" fill="hold"/>
                                        <p:tgtEl>
                                          <p:spTgt spid="49"/>
                                        </p:tgtEl>
                                        <p:attrNameLst>
                                          <p:attrName>ppt_y</p:attrName>
                                        </p:attrNameLst>
                                      </p:cBhvr>
                                      <p:tavLst>
                                        <p:tav tm="0">
                                          <p:val>
                                            <p:strVal val="#ppt_y"/>
                                          </p:val>
                                        </p:tav>
                                        <p:tav tm="100000">
                                          <p:val>
                                            <p:strVal val="#ppt_y"/>
                                          </p:val>
                                        </p:tav>
                                      </p:tavLst>
                                    </p:anim>
                                  </p:childTnLst>
                                </p:cTn>
                              </p:par>
                            </p:childTnLst>
                          </p:cTn>
                        </p:par>
                        <p:par>
                          <p:cTn id="42" fill="hold">
                            <p:stCondLst>
                              <p:cond delay="2500"/>
                            </p:stCondLst>
                            <p:childTnLst>
                              <p:par>
                                <p:cTn id="43" presetID="2" presetClass="entr" presetSubtype="2"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additive="base">
                                        <p:cTn id="45" dur="500" fill="hold"/>
                                        <p:tgtEl>
                                          <p:spTgt spid="50"/>
                                        </p:tgtEl>
                                        <p:attrNameLst>
                                          <p:attrName>ppt_x</p:attrName>
                                        </p:attrNameLst>
                                      </p:cBhvr>
                                      <p:tavLst>
                                        <p:tav tm="0">
                                          <p:val>
                                            <p:strVal val="1+#ppt_w/2"/>
                                          </p:val>
                                        </p:tav>
                                        <p:tav tm="100000">
                                          <p:val>
                                            <p:strVal val="#ppt_x"/>
                                          </p:val>
                                        </p:tav>
                                      </p:tavLst>
                                    </p:anim>
                                    <p:anim calcmode="lin" valueType="num">
                                      <p:cBhvr additive="base">
                                        <p:cTn id="46" dur="500" fill="hold"/>
                                        <p:tgtEl>
                                          <p:spTgt spid="50"/>
                                        </p:tgtEl>
                                        <p:attrNameLst>
                                          <p:attrName>ppt_y</p:attrName>
                                        </p:attrNameLst>
                                      </p:cBhvr>
                                      <p:tavLst>
                                        <p:tav tm="0">
                                          <p:val>
                                            <p:strVal val="#ppt_y"/>
                                          </p:val>
                                        </p:tav>
                                        <p:tav tm="100000">
                                          <p:val>
                                            <p:strVal val="#ppt_y"/>
                                          </p:val>
                                        </p:tav>
                                      </p:tavLst>
                                    </p:anim>
                                  </p:childTnLst>
                                </p:cTn>
                              </p:par>
                            </p:childTnLst>
                          </p:cTn>
                        </p:par>
                        <p:par>
                          <p:cTn id="47" fill="hold">
                            <p:stCondLst>
                              <p:cond delay="3000"/>
                            </p:stCondLst>
                            <p:childTnLst>
                              <p:par>
                                <p:cTn id="48" presetID="2" presetClass="entr" presetSubtype="2" fill="hold" nodeType="afterEffect">
                                  <p:stCondLst>
                                    <p:cond delay="0"/>
                                  </p:stCondLst>
                                  <p:childTnLst>
                                    <p:set>
                                      <p:cBhvr>
                                        <p:cTn id="49" dur="1" fill="hold">
                                          <p:stCondLst>
                                            <p:cond delay="0"/>
                                          </p:stCondLst>
                                        </p:cTn>
                                        <p:tgtEl>
                                          <p:spTgt spid="51"/>
                                        </p:tgtEl>
                                        <p:attrNameLst>
                                          <p:attrName>style.visibility</p:attrName>
                                        </p:attrNameLst>
                                      </p:cBhvr>
                                      <p:to>
                                        <p:strVal val="visible"/>
                                      </p:to>
                                    </p:set>
                                    <p:anim calcmode="lin" valueType="num">
                                      <p:cBhvr additive="base">
                                        <p:cTn id="50" dur="500" fill="hold"/>
                                        <p:tgtEl>
                                          <p:spTgt spid="51"/>
                                        </p:tgtEl>
                                        <p:attrNameLst>
                                          <p:attrName>ppt_x</p:attrName>
                                        </p:attrNameLst>
                                      </p:cBhvr>
                                      <p:tavLst>
                                        <p:tav tm="0">
                                          <p:val>
                                            <p:strVal val="1+#ppt_w/2"/>
                                          </p:val>
                                        </p:tav>
                                        <p:tav tm="100000">
                                          <p:val>
                                            <p:strVal val="#ppt_x"/>
                                          </p:val>
                                        </p:tav>
                                      </p:tavLst>
                                    </p:anim>
                                    <p:anim calcmode="lin" valueType="num">
                                      <p:cBhvr additive="base">
                                        <p:cTn id="51" dur="500" fill="hold"/>
                                        <p:tgtEl>
                                          <p:spTgt spid="51"/>
                                        </p:tgtEl>
                                        <p:attrNameLst>
                                          <p:attrName>ppt_y</p:attrName>
                                        </p:attrNameLst>
                                      </p:cBhvr>
                                      <p:tavLst>
                                        <p:tav tm="0">
                                          <p:val>
                                            <p:strVal val="#ppt_y"/>
                                          </p:val>
                                        </p:tav>
                                        <p:tav tm="100000">
                                          <p:val>
                                            <p:strVal val="#ppt_y"/>
                                          </p:val>
                                        </p:tav>
                                      </p:tavLst>
                                    </p:anim>
                                  </p:childTnLst>
                                </p:cTn>
                              </p:par>
                            </p:childTnLst>
                          </p:cTn>
                        </p:par>
                        <p:par>
                          <p:cTn id="52" fill="hold">
                            <p:stCondLst>
                              <p:cond delay="3500"/>
                            </p:stCondLst>
                            <p:childTnLst>
                              <p:par>
                                <p:cTn id="53" presetID="2" presetClass="entr" presetSubtype="2" fill="hold" nodeType="afterEffect">
                                  <p:stCondLst>
                                    <p:cond delay="0"/>
                                  </p:stCondLst>
                                  <p:childTnLst>
                                    <p:set>
                                      <p:cBhvr>
                                        <p:cTn id="54" dur="1" fill="hold">
                                          <p:stCondLst>
                                            <p:cond delay="0"/>
                                          </p:stCondLst>
                                        </p:cTn>
                                        <p:tgtEl>
                                          <p:spTgt spid="52"/>
                                        </p:tgtEl>
                                        <p:attrNameLst>
                                          <p:attrName>style.visibility</p:attrName>
                                        </p:attrNameLst>
                                      </p:cBhvr>
                                      <p:to>
                                        <p:strVal val="visible"/>
                                      </p:to>
                                    </p:set>
                                    <p:anim calcmode="lin" valueType="num">
                                      <p:cBhvr additive="base">
                                        <p:cTn id="55" dur="500" fill="hold"/>
                                        <p:tgtEl>
                                          <p:spTgt spid="52"/>
                                        </p:tgtEl>
                                        <p:attrNameLst>
                                          <p:attrName>ppt_x</p:attrName>
                                        </p:attrNameLst>
                                      </p:cBhvr>
                                      <p:tavLst>
                                        <p:tav tm="0">
                                          <p:val>
                                            <p:strVal val="1+#ppt_w/2"/>
                                          </p:val>
                                        </p:tav>
                                        <p:tav tm="100000">
                                          <p:val>
                                            <p:strVal val="#ppt_x"/>
                                          </p:val>
                                        </p:tav>
                                      </p:tavLst>
                                    </p:anim>
                                    <p:anim calcmode="lin" valueType="num">
                                      <p:cBhvr additive="base">
                                        <p:cTn id="56"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25" grpId="0" animBg="1"/>
      <p:bldP spid="42" grpId="0" animBg="1"/>
      <p:bldP spid="42" grpId="1" animBg="1"/>
      <p:bldP spid="21" grpId="0"/>
      <p:bldP spid="43" grpId="0" animBg="1"/>
      <p:bldP spid="43" grpId="1" animBg="1"/>
      <p:bldP spid="4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350149" y="407520"/>
            <a:ext cx="5603270" cy="895931"/>
            <a:chOff x="3320581" y="694122"/>
            <a:chExt cx="5603270" cy="895931"/>
          </a:xfrm>
        </p:grpSpPr>
        <p:sp>
          <p:nvSpPr>
            <p:cNvPr id="62" name="文本框 61"/>
            <p:cNvSpPr txBox="1"/>
            <p:nvPr/>
          </p:nvSpPr>
          <p:spPr>
            <a:xfrm>
              <a:off x="3320581" y="694122"/>
              <a:ext cx="1826141" cy="584775"/>
            </a:xfrm>
            <a:prstGeom prst="rect">
              <a:avLst/>
            </a:prstGeom>
            <a:noFill/>
          </p:spPr>
          <p:txBody>
            <a:bodyPr wrap="none" rtlCol="0">
              <a:spAutoFit/>
            </a:bodyPr>
            <a:lstStyle/>
            <a:p>
              <a:pPr fontAlgn="auto">
                <a:spcBef>
                  <a:spcPts val="0"/>
                </a:spcBef>
                <a:spcAft>
                  <a:spcPts val="0"/>
                </a:spcAft>
              </a:pPr>
              <a:r>
                <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项目测试</a:t>
              </a:r>
              <a:endPar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63" name="文本框 62"/>
            <p:cNvSpPr txBox="1"/>
            <p:nvPr/>
          </p:nvSpPr>
          <p:spPr>
            <a:xfrm>
              <a:off x="3320581" y="1203973"/>
              <a:ext cx="5603270" cy="386080"/>
            </a:xfrm>
            <a:prstGeom prst="rect">
              <a:avLst/>
            </a:prstGeom>
            <a:noFill/>
          </p:spPr>
          <p:txBody>
            <a:bodyPr wrap="square" rtlCol="0">
              <a:spAutoFit/>
            </a:bodyPr>
            <a:lstStyle/>
            <a:p>
              <a:pPr fontAlgn="auto">
                <a:lnSpc>
                  <a:spcPct val="120000"/>
                </a:lnSpc>
                <a:spcBef>
                  <a:spcPts val="0"/>
                </a:spcBef>
                <a:spcAft>
                  <a:spcPts val="0"/>
                </a:spcAft>
              </a:pPr>
              <a:r>
                <a:rPr lang="zh-CN" altLang="en-US" sz="1600" b="1" dirty="0">
                  <a:latin typeface="仿宋" panose="02010609060101010101" pitchFamily="49" charset="-122"/>
                  <a:ea typeface="仿宋" panose="02010609060101010101" pitchFamily="49" charset="-122"/>
                  <a:sym typeface="+mn-ea"/>
                </a:rPr>
                <a:t>运行结果</a:t>
              </a:r>
              <a:endParaRPr lang="zh-CN" altLang="en-US" sz="1600" b="1" dirty="0">
                <a:solidFill>
                  <a:prstClr val="black">
                    <a:lumMod val="50000"/>
                    <a:lumOff val="50000"/>
                  </a:prstClr>
                </a:solidFill>
                <a:latin typeface="仿宋" panose="02010609060101010101" pitchFamily="49" charset="-122"/>
                <a:ea typeface="仿宋" panose="02010609060101010101" pitchFamily="49" charset="-122"/>
                <a:cs typeface="+mn-ea"/>
                <a:sym typeface="+mn-ea"/>
              </a:endParaRPr>
            </a:p>
          </p:txBody>
        </p:sp>
      </p:grpSp>
      <p:grpSp>
        <p:nvGrpSpPr>
          <p:cNvPr id="64" name="组合 63"/>
          <p:cNvGrpSpPr/>
          <p:nvPr/>
        </p:nvGrpSpPr>
        <p:grpSpPr>
          <a:xfrm>
            <a:off x="551384" y="548004"/>
            <a:ext cx="537440" cy="537440"/>
            <a:chOff x="1126772" y="548004"/>
            <a:chExt cx="537440" cy="537440"/>
          </a:xfrm>
          <a:solidFill>
            <a:schemeClr val="accent2">
              <a:lumMod val="60000"/>
              <a:lumOff val="40000"/>
            </a:schemeClr>
          </a:solidFill>
        </p:grpSpPr>
        <p:sp>
          <p:nvSpPr>
            <p:cNvPr id="65" name="Shape 644"/>
            <p:cNvSpPr/>
            <p:nvPr/>
          </p:nvSpPr>
          <p:spPr>
            <a:xfrm rot="8100000" flipH="1">
              <a:off x="1126772" y="548004"/>
              <a:ext cx="537440" cy="537440"/>
            </a:xfrm>
            <a:prstGeom prst="roundRect">
              <a:avLst>
                <a:gd name="adj" fmla="val 25760"/>
              </a:avLst>
            </a:prstGeom>
            <a:grp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66" name="矩形 65"/>
            <p:cNvSpPr>
              <a:spLocks noChangeArrowheads="1"/>
            </p:cNvSpPr>
            <p:nvPr/>
          </p:nvSpPr>
          <p:spPr bwMode="auto">
            <a:xfrm>
              <a:off x="1240555" y="601280"/>
              <a:ext cx="309873" cy="430887"/>
            </a:xfrm>
            <a:prstGeom prst="rect">
              <a:avLst/>
            </a:prstGeom>
            <a:grpFill/>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r>
                <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4</a:t>
              </a: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pic>
        <p:nvPicPr>
          <p:cNvPr id="2" name="图片 1"/>
          <p:cNvPicPr>
            <a:picLocks noChangeAspect="1"/>
          </p:cNvPicPr>
          <p:nvPr/>
        </p:nvPicPr>
        <p:blipFill>
          <a:blip r:embed="rId1"/>
          <a:stretch>
            <a:fillRect/>
          </a:stretch>
        </p:blipFill>
        <p:spPr>
          <a:xfrm>
            <a:off x="4513580" y="407670"/>
            <a:ext cx="6924040" cy="6047105"/>
          </a:xfrm>
          <a:prstGeom prst="rect">
            <a:avLst/>
          </a:prstGeom>
        </p:spPr>
      </p:pic>
      <p:sp>
        <p:nvSpPr>
          <p:cNvPr id="3" name="文本框 2"/>
          <p:cNvSpPr txBox="1"/>
          <p:nvPr/>
        </p:nvSpPr>
        <p:spPr>
          <a:xfrm>
            <a:off x="657860" y="2172335"/>
            <a:ext cx="2518410" cy="2676525"/>
          </a:xfrm>
          <a:prstGeom prst="rect">
            <a:avLst/>
          </a:prstGeom>
          <a:noFill/>
        </p:spPr>
        <p:txBody>
          <a:bodyPr wrap="square" rtlCol="0">
            <a:spAutoFit/>
          </a:bodyPr>
          <a:p>
            <a:r>
              <a:rPr lang="zh-CN" altLang="en-US" sz="2400" b="1">
                <a:solidFill>
                  <a:schemeClr val="tx1"/>
                </a:solidFill>
                <a:effectLst>
                  <a:outerShdw blurRad="38100" dist="25400" dir="5400000" algn="ctr" rotWithShape="0">
                    <a:srgbClr val="6E747A">
                      <a:alpha val="43000"/>
                    </a:srgbClr>
                  </a:outerShdw>
                </a:effectLst>
              </a:rPr>
              <a:t>待所有图片识别完毕，给出测试样本数量及正确识别个数。</a:t>
            </a:r>
            <a:endParaRPr lang="zh-CN" altLang="en-US" sz="2400" b="1">
              <a:solidFill>
                <a:schemeClr val="tx1"/>
              </a:solidFill>
              <a:effectLst>
                <a:outerShdw blurRad="38100" dist="25400" dir="5400000" algn="ctr" rotWithShape="0">
                  <a:srgbClr val="6E747A">
                    <a:alpha val="43000"/>
                  </a:srgbClr>
                </a:outerShdw>
              </a:effectLst>
            </a:endParaRPr>
          </a:p>
          <a:p>
            <a:r>
              <a:rPr lang="zh-CN" altLang="en-US" sz="2400" b="1">
                <a:solidFill>
                  <a:schemeClr val="tx1"/>
                </a:solidFill>
                <a:effectLst>
                  <a:outerShdw blurRad="38100" dist="25400" dir="5400000" algn="ctr" rotWithShape="0">
                    <a:srgbClr val="6E747A">
                      <a:alpha val="43000"/>
                    </a:srgbClr>
                  </a:outerShdw>
                </a:effectLst>
              </a:rPr>
              <a:t>之后输出本次测试的识别正确率和识别准确率</a:t>
            </a:r>
            <a:r>
              <a:rPr lang="zh-CN" altLang="en-US" b="1">
                <a:solidFill>
                  <a:schemeClr val="tx1"/>
                </a:solidFill>
                <a:effectLst/>
              </a:rPr>
              <a:t>。</a:t>
            </a:r>
            <a:endParaRPr lang="zh-CN" altLang="en-US" b="1">
              <a:solidFill>
                <a:schemeClr val="tx1"/>
              </a:solidFill>
              <a:effectLst/>
            </a:endParaRPr>
          </a:p>
        </p:txBody>
      </p:sp>
      <p:sp>
        <p:nvSpPr>
          <p:cNvPr id="11" name="左箭头 10"/>
          <p:cNvSpPr/>
          <p:nvPr/>
        </p:nvSpPr>
        <p:spPr>
          <a:xfrm>
            <a:off x="3302000" y="3717290"/>
            <a:ext cx="1211580" cy="2736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MH_Other_5"/>
          <p:cNvSpPr>
            <a:spLocks noChangeArrowheads="1"/>
          </p:cNvSpPr>
          <p:nvPr>
            <p:custDataLst>
              <p:tags r:id="rId2"/>
            </p:custDataLst>
          </p:nvPr>
        </p:nvSpPr>
        <p:spPr bwMode="auto">
          <a:xfrm rot="2053012">
            <a:off x="4219210" y="604539"/>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487B78"/>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5" name="MH_Other_5"/>
          <p:cNvSpPr>
            <a:spLocks noChangeArrowheads="1"/>
          </p:cNvSpPr>
          <p:nvPr>
            <p:custDataLst>
              <p:tags r:id="rId3"/>
            </p:custDataLst>
          </p:nvPr>
        </p:nvSpPr>
        <p:spPr bwMode="auto">
          <a:xfrm rot="2053012">
            <a:off x="694960" y="2040909"/>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487B78"/>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2204" y="1392"/>
            <a:ext cx="12192001" cy="6855215"/>
          </a:xfrm>
          <a:prstGeom prst="rect">
            <a:avLst/>
          </a:prstGeom>
        </p:spPr>
      </p:pic>
      <p:sp>
        <p:nvSpPr>
          <p:cNvPr id="3" name="矩形 2"/>
          <p:cNvSpPr/>
          <p:nvPr/>
        </p:nvSpPr>
        <p:spPr>
          <a:xfrm>
            <a:off x="0" y="-12699"/>
            <a:ext cx="5441984" cy="6903812"/>
          </a:xfrm>
          <a:custGeom>
            <a:avLst/>
            <a:gdLst>
              <a:gd name="connsiteX0" fmla="*/ 0 w 5441984"/>
              <a:gd name="connsiteY0" fmla="*/ 0 h 6903812"/>
              <a:gd name="connsiteX1" fmla="*/ 5441984 w 5441984"/>
              <a:gd name="connsiteY1" fmla="*/ 0 h 6903812"/>
              <a:gd name="connsiteX2" fmla="*/ 5441984 w 5441984"/>
              <a:gd name="connsiteY2" fmla="*/ 6903812 h 6903812"/>
              <a:gd name="connsiteX3" fmla="*/ 0 w 5441984"/>
              <a:gd name="connsiteY3" fmla="*/ 6903812 h 6903812"/>
              <a:gd name="connsiteX4" fmla="*/ 0 w 5441984"/>
              <a:gd name="connsiteY4" fmla="*/ 0 h 6903812"/>
              <a:gd name="connsiteX0-1" fmla="*/ 0 w 5441984"/>
              <a:gd name="connsiteY0-2" fmla="*/ 0 h 6903812"/>
              <a:gd name="connsiteX1-3" fmla="*/ 5441984 w 5441984"/>
              <a:gd name="connsiteY1-4" fmla="*/ 0 h 6903812"/>
              <a:gd name="connsiteX2-5" fmla="*/ 0 w 5441984"/>
              <a:gd name="connsiteY2-6" fmla="*/ 6903812 h 6903812"/>
              <a:gd name="connsiteX3-7" fmla="*/ 0 w 5441984"/>
              <a:gd name="connsiteY3-8" fmla="*/ 0 h 6903812"/>
            </a:gdLst>
            <a:ahLst/>
            <a:cxnLst>
              <a:cxn ang="0">
                <a:pos x="connsiteX0-1" y="connsiteY0-2"/>
              </a:cxn>
              <a:cxn ang="0">
                <a:pos x="connsiteX1-3" y="connsiteY1-4"/>
              </a:cxn>
              <a:cxn ang="0">
                <a:pos x="connsiteX2-5" y="connsiteY2-6"/>
              </a:cxn>
              <a:cxn ang="0">
                <a:pos x="connsiteX3-7" y="connsiteY3-8"/>
              </a:cxn>
            </a:cxnLst>
            <a:rect l="l" t="t" r="r" b="b"/>
            <a:pathLst>
              <a:path w="5441984" h="6903812">
                <a:moveTo>
                  <a:pt x="0" y="0"/>
                </a:moveTo>
                <a:lnTo>
                  <a:pt x="5441984" y="0"/>
                </a:lnTo>
                <a:lnTo>
                  <a:pt x="0" y="6903812"/>
                </a:lnTo>
                <a:lnTo>
                  <a:pt x="0" y="0"/>
                </a:lnTo>
                <a:close/>
              </a:path>
            </a:pathLst>
          </a:cu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5" name="Freeform 50"/>
          <p:cNvSpPr/>
          <p:nvPr/>
        </p:nvSpPr>
        <p:spPr bwMode="auto">
          <a:xfrm>
            <a:off x="8667531" y="-315416"/>
            <a:ext cx="4197221" cy="6323331"/>
          </a:xfrm>
          <a:custGeom>
            <a:avLst/>
            <a:gdLst>
              <a:gd name="connsiteX0" fmla="*/ 6340 w 6340"/>
              <a:gd name="connsiteY0" fmla="*/ 48 h 9958"/>
              <a:gd name="connsiteX1" fmla="*/ 0 w 6340"/>
              <a:gd name="connsiteY1" fmla="*/ 0 h 9958"/>
              <a:gd name="connsiteX2" fmla="*/ 6340 w 6340"/>
              <a:gd name="connsiteY2" fmla="*/ 9958 h 9958"/>
              <a:gd name="connsiteX3" fmla="*/ 6340 w 6340"/>
              <a:gd name="connsiteY3" fmla="*/ 48 h 9958"/>
            </a:gdLst>
            <a:ahLst/>
            <a:cxnLst>
              <a:cxn ang="0">
                <a:pos x="connsiteX0" y="connsiteY0"/>
              </a:cxn>
              <a:cxn ang="0">
                <a:pos x="connsiteX1" y="connsiteY1"/>
              </a:cxn>
              <a:cxn ang="0">
                <a:pos x="connsiteX2" y="connsiteY2"/>
              </a:cxn>
              <a:cxn ang="0">
                <a:pos x="connsiteX3" y="connsiteY3"/>
              </a:cxn>
            </a:cxnLst>
            <a:rect l="0" t="0" r="r" b="b"/>
            <a:pathLst>
              <a:path w="6340" h="9958">
                <a:moveTo>
                  <a:pt x="6340" y="48"/>
                </a:moveTo>
                <a:lnTo>
                  <a:pt x="0" y="0"/>
                </a:lnTo>
                <a:lnTo>
                  <a:pt x="6340" y="9958"/>
                </a:lnTo>
                <a:lnTo>
                  <a:pt x="6340" y="48"/>
                </a:lnTo>
                <a:close/>
              </a:path>
            </a:pathLst>
          </a:custGeom>
          <a:solidFill>
            <a:schemeClr val="bg1">
              <a:alpha val="40000"/>
            </a:schemeClr>
          </a:solid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7" name="任意多边形: 形状 71"/>
          <p:cNvSpPr/>
          <p:nvPr/>
        </p:nvSpPr>
        <p:spPr bwMode="auto">
          <a:xfrm>
            <a:off x="1" y="-12699"/>
            <a:ext cx="5039628" cy="6870700"/>
          </a:xfrm>
          <a:custGeom>
            <a:avLst/>
            <a:gdLst>
              <a:gd name="connsiteX0" fmla="*/ 1753354 w 5039628"/>
              <a:gd name="connsiteY0" fmla="*/ 0 h 6870700"/>
              <a:gd name="connsiteX1" fmla="*/ 2802063 w 5039628"/>
              <a:gd name="connsiteY1" fmla="*/ 0 h 6870700"/>
              <a:gd name="connsiteX2" fmla="*/ 5039628 w 5039628"/>
              <a:gd name="connsiteY2" fmla="*/ 6870700 h 6870700"/>
              <a:gd name="connsiteX3" fmla="*/ 0 w 5039628"/>
              <a:gd name="connsiteY3" fmla="*/ 6870700 h 6870700"/>
            </a:gdLst>
            <a:ahLst/>
            <a:cxnLst>
              <a:cxn ang="0">
                <a:pos x="connsiteX0" y="connsiteY0"/>
              </a:cxn>
              <a:cxn ang="0">
                <a:pos x="connsiteX1" y="connsiteY1"/>
              </a:cxn>
              <a:cxn ang="0">
                <a:pos x="connsiteX2" y="connsiteY2"/>
              </a:cxn>
              <a:cxn ang="0">
                <a:pos x="connsiteX3" y="connsiteY3"/>
              </a:cxn>
            </a:cxnLst>
            <a:rect l="l" t="t" r="r" b="b"/>
            <a:pathLst>
              <a:path w="5039628" h="6870700">
                <a:moveTo>
                  <a:pt x="1753354" y="0"/>
                </a:moveTo>
                <a:lnTo>
                  <a:pt x="2802063" y="0"/>
                </a:lnTo>
                <a:lnTo>
                  <a:pt x="5039628" y="6870700"/>
                </a:lnTo>
                <a:lnTo>
                  <a:pt x="0" y="6870700"/>
                </a:lnTo>
                <a:close/>
              </a:path>
            </a:pathLst>
          </a:custGeom>
          <a:solidFill>
            <a:schemeClr val="accent2">
              <a:lumMod val="75000"/>
              <a:alpha val="90000"/>
            </a:schemeClr>
          </a:solidFill>
          <a:ln>
            <a:noFill/>
          </a:ln>
        </p:spPr>
        <p:txBody>
          <a:bodyPr vert="horz" wrap="square" lIns="91440" tIns="45720" rIns="91440" bIns="45720" numCol="1" anchor="t" anchorCtr="0" compatLnSpc="1">
            <a:noAutofit/>
          </a:bodyPr>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9" name="Freeform 60"/>
          <p:cNvSpPr>
            <a:spLocks noEditPoints="1"/>
          </p:cNvSpPr>
          <p:nvPr/>
        </p:nvSpPr>
        <p:spPr bwMode="auto">
          <a:xfrm>
            <a:off x="5251451" y="2355850"/>
            <a:ext cx="1689100" cy="2139951"/>
          </a:xfrm>
          <a:custGeom>
            <a:avLst/>
            <a:gdLst>
              <a:gd name="T0" fmla="*/ 1064 w 1064"/>
              <a:gd name="T1" fmla="*/ 0 h 1348"/>
              <a:gd name="T2" fmla="*/ 0 w 1064"/>
              <a:gd name="T3" fmla="*/ 0 h 1348"/>
              <a:gd name="T4" fmla="*/ 0 w 1064"/>
              <a:gd name="T5" fmla="*/ 1348 h 1348"/>
              <a:gd name="T6" fmla="*/ 19 w 1064"/>
              <a:gd name="T7" fmla="*/ 1348 h 1348"/>
              <a:gd name="T8" fmla="*/ 1064 w 1064"/>
              <a:gd name="T9" fmla="*/ 0 h 1348"/>
              <a:gd name="T10" fmla="*/ 1064 w 1064"/>
              <a:gd name="T11" fmla="*/ 0 h 1348"/>
              <a:gd name="T12" fmla="*/ 1064 w 1064"/>
              <a:gd name="T13" fmla="*/ 0 h 1348"/>
            </a:gdLst>
            <a:ahLst/>
            <a:cxnLst>
              <a:cxn ang="0">
                <a:pos x="T0" y="T1"/>
              </a:cxn>
              <a:cxn ang="0">
                <a:pos x="T2" y="T3"/>
              </a:cxn>
              <a:cxn ang="0">
                <a:pos x="T4" y="T5"/>
              </a:cxn>
              <a:cxn ang="0">
                <a:pos x="T6" y="T7"/>
              </a:cxn>
              <a:cxn ang="0">
                <a:pos x="T8" y="T9"/>
              </a:cxn>
              <a:cxn ang="0">
                <a:pos x="T10" y="T11"/>
              </a:cxn>
              <a:cxn ang="0">
                <a:pos x="T12" y="T13"/>
              </a:cxn>
            </a:cxnLst>
            <a:rect l="0" t="0" r="r" b="b"/>
            <a:pathLst>
              <a:path w="1064" h="1348">
                <a:moveTo>
                  <a:pt x="1064" y="0"/>
                </a:moveTo>
                <a:lnTo>
                  <a:pt x="0" y="0"/>
                </a:lnTo>
                <a:lnTo>
                  <a:pt x="0" y="1348"/>
                </a:lnTo>
                <a:lnTo>
                  <a:pt x="19" y="1348"/>
                </a:lnTo>
                <a:lnTo>
                  <a:pt x="1064" y="0"/>
                </a:lnTo>
                <a:moveTo>
                  <a:pt x="1064" y="0"/>
                </a:moveTo>
                <a:lnTo>
                  <a:pt x="10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8" name="任意多边形: 形状 77"/>
          <p:cNvSpPr/>
          <p:nvPr/>
        </p:nvSpPr>
        <p:spPr>
          <a:xfrm rot="19507267">
            <a:off x="2404864" y="32171"/>
            <a:ext cx="8272473" cy="9709508"/>
          </a:xfrm>
          <a:custGeom>
            <a:avLst/>
            <a:gdLst>
              <a:gd name="connsiteX0" fmla="*/ 8272473 w 8272473"/>
              <a:gd name="connsiteY0" fmla="*/ 1765456 h 9709508"/>
              <a:gd name="connsiteX1" fmla="*/ 8264044 w 8272473"/>
              <a:gd name="connsiteY1" fmla="*/ 2523401 h 9709508"/>
              <a:gd name="connsiteX2" fmla="*/ 8030041 w 8272473"/>
              <a:gd name="connsiteY2" fmla="*/ 8418382 h 9709508"/>
              <a:gd name="connsiteX3" fmla="*/ 8010618 w 8272473"/>
              <a:gd name="connsiteY3" fmla="*/ 9178496 h 9709508"/>
              <a:gd name="connsiteX4" fmla="*/ 7640469 w 8272473"/>
              <a:gd name="connsiteY4" fmla="*/ 9709508 h 9709508"/>
              <a:gd name="connsiteX5" fmla="*/ 1113760 w 8272473"/>
              <a:gd name="connsiteY5" fmla="*/ 5159988 h 9709508"/>
              <a:gd name="connsiteX6" fmla="*/ 0 w 8272473"/>
              <a:gd name="connsiteY6" fmla="*/ 1869783 h 9709508"/>
              <a:gd name="connsiteX7" fmla="*/ 5739762 w 8272473"/>
              <a:gd name="connsiteY7" fmla="*/ 0 h 970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72473" h="9709508">
                <a:moveTo>
                  <a:pt x="8272473" y="1765456"/>
                </a:moveTo>
                <a:lnTo>
                  <a:pt x="8264044" y="2523401"/>
                </a:lnTo>
                <a:cubicBezTo>
                  <a:pt x="8222992" y="4514359"/>
                  <a:pt x="8093262" y="6443002"/>
                  <a:pt x="8030041" y="8418382"/>
                </a:cubicBezTo>
                <a:lnTo>
                  <a:pt x="8010618" y="9178496"/>
                </a:lnTo>
                <a:lnTo>
                  <a:pt x="7640469" y="9709508"/>
                </a:lnTo>
                <a:lnTo>
                  <a:pt x="1113760" y="5159988"/>
                </a:lnTo>
                <a:lnTo>
                  <a:pt x="0" y="1869783"/>
                </a:lnTo>
                <a:lnTo>
                  <a:pt x="5739762" y="0"/>
                </a:lnTo>
                <a:close/>
              </a:path>
            </a:pathLst>
          </a:custGeom>
          <a:solidFill>
            <a:schemeClr val="bg1">
              <a:alpha val="74000"/>
            </a:schemeClr>
          </a:solidFill>
          <a:ln>
            <a:noFill/>
          </a:ln>
          <a:effectLst>
            <a:outerShdw blurRad="215900" dist="63500" dir="8100000" sx="101000" sy="101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0" name="Shape 644"/>
          <p:cNvSpPr/>
          <p:nvPr/>
        </p:nvSpPr>
        <p:spPr>
          <a:xfrm rot="8100000" flipH="1">
            <a:off x="5319981" y="2008566"/>
            <a:ext cx="1552038" cy="1552038"/>
          </a:xfrm>
          <a:prstGeom prst="roundRect">
            <a:avLst>
              <a:gd name="adj" fmla="val 25760"/>
            </a:avLst>
          </a:prstGeom>
          <a:solidFill>
            <a:schemeClr val="tx2">
              <a:lumMod val="20000"/>
              <a:lumOff val="80000"/>
            </a:schemeClr>
          </a:solid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2" name="文本框 21"/>
          <p:cNvSpPr txBox="1"/>
          <p:nvPr/>
        </p:nvSpPr>
        <p:spPr>
          <a:xfrm>
            <a:off x="2876551" y="4527769"/>
            <a:ext cx="6438900" cy="338554"/>
          </a:xfrm>
          <a:prstGeom prst="rect">
            <a:avLst/>
          </a:prstGeom>
          <a:noFill/>
        </p:spPr>
        <p:txBody>
          <a:bodyPr wrap="square" rtlCol="0">
            <a:spAutoFit/>
          </a:bodyPr>
          <a:lstStyle/>
          <a:p>
            <a:pPr algn="ctr" fontAlgn="auto">
              <a:spcBef>
                <a:spcPts val="0"/>
              </a:spcBef>
              <a:spcAft>
                <a:spcPts val="0"/>
              </a:spcAft>
            </a:pPr>
            <a:r>
              <a:rPr lang="zh-CN" altLang="en-US" sz="1600" dirty="0">
                <a:solidFill>
                  <a:schemeClr val="tx1">
                    <a:lumMod val="95000"/>
                    <a:lumOff val="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愿你在热爱的道路上笔直前行</a:t>
            </a:r>
            <a:endParaRPr lang="en-US" altLang="zh-CN" sz="1600" dirty="0">
              <a:solidFill>
                <a:schemeClr val="tx1">
                  <a:lumMod val="95000"/>
                  <a:lumOff val="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6" name="文本框 25"/>
          <p:cNvSpPr txBox="1"/>
          <p:nvPr/>
        </p:nvSpPr>
        <p:spPr>
          <a:xfrm>
            <a:off x="2154244" y="3786304"/>
            <a:ext cx="7883512" cy="769441"/>
          </a:xfrm>
          <a:prstGeom prst="rect">
            <a:avLst/>
          </a:prstGeom>
          <a:noFill/>
        </p:spPr>
        <p:txBody>
          <a:bodyPr wrap="square" rtlCol="0">
            <a:spAutoFit/>
          </a:bodyPr>
          <a:lstStyle/>
          <a:p>
            <a:pPr algn="ctr" fontAlgn="auto">
              <a:spcBef>
                <a:spcPts val="0"/>
              </a:spcBef>
              <a:spcAft>
                <a:spcPts val="0"/>
              </a:spcAft>
            </a:pPr>
            <a:r>
              <a:rPr lang="zh-CN" altLang="en-US" sz="4400" b="1" spc="300" dirty="0">
                <a:solidFill>
                  <a:schemeClr val="tx1">
                    <a:lumMod val="95000"/>
                    <a:lumOff val="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感谢观看</a:t>
            </a:r>
            <a:endParaRPr lang="zh-CN" altLang="en-US" sz="4400" b="1" spc="300" dirty="0">
              <a:solidFill>
                <a:schemeClr val="tx1">
                  <a:lumMod val="95000"/>
                  <a:lumOff val="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4811" y="2204864"/>
            <a:ext cx="1082378" cy="108404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1"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strVal val="#ppt_w+.3"/>
                                          </p:val>
                                        </p:tav>
                                        <p:tav tm="100000">
                                          <p:val>
                                            <p:strVal val="#ppt_w"/>
                                          </p:val>
                                        </p:tav>
                                      </p:tavLst>
                                    </p:anim>
                                    <p:anim calcmode="lin" valueType="num">
                                      <p:cBhvr>
                                        <p:cTn id="8" dur="1000" fill="hold"/>
                                        <p:tgtEl>
                                          <p:spTgt spid="15"/>
                                        </p:tgtEl>
                                        <p:attrNameLst>
                                          <p:attrName>ppt_h</p:attrName>
                                        </p:attrNameLst>
                                      </p:cBhvr>
                                      <p:tavLst>
                                        <p:tav tm="0">
                                          <p:val>
                                            <p:strVal val="#ppt_h"/>
                                          </p:val>
                                        </p:tav>
                                        <p:tav tm="100000">
                                          <p:val>
                                            <p:strVal val="#ppt_h"/>
                                          </p:val>
                                        </p:tav>
                                      </p:tavLst>
                                    </p:anim>
                                    <p:animEffect transition="in" filter="fade">
                                      <p:cBhvr>
                                        <p:cTn id="9" dur="1000"/>
                                        <p:tgtEl>
                                          <p:spTgt spid="1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50" presetClass="entr" presetSubtype="0" decel="10000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1000" fill="hold"/>
                                        <p:tgtEl>
                                          <p:spTgt spid="17"/>
                                        </p:tgtEl>
                                        <p:attrNameLst>
                                          <p:attrName>ppt_w</p:attrName>
                                        </p:attrNameLst>
                                      </p:cBhvr>
                                      <p:tavLst>
                                        <p:tav tm="0">
                                          <p:val>
                                            <p:strVal val="#ppt_w+.3"/>
                                          </p:val>
                                        </p:tav>
                                        <p:tav tm="100000">
                                          <p:val>
                                            <p:strVal val="#ppt_w"/>
                                          </p:val>
                                        </p:tav>
                                      </p:tavLst>
                                    </p:anim>
                                    <p:anim calcmode="lin" valueType="num">
                                      <p:cBhvr>
                                        <p:cTn id="16" dur="1000" fill="hold"/>
                                        <p:tgtEl>
                                          <p:spTgt spid="17"/>
                                        </p:tgtEl>
                                        <p:attrNameLst>
                                          <p:attrName>ppt_h</p:attrName>
                                        </p:attrNameLst>
                                      </p:cBhvr>
                                      <p:tavLst>
                                        <p:tav tm="0">
                                          <p:val>
                                            <p:strVal val="#ppt_h"/>
                                          </p:val>
                                        </p:tav>
                                        <p:tav tm="100000">
                                          <p:val>
                                            <p:strVal val="#ppt_h"/>
                                          </p:val>
                                        </p:tav>
                                      </p:tavLst>
                                    </p:anim>
                                    <p:animEffect transition="in" filter="fade">
                                      <p:cBhvr>
                                        <p:cTn id="17" dur="1000"/>
                                        <p:tgtEl>
                                          <p:spTgt spid="17"/>
                                        </p:tgtEl>
                                      </p:cBhvr>
                                    </p:animEffect>
                                  </p:childTnLst>
                                </p:cTn>
                              </p:par>
                              <p:par>
                                <p:cTn id="18" presetID="50" presetClass="entr" presetSubtype="0" decel="100000" fill="hold" grpId="1" nodeType="with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1000" fill="hold"/>
                                        <p:tgtEl>
                                          <p:spTgt spid="18"/>
                                        </p:tgtEl>
                                        <p:attrNameLst>
                                          <p:attrName>ppt_w</p:attrName>
                                        </p:attrNameLst>
                                      </p:cBhvr>
                                      <p:tavLst>
                                        <p:tav tm="0">
                                          <p:val>
                                            <p:strVal val="#ppt_w+.3"/>
                                          </p:val>
                                        </p:tav>
                                        <p:tav tm="100000">
                                          <p:val>
                                            <p:strVal val="#ppt_w"/>
                                          </p:val>
                                        </p:tav>
                                      </p:tavLst>
                                    </p:anim>
                                    <p:anim calcmode="lin" valueType="num">
                                      <p:cBhvr>
                                        <p:cTn id="21" dur="1000" fill="hold"/>
                                        <p:tgtEl>
                                          <p:spTgt spid="18"/>
                                        </p:tgtEl>
                                        <p:attrNameLst>
                                          <p:attrName>ppt_h</p:attrName>
                                        </p:attrNameLst>
                                      </p:cBhvr>
                                      <p:tavLst>
                                        <p:tav tm="0">
                                          <p:val>
                                            <p:strVal val="#ppt_h"/>
                                          </p:val>
                                        </p:tav>
                                        <p:tav tm="100000">
                                          <p:val>
                                            <p:strVal val="#ppt_h"/>
                                          </p:val>
                                        </p:tav>
                                      </p:tavLst>
                                    </p:anim>
                                    <p:animEffect transition="in" filter="fade">
                                      <p:cBhvr>
                                        <p:cTn id="22" dur="1000"/>
                                        <p:tgtEl>
                                          <p:spTgt spid="18"/>
                                        </p:tgtEl>
                                      </p:cBhvr>
                                    </p:animEffect>
                                  </p:childTnLst>
                                </p:cTn>
                              </p:par>
                              <p:par>
                                <p:cTn id="23" presetID="50" presetClass="entr" presetSubtype="0" decel="100000" fill="hold" grpId="1"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strVal val="#ppt_w+.3"/>
                                          </p:val>
                                        </p:tav>
                                        <p:tav tm="100000">
                                          <p:val>
                                            <p:strVal val="#ppt_w"/>
                                          </p:val>
                                        </p:tav>
                                      </p:tavLst>
                                    </p:anim>
                                    <p:anim calcmode="lin" valueType="num">
                                      <p:cBhvr>
                                        <p:cTn id="26" dur="1000" fill="hold"/>
                                        <p:tgtEl>
                                          <p:spTgt spid="19"/>
                                        </p:tgtEl>
                                        <p:attrNameLst>
                                          <p:attrName>ppt_h</p:attrName>
                                        </p:attrNameLst>
                                      </p:cBhvr>
                                      <p:tavLst>
                                        <p:tav tm="0">
                                          <p:val>
                                            <p:strVal val="#ppt_h"/>
                                          </p:val>
                                        </p:tav>
                                        <p:tav tm="100000">
                                          <p:val>
                                            <p:strVal val="#ppt_h"/>
                                          </p:val>
                                        </p:tav>
                                      </p:tavLst>
                                    </p:anim>
                                    <p:animEffect transition="in" filter="fade">
                                      <p:cBhvr>
                                        <p:cTn id="27" dur="1000"/>
                                        <p:tgtEl>
                                          <p:spTgt spid="19"/>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animEffect transition="in" filter="fade">
                                      <p:cBhvr>
                                        <p:cTn id="32" dur="500"/>
                                        <p:tgtEl>
                                          <p:spTgt spid="20"/>
                                        </p:tgtEl>
                                      </p:cBhvr>
                                    </p:animEffect>
                                  </p:childTnLst>
                                </p:cTn>
                              </p:par>
                            </p:childTnLst>
                          </p:cTn>
                        </p:par>
                        <p:par>
                          <p:cTn id="33" fill="hold">
                            <p:stCondLst>
                              <p:cond delay="1000"/>
                            </p:stCondLst>
                            <p:childTnLst>
                              <p:par>
                                <p:cTn id="34" presetID="41" presetClass="entr" presetSubtype="0" fill="hold" grpId="0" nodeType="afterEffect">
                                  <p:stCondLst>
                                    <p:cond delay="0"/>
                                  </p:stCondLst>
                                  <p:iterate type="lt">
                                    <p:tmPct val="10000"/>
                                  </p:iterate>
                                  <p:childTnLst>
                                    <p:set>
                                      <p:cBhvr>
                                        <p:cTn id="35" dur="1" fill="hold">
                                          <p:stCondLst>
                                            <p:cond delay="0"/>
                                          </p:stCondLst>
                                        </p:cTn>
                                        <p:tgtEl>
                                          <p:spTgt spid="26"/>
                                        </p:tgtEl>
                                        <p:attrNameLst>
                                          <p:attrName>style.visibility</p:attrName>
                                        </p:attrNameLst>
                                      </p:cBhvr>
                                      <p:to>
                                        <p:strVal val="visible"/>
                                      </p:to>
                                    </p:set>
                                    <p:anim calcmode="lin" valueType="num">
                                      <p:cBhvr>
                                        <p:cTn id="36"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26"/>
                                        </p:tgtEl>
                                        <p:attrNameLst>
                                          <p:attrName>ppt_y</p:attrName>
                                        </p:attrNameLst>
                                      </p:cBhvr>
                                      <p:tavLst>
                                        <p:tav tm="0">
                                          <p:val>
                                            <p:strVal val="#ppt_y"/>
                                          </p:val>
                                        </p:tav>
                                        <p:tav tm="100000">
                                          <p:val>
                                            <p:strVal val="#ppt_y"/>
                                          </p:val>
                                        </p:tav>
                                      </p:tavLst>
                                    </p:anim>
                                    <p:anim calcmode="lin" valueType="num">
                                      <p:cBhvr>
                                        <p:cTn id="38"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40" dur="500" tmFilter="0,0; .5, 1; 1, 1"/>
                                        <p:tgtEl>
                                          <p:spTgt spid="26"/>
                                        </p:tgtEl>
                                      </p:cBhvr>
                                    </p:animEffect>
                                  </p:childTnLst>
                                </p:cTn>
                              </p:par>
                            </p:childTnLst>
                          </p:cTn>
                        </p:par>
                        <p:par>
                          <p:cTn id="41" fill="hold">
                            <p:stCondLst>
                              <p:cond delay="1649"/>
                            </p:stCondLst>
                            <p:childTnLst>
                              <p:par>
                                <p:cTn id="42" presetID="47" presetClass="entr" presetSubtype="0" fill="hold" grpId="0"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1000"/>
                                        <p:tgtEl>
                                          <p:spTgt spid="22"/>
                                        </p:tgtEl>
                                      </p:cBhvr>
                                    </p:animEffect>
                                    <p:anim calcmode="lin" valueType="num">
                                      <p:cBhvr>
                                        <p:cTn id="45" dur="1000" fill="hold"/>
                                        <p:tgtEl>
                                          <p:spTgt spid="22"/>
                                        </p:tgtEl>
                                        <p:attrNameLst>
                                          <p:attrName>ppt_x</p:attrName>
                                        </p:attrNameLst>
                                      </p:cBhvr>
                                      <p:tavLst>
                                        <p:tav tm="0">
                                          <p:val>
                                            <p:strVal val="#ppt_x"/>
                                          </p:val>
                                        </p:tav>
                                        <p:tav tm="100000">
                                          <p:val>
                                            <p:strVal val="#ppt_x"/>
                                          </p:val>
                                        </p:tav>
                                      </p:tavLst>
                                    </p:anim>
                                    <p:anim calcmode="lin" valueType="num">
                                      <p:cBhvr>
                                        <p:cTn id="4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15" grpId="1" bldLvl="0" animBg="1"/>
      <p:bldP spid="17" grpId="0" animBg="1"/>
      <p:bldP spid="17" grpId="1" animBg="1"/>
      <p:bldP spid="19" grpId="0"/>
      <p:bldP spid="19" grpId="1"/>
      <p:bldP spid="18" grpId="0" animBg="1"/>
      <p:bldP spid="18" grpId="1" animBg="1"/>
      <p:bldP spid="20" grpId="0" animBg="1"/>
      <p:bldP spid="22"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flipH="1">
            <a:off x="-17165" y="0"/>
            <a:ext cx="12196953" cy="6858000"/>
          </a:xfrm>
          <a:prstGeom prst="rect">
            <a:avLst/>
          </a:prstGeom>
        </p:spPr>
      </p:pic>
      <p:sp>
        <p:nvSpPr>
          <p:cNvPr id="48" name="Freeform 50"/>
          <p:cNvSpPr/>
          <p:nvPr/>
        </p:nvSpPr>
        <p:spPr bwMode="auto">
          <a:xfrm>
            <a:off x="-48584" y="-2980"/>
            <a:ext cx="12192000" cy="6888480"/>
          </a:xfrm>
          <a:custGeom>
            <a:avLst/>
            <a:gdLst>
              <a:gd name="connsiteX0" fmla="*/ 6340 w 6340"/>
              <a:gd name="connsiteY0" fmla="*/ 48 h 9958"/>
              <a:gd name="connsiteX1" fmla="*/ 0 w 6340"/>
              <a:gd name="connsiteY1" fmla="*/ 0 h 9958"/>
              <a:gd name="connsiteX2" fmla="*/ 6340 w 6340"/>
              <a:gd name="connsiteY2" fmla="*/ 9958 h 9958"/>
              <a:gd name="connsiteX3" fmla="*/ 6340 w 6340"/>
              <a:gd name="connsiteY3" fmla="*/ 48 h 9958"/>
            </a:gdLst>
            <a:ahLst/>
            <a:cxnLst>
              <a:cxn ang="0">
                <a:pos x="connsiteX0" y="connsiteY0"/>
              </a:cxn>
              <a:cxn ang="0">
                <a:pos x="connsiteX1" y="connsiteY1"/>
              </a:cxn>
              <a:cxn ang="0">
                <a:pos x="connsiteX2" y="connsiteY2"/>
              </a:cxn>
              <a:cxn ang="0">
                <a:pos x="connsiteX3" y="connsiteY3"/>
              </a:cxn>
            </a:cxnLst>
            <a:rect l="0" t="0" r="r" b="b"/>
            <a:pathLst>
              <a:path w="6340" h="9958">
                <a:moveTo>
                  <a:pt x="6340" y="48"/>
                </a:moveTo>
                <a:lnTo>
                  <a:pt x="0" y="0"/>
                </a:lnTo>
                <a:lnTo>
                  <a:pt x="6340" y="9958"/>
                </a:lnTo>
                <a:lnTo>
                  <a:pt x="6340" y="48"/>
                </a:lnTo>
                <a:close/>
              </a:path>
            </a:pathLst>
          </a:custGeom>
          <a:solidFill>
            <a:schemeClr val="bg1">
              <a:alpha val="40000"/>
            </a:schemeClr>
          </a:solid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6" name="矩形 24"/>
          <p:cNvSpPr/>
          <p:nvPr/>
        </p:nvSpPr>
        <p:spPr>
          <a:xfrm>
            <a:off x="-29375" y="1901468"/>
            <a:ext cx="10373847" cy="4980680"/>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 name="connsiteX0-17" fmla="*/ 0 w 8230094"/>
              <a:gd name="connsiteY0-18" fmla="*/ 0 h 6827780"/>
              <a:gd name="connsiteX1-19" fmla="*/ 8230094 w 8230094"/>
              <a:gd name="connsiteY1-20" fmla="*/ 2899247 h 6827780"/>
              <a:gd name="connsiteX2-21" fmla="*/ 0 w 8230094"/>
              <a:gd name="connsiteY2-22" fmla="*/ 6827780 h 6827780"/>
              <a:gd name="connsiteX3-23" fmla="*/ 0 w 8230094"/>
              <a:gd name="connsiteY3-24" fmla="*/ 0 h 6827780"/>
              <a:gd name="connsiteX0-25" fmla="*/ 8094133 w 8230094"/>
              <a:gd name="connsiteY0-26" fmla="*/ 0 h 4880447"/>
              <a:gd name="connsiteX1-27" fmla="*/ 8230094 w 8230094"/>
              <a:gd name="connsiteY1-28" fmla="*/ 951914 h 4880447"/>
              <a:gd name="connsiteX2-29" fmla="*/ 0 w 8230094"/>
              <a:gd name="connsiteY2-30" fmla="*/ 4880447 h 4880447"/>
              <a:gd name="connsiteX3-31" fmla="*/ 8094133 w 8230094"/>
              <a:gd name="connsiteY3-32" fmla="*/ 0 h 4880447"/>
              <a:gd name="connsiteX0-33" fmla="*/ 8094133 w 8094133"/>
              <a:gd name="connsiteY0-34" fmla="*/ 0 h 4897381"/>
              <a:gd name="connsiteX1-35" fmla="*/ 7959160 w 8094133"/>
              <a:gd name="connsiteY1-36" fmla="*/ 4897381 h 4897381"/>
              <a:gd name="connsiteX2-37" fmla="*/ 0 w 8094133"/>
              <a:gd name="connsiteY2-38" fmla="*/ 4880447 h 4897381"/>
              <a:gd name="connsiteX3-39" fmla="*/ 8094133 w 8094133"/>
              <a:gd name="connsiteY3-40" fmla="*/ 0 h 4897381"/>
            </a:gdLst>
            <a:ahLst/>
            <a:cxnLst>
              <a:cxn ang="0">
                <a:pos x="connsiteX0-1" y="connsiteY0-2"/>
              </a:cxn>
              <a:cxn ang="0">
                <a:pos x="connsiteX1-3" y="connsiteY1-4"/>
              </a:cxn>
              <a:cxn ang="0">
                <a:pos x="connsiteX2-5" y="connsiteY2-6"/>
              </a:cxn>
              <a:cxn ang="0">
                <a:pos x="connsiteX3-7" y="connsiteY3-8"/>
              </a:cxn>
            </a:cxnLst>
            <a:rect l="l" t="t" r="r" b="b"/>
            <a:pathLst>
              <a:path w="8094133" h="4897381">
                <a:moveTo>
                  <a:pt x="8094133" y="0"/>
                </a:moveTo>
                <a:lnTo>
                  <a:pt x="7959160" y="4897381"/>
                </a:lnTo>
                <a:lnTo>
                  <a:pt x="0" y="4880447"/>
                </a:lnTo>
                <a:lnTo>
                  <a:pt x="8094133" y="0"/>
                </a:lnTo>
                <a:close/>
              </a:path>
            </a:pathLst>
          </a:custGeom>
          <a:solidFill>
            <a:schemeClr val="tx1">
              <a:lumMod val="95000"/>
              <a:lumOff val="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5" name="矩形 24"/>
          <p:cNvSpPr/>
          <p:nvPr/>
        </p:nvSpPr>
        <p:spPr>
          <a:xfrm>
            <a:off x="-20455" y="46459"/>
            <a:ext cx="7823694" cy="6827780"/>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Lst>
            <a:ahLst/>
            <a:cxnLst>
              <a:cxn ang="0">
                <a:pos x="connsiteX0-1" y="connsiteY0-2"/>
              </a:cxn>
              <a:cxn ang="0">
                <a:pos x="connsiteX1-3" y="connsiteY1-4"/>
              </a:cxn>
              <a:cxn ang="0">
                <a:pos x="connsiteX2-5" y="connsiteY2-6"/>
              </a:cxn>
              <a:cxn ang="0">
                <a:pos x="connsiteX3-7" y="connsiteY3-8"/>
              </a:cxn>
            </a:cxnLst>
            <a:rect l="l" t="t" r="r" b="b"/>
            <a:pathLst>
              <a:path w="7823694" h="6827780">
                <a:moveTo>
                  <a:pt x="0" y="0"/>
                </a:moveTo>
                <a:lnTo>
                  <a:pt x="7823694" y="2255780"/>
                </a:lnTo>
                <a:lnTo>
                  <a:pt x="0" y="6827780"/>
                </a:lnTo>
                <a:lnTo>
                  <a:pt x="0" y="0"/>
                </a:lnTo>
                <a:close/>
              </a:path>
            </a:pathLst>
          </a:custGeom>
          <a:solidFill>
            <a:srgbClr val="00B0F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9" name="矩形 24"/>
          <p:cNvSpPr/>
          <p:nvPr/>
        </p:nvSpPr>
        <p:spPr>
          <a:xfrm>
            <a:off x="1" y="1972989"/>
            <a:ext cx="8230094" cy="4880447"/>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 name="connsiteX0-17" fmla="*/ 0 w 8230094"/>
              <a:gd name="connsiteY0-18" fmla="*/ 0 h 6827780"/>
              <a:gd name="connsiteX1-19" fmla="*/ 8230094 w 8230094"/>
              <a:gd name="connsiteY1-20" fmla="*/ 2899247 h 6827780"/>
              <a:gd name="connsiteX2-21" fmla="*/ 0 w 8230094"/>
              <a:gd name="connsiteY2-22" fmla="*/ 6827780 h 6827780"/>
              <a:gd name="connsiteX3-23" fmla="*/ 0 w 8230094"/>
              <a:gd name="connsiteY3-24" fmla="*/ 0 h 6827780"/>
              <a:gd name="connsiteX0-25" fmla="*/ 8094133 w 8230094"/>
              <a:gd name="connsiteY0-26" fmla="*/ 0 h 4880447"/>
              <a:gd name="connsiteX1-27" fmla="*/ 8230094 w 8230094"/>
              <a:gd name="connsiteY1-28" fmla="*/ 951914 h 4880447"/>
              <a:gd name="connsiteX2-29" fmla="*/ 0 w 8230094"/>
              <a:gd name="connsiteY2-30" fmla="*/ 4880447 h 4880447"/>
              <a:gd name="connsiteX3-31" fmla="*/ 8094133 w 8230094"/>
              <a:gd name="connsiteY3-32" fmla="*/ 0 h 4880447"/>
            </a:gdLst>
            <a:ahLst/>
            <a:cxnLst>
              <a:cxn ang="0">
                <a:pos x="connsiteX0-1" y="connsiteY0-2"/>
              </a:cxn>
              <a:cxn ang="0">
                <a:pos x="connsiteX1-3" y="connsiteY1-4"/>
              </a:cxn>
              <a:cxn ang="0">
                <a:pos x="connsiteX2-5" y="connsiteY2-6"/>
              </a:cxn>
              <a:cxn ang="0">
                <a:pos x="connsiteX3-7" y="connsiteY3-8"/>
              </a:cxn>
            </a:cxnLst>
            <a:rect l="l" t="t" r="r" b="b"/>
            <a:pathLst>
              <a:path w="8230094" h="4880447">
                <a:moveTo>
                  <a:pt x="8094133" y="0"/>
                </a:moveTo>
                <a:lnTo>
                  <a:pt x="8230094" y="951914"/>
                </a:lnTo>
                <a:lnTo>
                  <a:pt x="0" y="4880447"/>
                </a:lnTo>
                <a:lnTo>
                  <a:pt x="8094133"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4" name="任意多边形: 形状 77"/>
          <p:cNvSpPr/>
          <p:nvPr/>
        </p:nvSpPr>
        <p:spPr>
          <a:xfrm rot="19507267">
            <a:off x="5398122" y="269294"/>
            <a:ext cx="8642989" cy="7496616"/>
          </a:xfrm>
          <a:custGeom>
            <a:avLst/>
            <a:gdLst>
              <a:gd name="connsiteX0" fmla="*/ 8272473 w 8272473"/>
              <a:gd name="connsiteY0" fmla="*/ 1765456 h 9709508"/>
              <a:gd name="connsiteX1" fmla="*/ 8264044 w 8272473"/>
              <a:gd name="connsiteY1" fmla="*/ 2523401 h 9709508"/>
              <a:gd name="connsiteX2" fmla="*/ 8030041 w 8272473"/>
              <a:gd name="connsiteY2" fmla="*/ 8418382 h 9709508"/>
              <a:gd name="connsiteX3" fmla="*/ 8010618 w 8272473"/>
              <a:gd name="connsiteY3" fmla="*/ 9178496 h 9709508"/>
              <a:gd name="connsiteX4" fmla="*/ 7640469 w 8272473"/>
              <a:gd name="connsiteY4" fmla="*/ 9709508 h 9709508"/>
              <a:gd name="connsiteX5" fmla="*/ 1113760 w 8272473"/>
              <a:gd name="connsiteY5" fmla="*/ 5159988 h 9709508"/>
              <a:gd name="connsiteX6" fmla="*/ 0 w 8272473"/>
              <a:gd name="connsiteY6" fmla="*/ 1869783 h 9709508"/>
              <a:gd name="connsiteX7" fmla="*/ 5739762 w 8272473"/>
              <a:gd name="connsiteY7" fmla="*/ 0 h 9709508"/>
              <a:gd name="connsiteX0-1" fmla="*/ 8272473 w 8401806"/>
              <a:gd name="connsiteY0-2" fmla="*/ 1765456 h 9709508"/>
              <a:gd name="connsiteX1-3" fmla="*/ 8030041 w 8401806"/>
              <a:gd name="connsiteY1-4" fmla="*/ 8418382 h 9709508"/>
              <a:gd name="connsiteX2-5" fmla="*/ 8010618 w 8401806"/>
              <a:gd name="connsiteY2-6" fmla="*/ 9178496 h 9709508"/>
              <a:gd name="connsiteX3-7" fmla="*/ 7640469 w 8401806"/>
              <a:gd name="connsiteY3-8" fmla="*/ 9709508 h 9709508"/>
              <a:gd name="connsiteX4-9" fmla="*/ 1113760 w 8401806"/>
              <a:gd name="connsiteY4-10" fmla="*/ 5159988 h 9709508"/>
              <a:gd name="connsiteX5-11" fmla="*/ 0 w 8401806"/>
              <a:gd name="connsiteY5-12" fmla="*/ 1869783 h 9709508"/>
              <a:gd name="connsiteX6-13" fmla="*/ 5739762 w 8401806"/>
              <a:gd name="connsiteY6-14" fmla="*/ 0 h 9709508"/>
              <a:gd name="connsiteX7-15" fmla="*/ 8272473 w 8401806"/>
              <a:gd name="connsiteY7-16" fmla="*/ 1765456 h 9709508"/>
              <a:gd name="connsiteX0-17" fmla="*/ 8272473 w 8406082"/>
              <a:gd name="connsiteY0-18" fmla="*/ 1765456 h 9709508"/>
              <a:gd name="connsiteX1-19" fmla="*/ 8010618 w 8406082"/>
              <a:gd name="connsiteY1-20" fmla="*/ 9178496 h 9709508"/>
              <a:gd name="connsiteX2-21" fmla="*/ 7640469 w 8406082"/>
              <a:gd name="connsiteY2-22" fmla="*/ 9709508 h 9709508"/>
              <a:gd name="connsiteX3-23" fmla="*/ 1113760 w 8406082"/>
              <a:gd name="connsiteY3-24" fmla="*/ 5159988 h 9709508"/>
              <a:gd name="connsiteX4-25" fmla="*/ 0 w 8406082"/>
              <a:gd name="connsiteY4-26" fmla="*/ 1869783 h 9709508"/>
              <a:gd name="connsiteX5-27" fmla="*/ 5739762 w 8406082"/>
              <a:gd name="connsiteY5-28" fmla="*/ 0 h 9709508"/>
              <a:gd name="connsiteX6-29" fmla="*/ 8272473 w 8406082"/>
              <a:gd name="connsiteY6-30" fmla="*/ 1765456 h 9709508"/>
              <a:gd name="connsiteX0-31" fmla="*/ 8272473 w 8532413"/>
              <a:gd name="connsiteY0-32" fmla="*/ 1765456 h 9709508"/>
              <a:gd name="connsiteX1-33" fmla="*/ 7640469 w 8532413"/>
              <a:gd name="connsiteY1-34" fmla="*/ 9709508 h 9709508"/>
              <a:gd name="connsiteX2-35" fmla="*/ 1113760 w 8532413"/>
              <a:gd name="connsiteY2-36" fmla="*/ 5159988 h 9709508"/>
              <a:gd name="connsiteX3-37" fmla="*/ 0 w 8532413"/>
              <a:gd name="connsiteY3-38" fmla="*/ 1869783 h 9709508"/>
              <a:gd name="connsiteX4-39" fmla="*/ 5739762 w 8532413"/>
              <a:gd name="connsiteY4-40" fmla="*/ 0 h 9709508"/>
              <a:gd name="connsiteX5-41" fmla="*/ 8272473 w 8532413"/>
              <a:gd name="connsiteY5-42" fmla="*/ 1765456 h 9709508"/>
              <a:gd name="connsiteX0-43" fmla="*/ 11454407 w 11478145"/>
              <a:gd name="connsiteY0-44" fmla="*/ 4029904 h 9709508"/>
              <a:gd name="connsiteX1-45" fmla="*/ 7640469 w 11478145"/>
              <a:gd name="connsiteY1-46" fmla="*/ 9709508 h 9709508"/>
              <a:gd name="connsiteX2-47" fmla="*/ 1113760 w 11478145"/>
              <a:gd name="connsiteY2-48" fmla="*/ 5159988 h 9709508"/>
              <a:gd name="connsiteX3-49" fmla="*/ 0 w 11478145"/>
              <a:gd name="connsiteY3-50" fmla="*/ 1869783 h 9709508"/>
              <a:gd name="connsiteX4-51" fmla="*/ 5739762 w 11478145"/>
              <a:gd name="connsiteY4-52" fmla="*/ 0 h 9709508"/>
              <a:gd name="connsiteX5-53" fmla="*/ 11454407 w 11478145"/>
              <a:gd name="connsiteY5-54" fmla="*/ 4029904 h 9709508"/>
              <a:gd name="connsiteX0-55" fmla="*/ 11454407 w 11454407"/>
              <a:gd name="connsiteY0-56" fmla="*/ 4029904 h 9709508"/>
              <a:gd name="connsiteX1-57" fmla="*/ 7640469 w 11454407"/>
              <a:gd name="connsiteY1-58" fmla="*/ 9709508 h 9709508"/>
              <a:gd name="connsiteX2-59" fmla="*/ 1113760 w 11454407"/>
              <a:gd name="connsiteY2-60" fmla="*/ 5159988 h 9709508"/>
              <a:gd name="connsiteX3-61" fmla="*/ 0 w 11454407"/>
              <a:gd name="connsiteY3-62" fmla="*/ 1869783 h 9709508"/>
              <a:gd name="connsiteX4-63" fmla="*/ 5739762 w 11454407"/>
              <a:gd name="connsiteY4-64" fmla="*/ 0 h 9709508"/>
              <a:gd name="connsiteX5-65" fmla="*/ 11454407 w 11454407"/>
              <a:gd name="connsiteY5-66" fmla="*/ 4029904 h 9709508"/>
              <a:gd name="connsiteX0-67" fmla="*/ 11516918 w 11516918"/>
              <a:gd name="connsiteY0-68" fmla="*/ 4073479 h 9709508"/>
              <a:gd name="connsiteX1-69" fmla="*/ 7640469 w 11516918"/>
              <a:gd name="connsiteY1-70" fmla="*/ 9709508 h 9709508"/>
              <a:gd name="connsiteX2-71" fmla="*/ 1113760 w 11516918"/>
              <a:gd name="connsiteY2-72" fmla="*/ 5159988 h 9709508"/>
              <a:gd name="connsiteX3-73" fmla="*/ 0 w 11516918"/>
              <a:gd name="connsiteY3-74" fmla="*/ 1869783 h 9709508"/>
              <a:gd name="connsiteX4-75" fmla="*/ 5739762 w 11516918"/>
              <a:gd name="connsiteY4-76" fmla="*/ 0 h 9709508"/>
              <a:gd name="connsiteX5-77" fmla="*/ 11516918 w 11516918"/>
              <a:gd name="connsiteY5-78" fmla="*/ 4073479 h 9709508"/>
              <a:gd name="connsiteX0-79" fmla="*/ 11516918 w 11516918"/>
              <a:gd name="connsiteY0-80" fmla="*/ 4073479 h 9709508"/>
              <a:gd name="connsiteX1-81" fmla="*/ 7640469 w 11516918"/>
              <a:gd name="connsiteY1-82" fmla="*/ 9709508 h 9709508"/>
              <a:gd name="connsiteX2-83" fmla="*/ 1113760 w 11516918"/>
              <a:gd name="connsiteY2-84" fmla="*/ 5159988 h 9709508"/>
              <a:gd name="connsiteX3-85" fmla="*/ 0 w 11516918"/>
              <a:gd name="connsiteY3-86" fmla="*/ 1869783 h 9709508"/>
              <a:gd name="connsiteX4-87" fmla="*/ 5739762 w 11516918"/>
              <a:gd name="connsiteY4-88" fmla="*/ 0 h 9709508"/>
              <a:gd name="connsiteX5-89" fmla="*/ 11516918 w 11516918"/>
              <a:gd name="connsiteY5-90" fmla="*/ 4073479 h 9709508"/>
              <a:gd name="connsiteX0-91" fmla="*/ 11516918 w 11516918"/>
              <a:gd name="connsiteY0-92" fmla="*/ 4073479 h 9709526"/>
              <a:gd name="connsiteX1-93" fmla="*/ 7640469 w 11516918"/>
              <a:gd name="connsiteY1-94" fmla="*/ 9709508 h 9709526"/>
              <a:gd name="connsiteX2-95" fmla="*/ 1113760 w 11516918"/>
              <a:gd name="connsiteY2-96" fmla="*/ 5159988 h 9709526"/>
              <a:gd name="connsiteX3-97" fmla="*/ 0 w 11516918"/>
              <a:gd name="connsiteY3-98" fmla="*/ 1869783 h 9709526"/>
              <a:gd name="connsiteX4-99" fmla="*/ 5739762 w 11516918"/>
              <a:gd name="connsiteY4-100" fmla="*/ 0 h 9709526"/>
              <a:gd name="connsiteX5-101" fmla="*/ 11516918 w 11516918"/>
              <a:gd name="connsiteY5-102" fmla="*/ 4073479 h 9709526"/>
              <a:gd name="connsiteX0-103" fmla="*/ 11516918 w 11516918"/>
              <a:gd name="connsiteY0-104" fmla="*/ 4073479 h 9280823"/>
              <a:gd name="connsiteX1-105" fmla="*/ 7534880 w 11516918"/>
              <a:gd name="connsiteY1-106" fmla="*/ 9280804 h 9280823"/>
              <a:gd name="connsiteX2-107" fmla="*/ 1113760 w 11516918"/>
              <a:gd name="connsiteY2-108" fmla="*/ 5159988 h 9280823"/>
              <a:gd name="connsiteX3-109" fmla="*/ 0 w 11516918"/>
              <a:gd name="connsiteY3-110" fmla="*/ 1869783 h 9280823"/>
              <a:gd name="connsiteX4-111" fmla="*/ 5739762 w 11516918"/>
              <a:gd name="connsiteY4-112" fmla="*/ 0 h 9280823"/>
              <a:gd name="connsiteX5-113" fmla="*/ 11516918 w 11516918"/>
              <a:gd name="connsiteY5-114" fmla="*/ 4073479 h 9280823"/>
              <a:gd name="connsiteX0-115" fmla="*/ 11516918 w 11516918"/>
              <a:gd name="connsiteY0-116" fmla="*/ 4073479 h 9707517"/>
              <a:gd name="connsiteX1-117" fmla="*/ 7651735 w 11516918"/>
              <a:gd name="connsiteY1-118" fmla="*/ 9707499 h 9707517"/>
              <a:gd name="connsiteX2-119" fmla="*/ 1113760 w 11516918"/>
              <a:gd name="connsiteY2-120" fmla="*/ 5159988 h 9707517"/>
              <a:gd name="connsiteX3-121" fmla="*/ 0 w 11516918"/>
              <a:gd name="connsiteY3-122" fmla="*/ 1869783 h 9707517"/>
              <a:gd name="connsiteX4-123" fmla="*/ 5739762 w 11516918"/>
              <a:gd name="connsiteY4-124" fmla="*/ 0 h 9707517"/>
              <a:gd name="connsiteX5-125" fmla="*/ 11516918 w 11516918"/>
              <a:gd name="connsiteY5-126" fmla="*/ 4073479 h 9707517"/>
              <a:gd name="connsiteX0-127" fmla="*/ 11562383 w 11562383"/>
              <a:gd name="connsiteY0-128" fmla="*/ 4080124 h 9707517"/>
              <a:gd name="connsiteX1-129" fmla="*/ 7651735 w 11562383"/>
              <a:gd name="connsiteY1-130" fmla="*/ 9707499 h 9707517"/>
              <a:gd name="connsiteX2-131" fmla="*/ 1113760 w 11562383"/>
              <a:gd name="connsiteY2-132" fmla="*/ 5159988 h 9707517"/>
              <a:gd name="connsiteX3-133" fmla="*/ 0 w 11562383"/>
              <a:gd name="connsiteY3-134" fmla="*/ 1869783 h 9707517"/>
              <a:gd name="connsiteX4-135" fmla="*/ 5739762 w 11562383"/>
              <a:gd name="connsiteY4-136" fmla="*/ 0 h 9707517"/>
              <a:gd name="connsiteX5-137" fmla="*/ 11562383 w 11562383"/>
              <a:gd name="connsiteY5-138" fmla="*/ 4080124 h 9707517"/>
              <a:gd name="connsiteX0-139" fmla="*/ 11562383 w 11562383"/>
              <a:gd name="connsiteY0-140" fmla="*/ 4080124 h 9707516"/>
              <a:gd name="connsiteX1-141" fmla="*/ 7651735 w 11562383"/>
              <a:gd name="connsiteY1-142" fmla="*/ 9707499 h 9707516"/>
              <a:gd name="connsiteX2-143" fmla="*/ 1113760 w 11562383"/>
              <a:gd name="connsiteY2-144" fmla="*/ 5159988 h 9707516"/>
              <a:gd name="connsiteX3-145" fmla="*/ 0 w 11562383"/>
              <a:gd name="connsiteY3-146" fmla="*/ 1869783 h 9707516"/>
              <a:gd name="connsiteX4-147" fmla="*/ 5739762 w 11562383"/>
              <a:gd name="connsiteY4-148" fmla="*/ 0 h 9707516"/>
              <a:gd name="connsiteX5-149" fmla="*/ 11562383 w 11562383"/>
              <a:gd name="connsiteY5-150" fmla="*/ 4080124 h 9707516"/>
              <a:gd name="connsiteX0-151" fmla="*/ 11562383 w 11562383"/>
              <a:gd name="connsiteY0-152" fmla="*/ 4080124 h 9707516"/>
              <a:gd name="connsiteX1-153" fmla="*/ 7651735 w 11562383"/>
              <a:gd name="connsiteY1-154" fmla="*/ 9707499 h 9707516"/>
              <a:gd name="connsiteX2-155" fmla="*/ 1113760 w 11562383"/>
              <a:gd name="connsiteY2-156" fmla="*/ 5159988 h 9707516"/>
              <a:gd name="connsiteX3-157" fmla="*/ 0 w 11562383"/>
              <a:gd name="connsiteY3-158" fmla="*/ 1869783 h 9707516"/>
              <a:gd name="connsiteX4-159" fmla="*/ 5739762 w 11562383"/>
              <a:gd name="connsiteY4-160" fmla="*/ 0 h 9707516"/>
              <a:gd name="connsiteX5-161" fmla="*/ 11562383 w 11562383"/>
              <a:gd name="connsiteY5-162" fmla="*/ 4080124 h 9707516"/>
              <a:gd name="connsiteX0-163" fmla="*/ 11562383 w 11562383"/>
              <a:gd name="connsiteY0-164" fmla="*/ 4080124 h 9707516"/>
              <a:gd name="connsiteX1-165" fmla="*/ 7651735 w 11562383"/>
              <a:gd name="connsiteY1-166" fmla="*/ 9707499 h 9707516"/>
              <a:gd name="connsiteX2-167" fmla="*/ 1113760 w 11562383"/>
              <a:gd name="connsiteY2-168" fmla="*/ 5159988 h 9707516"/>
              <a:gd name="connsiteX3-169" fmla="*/ 0 w 11562383"/>
              <a:gd name="connsiteY3-170" fmla="*/ 1869783 h 9707516"/>
              <a:gd name="connsiteX4-171" fmla="*/ 5739762 w 11562383"/>
              <a:gd name="connsiteY4-172" fmla="*/ 0 h 9707516"/>
              <a:gd name="connsiteX5-173" fmla="*/ 6226301 w 11562383"/>
              <a:gd name="connsiteY5-174" fmla="*/ 354628 h 9707516"/>
              <a:gd name="connsiteX6-175" fmla="*/ 11562383 w 11562383"/>
              <a:gd name="connsiteY6-176" fmla="*/ 4080124 h 9707516"/>
              <a:gd name="connsiteX0-177" fmla="*/ 11562383 w 11562383"/>
              <a:gd name="connsiteY0-178" fmla="*/ 3725496 h 9352888"/>
              <a:gd name="connsiteX1-179" fmla="*/ 7651735 w 11562383"/>
              <a:gd name="connsiteY1-180" fmla="*/ 9352871 h 9352888"/>
              <a:gd name="connsiteX2-181" fmla="*/ 1113760 w 11562383"/>
              <a:gd name="connsiteY2-182" fmla="*/ 4805360 h 9352888"/>
              <a:gd name="connsiteX3-183" fmla="*/ 0 w 11562383"/>
              <a:gd name="connsiteY3-184" fmla="*/ 1515155 h 9352888"/>
              <a:gd name="connsiteX4-185" fmla="*/ 6226301 w 11562383"/>
              <a:gd name="connsiteY4-186" fmla="*/ 0 h 9352888"/>
              <a:gd name="connsiteX5-187" fmla="*/ 11562383 w 11562383"/>
              <a:gd name="connsiteY5-188" fmla="*/ 3725496 h 9352888"/>
              <a:gd name="connsiteX0-189" fmla="*/ 10448623 w 10448623"/>
              <a:gd name="connsiteY0-190" fmla="*/ 3725496 h 9352888"/>
              <a:gd name="connsiteX1-191" fmla="*/ 6537975 w 10448623"/>
              <a:gd name="connsiteY1-192" fmla="*/ 9352871 h 9352888"/>
              <a:gd name="connsiteX2-193" fmla="*/ 0 w 10448623"/>
              <a:gd name="connsiteY2-194" fmla="*/ 4805360 h 9352888"/>
              <a:gd name="connsiteX3-195" fmla="*/ 893222 w 10448623"/>
              <a:gd name="connsiteY3-196" fmla="*/ 1063065 h 9352888"/>
              <a:gd name="connsiteX4-197" fmla="*/ 5112541 w 10448623"/>
              <a:gd name="connsiteY4-198" fmla="*/ 0 h 9352888"/>
              <a:gd name="connsiteX5-199" fmla="*/ 10448623 w 10448623"/>
              <a:gd name="connsiteY5-200" fmla="*/ 3725496 h 9352888"/>
              <a:gd name="connsiteX0-201" fmla="*/ 9555401 w 9555401"/>
              <a:gd name="connsiteY0-202" fmla="*/ 3725496 h 9352888"/>
              <a:gd name="connsiteX1-203" fmla="*/ 5644753 w 9555401"/>
              <a:gd name="connsiteY1-204" fmla="*/ 9352871 h 9352888"/>
              <a:gd name="connsiteX2-205" fmla="*/ 2691453 w 9555401"/>
              <a:gd name="connsiteY2-206" fmla="*/ 7343908 h 9352888"/>
              <a:gd name="connsiteX3-207" fmla="*/ 0 w 9555401"/>
              <a:gd name="connsiteY3-208" fmla="*/ 1063065 h 9352888"/>
              <a:gd name="connsiteX4-209" fmla="*/ 4219319 w 9555401"/>
              <a:gd name="connsiteY4-210" fmla="*/ 0 h 9352888"/>
              <a:gd name="connsiteX5-211" fmla="*/ 9555401 w 9555401"/>
              <a:gd name="connsiteY5-212" fmla="*/ 3725496 h 9352888"/>
              <a:gd name="connsiteX0-213" fmla="*/ 9602088 w 9602088"/>
              <a:gd name="connsiteY0-214" fmla="*/ 3725496 h 9352888"/>
              <a:gd name="connsiteX1-215" fmla="*/ 5691440 w 9602088"/>
              <a:gd name="connsiteY1-216" fmla="*/ 9352871 h 9352888"/>
              <a:gd name="connsiteX2-217" fmla="*/ 2738140 w 9602088"/>
              <a:gd name="connsiteY2-218" fmla="*/ 7343908 h 9352888"/>
              <a:gd name="connsiteX3-219" fmla="*/ 0 w 9602088"/>
              <a:gd name="connsiteY3-220" fmla="*/ 1130042 h 9352888"/>
              <a:gd name="connsiteX4-221" fmla="*/ 4266006 w 9602088"/>
              <a:gd name="connsiteY4-222" fmla="*/ 0 h 9352888"/>
              <a:gd name="connsiteX5-223" fmla="*/ 9602088 w 9602088"/>
              <a:gd name="connsiteY5-224" fmla="*/ 3725496 h 9352888"/>
              <a:gd name="connsiteX0-225" fmla="*/ 9473413 w 9473413"/>
              <a:gd name="connsiteY0-226" fmla="*/ 3725496 h 9352888"/>
              <a:gd name="connsiteX1-227" fmla="*/ 5562765 w 9473413"/>
              <a:gd name="connsiteY1-228" fmla="*/ 9352871 h 9352888"/>
              <a:gd name="connsiteX2-229" fmla="*/ 2609465 w 9473413"/>
              <a:gd name="connsiteY2-230" fmla="*/ 7343908 h 9352888"/>
              <a:gd name="connsiteX3-231" fmla="*/ 0 w 9473413"/>
              <a:gd name="connsiteY3-232" fmla="*/ 1259545 h 9352888"/>
              <a:gd name="connsiteX4-233" fmla="*/ 4137331 w 9473413"/>
              <a:gd name="connsiteY4-234" fmla="*/ 0 h 9352888"/>
              <a:gd name="connsiteX5-235" fmla="*/ 9473413 w 9473413"/>
              <a:gd name="connsiteY5-236" fmla="*/ 3725496 h 9352888"/>
              <a:gd name="connsiteX0-237" fmla="*/ 9490867 w 9490867"/>
              <a:gd name="connsiteY0-238" fmla="*/ 3725496 h 9352888"/>
              <a:gd name="connsiteX1-239" fmla="*/ 5580219 w 9490867"/>
              <a:gd name="connsiteY1-240" fmla="*/ 9352871 h 9352888"/>
              <a:gd name="connsiteX2-241" fmla="*/ 2626919 w 9490867"/>
              <a:gd name="connsiteY2-242" fmla="*/ 7343908 h 9352888"/>
              <a:gd name="connsiteX3-243" fmla="*/ 0 w 9490867"/>
              <a:gd name="connsiteY3-244" fmla="*/ 1227475 h 9352888"/>
              <a:gd name="connsiteX4-245" fmla="*/ 4154785 w 9490867"/>
              <a:gd name="connsiteY4-246" fmla="*/ 0 h 9352888"/>
              <a:gd name="connsiteX5-247" fmla="*/ 9490867 w 9490867"/>
              <a:gd name="connsiteY5-248" fmla="*/ 3725496 h 9352888"/>
              <a:gd name="connsiteX0-249" fmla="*/ 9490867 w 9490867"/>
              <a:gd name="connsiteY0-250" fmla="*/ 2498021 h 8125413"/>
              <a:gd name="connsiteX1-251" fmla="*/ 5580219 w 9490867"/>
              <a:gd name="connsiteY1-252" fmla="*/ 8125396 h 8125413"/>
              <a:gd name="connsiteX2-253" fmla="*/ 2626919 w 9490867"/>
              <a:gd name="connsiteY2-254" fmla="*/ 6116433 h 8125413"/>
              <a:gd name="connsiteX3-255" fmla="*/ 0 w 9490867"/>
              <a:gd name="connsiteY3-256" fmla="*/ 0 h 8125413"/>
              <a:gd name="connsiteX4-257" fmla="*/ 6817781 w 9490867"/>
              <a:gd name="connsiteY4-258" fmla="*/ 628797 h 8125413"/>
              <a:gd name="connsiteX5-259" fmla="*/ 9490867 w 9490867"/>
              <a:gd name="connsiteY5-260" fmla="*/ 2498021 h 8125413"/>
              <a:gd name="connsiteX0-261" fmla="*/ 8642989 w 8642989"/>
              <a:gd name="connsiteY0-262" fmla="*/ 1869224 h 7496616"/>
              <a:gd name="connsiteX1-263" fmla="*/ 4732341 w 8642989"/>
              <a:gd name="connsiteY1-264" fmla="*/ 7496599 h 7496616"/>
              <a:gd name="connsiteX2-265" fmla="*/ 1779041 w 8642989"/>
              <a:gd name="connsiteY2-266" fmla="*/ 5487636 h 7496616"/>
              <a:gd name="connsiteX3-267" fmla="*/ 0 w 8642989"/>
              <a:gd name="connsiteY3-268" fmla="*/ 73690 h 7496616"/>
              <a:gd name="connsiteX4-269" fmla="*/ 5969903 w 8642989"/>
              <a:gd name="connsiteY4-270" fmla="*/ 0 h 7496616"/>
              <a:gd name="connsiteX5-271" fmla="*/ 8642989 w 8642989"/>
              <a:gd name="connsiteY5-272" fmla="*/ 1869224 h 7496616"/>
              <a:gd name="connsiteX0-273" fmla="*/ 8642989 w 8642989"/>
              <a:gd name="connsiteY0-274" fmla="*/ 1869224 h 7496616"/>
              <a:gd name="connsiteX1-275" fmla="*/ 4732341 w 8642989"/>
              <a:gd name="connsiteY1-276" fmla="*/ 7496599 h 7496616"/>
              <a:gd name="connsiteX2-277" fmla="*/ 4850 w 8642989"/>
              <a:gd name="connsiteY2-278" fmla="*/ 4195184 h 7496616"/>
              <a:gd name="connsiteX3-279" fmla="*/ 0 w 8642989"/>
              <a:gd name="connsiteY3-280" fmla="*/ 73690 h 7496616"/>
              <a:gd name="connsiteX4-281" fmla="*/ 5969903 w 8642989"/>
              <a:gd name="connsiteY4-282" fmla="*/ 0 h 7496616"/>
              <a:gd name="connsiteX5-283" fmla="*/ 8642989 w 8642989"/>
              <a:gd name="connsiteY5-284" fmla="*/ 1869224 h 74966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8642989" h="7496616">
                <a:moveTo>
                  <a:pt x="8642989" y="1869224"/>
                </a:moveTo>
                <a:cubicBezTo>
                  <a:pt x="8605284" y="1925363"/>
                  <a:pt x="4765320" y="7508106"/>
                  <a:pt x="4732341" y="7496599"/>
                </a:cubicBezTo>
                <a:lnTo>
                  <a:pt x="4850" y="4195184"/>
                </a:lnTo>
                <a:cubicBezTo>
                  <a:pt x="3233" y="2821353"/>
                  <a:pt x="1617" y="1447521"/>
                  <a:pt x="0" y="73690"/>
                </a:cubicBezTo>
                <a:lnTo>
                  <a:pt x="5969903" y="0"/>
                </a:lnTo>
                <a:lnTo>
                  <a:pt x="8642989" y="1869224"/>
                </a:lnTo>
                <a:close/>
              </a:path>
            </a:pathLst>
          </a:custGeom>
          <a:solidFill>
            <a:schemeClr val="bg1"/>
          </a:solidFill>
          <a:ln>
            <a:noFill/>
          </a:ln>
          <a:effectLst>
            <a:outerShdw blurRad="215900" dist="63500" dir="8100000" sx="101000" sy="101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 name="文本框 2"/>
          <p:cNvSpPr txBox="1"/>
          <p:nvPr/>
        </p:nvSpPr>
        <p:spPr>
          <a:xfrm>
            <a:off x="1992346" y="2982724"/>
            <a:ext cx="1899046" cy="892552"/>
          </a:xfrm>
          <a:prstGeom prst="rect">
            <a:avLst/>
          </a:prstGeom>
          <a:noFill/>
        </p:spPr>
        <p:txBody>
          <a:bodyPr wrap="none" rtlCol="0">
            <a:spAutoFit/>
            <a:scene3d>
              <a:camera prst="orthographicFront"/>
              <a:lightRig rig="threePt" dir="t"/>
            </a:scene3d>
            <a:sp3d contourW="12700"/>
          </a:bodyPr>
          <a:lstStyle/>
          <a:p>
            <a:pPr algn="r" fontAlgn="auto">
              <a:spcBef>
                <a:spcPts val="0"/>
              </a:spcBef>
              <a:spcAft>
                <a:spcPts val="0"/>
              </a:spcAft>
              <a:defRPr/>
            </a:pPr>
            <a:r>
              <a:rPr lang="en-US" altLang="zh-CN" sz="32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PART 01</a:t>
            </a:r>
            <a:endParaRPr lang="en-US" altLang="zh-CN" sz="32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r" fontAlgn="auto">
              <a:spcBef>
                <a:spcPts val="0"/>
              </a:spcBef>
              <a:spcAft>
                <a:spcPts val="0"/>
              </a:spcAft>
              <a:defRPr/>
            </a:pPr>
            <a:r>
              <a:rPr lang="zh-CN" altLang="en-US" sz="20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背景</a:t>
            </a:r>
            <a:endParaRPr lang="zh-CN" altLang="en-US" sz="20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4" name="组合 3"/>
          <p:cNvGrpSpPr/>
          <p:nvPr/>
        </p:nvGrpSpPr>
        <p:grpSpPr>
          <a:xfrm>
            <a:off x="6136804" y="3309716"/>
            <a:ext cx="4711724" cy="900801"/>
            <a:chOff x="3365500" y="429281"/>
            <a:chExt cx="4711724" cy="900801"/>
          </a:xfrm>
        </p:grpSpPr>
        <p:sp>
          <p:nvSpPr>
            <p:cNvPr id="5" name="文本框 4"/>
            <p:cNvSpPr txBox="1"/>
            <p:nvPr/>
          </p:nvSpPr>
          <p:spPr>
            <a:xfrm>
              <a:off x="3365500" y="429281"/>
              <a:ext cx="2236510" cy="707886"/>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defRPr/>
              </a:pPr>
              <a:r>
                <a:rPr lang="zh-CN" altLang="en-US" sz="4000" b="1" dirty="0">
                  <a:solidFill>
                    <a:schemeClr val="accent2">
                      <a:lumMod val="7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项目背景</a:t>
              </a:r>
              <a:endParaRPr lang="zh-CN" altLang="en-US" sz="4000" b="1" dirty="0">
                <a:solidFill>
                  <a:schemeClr val="accent2">
                    <a:lumMod val="7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6" name="文本框 5"/>
            <p:cNvSpPr txBox="1"/>
            <p:nvPr/>
          </p:nvSpPr>
          <p:spPr>
            <a:xfrm>
              <a:off x="3365500" y="993387"/>
              <a:ext cx="4711724" cy="336695"/>
            </a:xfrm>
            <a:prstGeom prst="rect">
              <a:avLst/>
            </a:prstGeom>
            <a:noFill/>
          </p:spPr>
          <p:txBody>
            <a:bodyPr wrap="square" rtlCol="0">
              <a:spAutoFit/>
              <a:scene3d>
                <a:camera prst="orthographicFront"/>
                <a:lightRig rig="threePt" dir="t"/>
              </a:scene3d>
              <a:sp3d contourW="12700"/>
            </a:bodyPr>
            <a:lstStyle/>
            <a:p>
              <a:pPr fontAlgn="auto">
                <a:lnSpc>
                  <a:spcPct val="150000"/>
                </a:lnSpc>
                <a:spcBef>
                  <a:spcPts val="0"/>
                </a:spcBef>
                <a:spcAft>
                  <a:spcPts val="0"/>
                </a:spcAft>
                <a:defRPr/>
              </a:pPr>
              <a:r>
                <a:rPr lang="en-US" altLang="zh-CN" sz="12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Basic principles of project content</a:t>
              </a:r>
              <a:endParaRPr lang="zh-CN" altLang="en-US" sz="12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1"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1000" fill="hold"/>
                                        <p:tgtEl>
                                          <p:spTgt spid="48"/>
                                        </p:tgtEl>
                                        <p:attrNameLst>
                                          <p:attrName>ppt_w</p:attrName>
                                        </p:attrNameLst>
                                      </p:cBhvr>
                                      <p:tavLst>
                                        <p:tav tm="0">
                                          <p:val>
                                            <p:strVal val="#ppt_w+.3"/>
                                          </p:val>
                                        </p:tav>
                                        <p:tav tm="100000">
                                          <p:val>
                                            <p:strVal val="#ppt_w"/>
                                          </p:val>
                                        </p:tav>
                                      </p:tavLst>
                                    </p:anim>
                                    <p:anim calcmode="lin" valueType="num">
                                      <p:cBhvr>
                                        <p:cTn id="8" dur="1000" fill="hold"/>
                                        <p:tgtEl>
                                          <p:spTgt spid="48"/>
                                        </p:tgtEl>
                                        <p:attrNameLst>
                                          <p:attrName>ppt_h</p:attrName>
                                        </p:attrNameLst>
                                      </p:cBhvr>
                                      <p:tavLst>
                                        <p:tav tm="0">
                                          <p:val>
                                            <p:strVal val="#ppt_h"/>
                                          </p:val>
                                        </p:tav>
                                        <p:tav tm="100000">
                                          <p:val>
                                            <p:strVal val="#ppt_h"/>
                                          </p:val>
                                        </p:tav>
                                      </p:tavLst>
                                    </p:anim>
                                    <p:animEffect transition="in" filter="fade">
                                      <p:cBhvr>
                                        <p:cTn id="9" dur="1000"/>
                                        <p:tgtEl>
                                          <p:spTgt spid="48"/>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randombar(horizontal)">
                                      <p:cBhvr>
                                        <p:cTn id="15" dur="500"/>
                                        <p:tgtEl>
                                          <p:spTgt spid="46"/>
                                        </p:tgtEl>
                                      </p:cBhvr>
                                    </p:animEffect>
                                  </p:childTnLst>
                                </p:cTn>
                              </p:par>
                              <p:par>
                                <p:cTn id="16" presetID="2" presetClass="entr" presetSubtype="8" fill="hold" grpId="0" nodeType="withEffect">
                                  <p:stCondLst>
                                    <p:cond delay="25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500" fill="hold"/>
                                        <p:tgtEl>
                                          <p:spTgt spid="45"/>
                                        </p:tgtEl>
                                        <p:attrNameLst>
                                          <p:attrName>ppt_x</p:attrName>
                                        </p:attrNameLst>
                                      </p:cBhvr>
                                      <p:tavLst>
                                        <p:tav tm="0">
                                          <p:val>
                                            <p:strVal val="0-#ppt_w/2"/>
                                          </p:val>
                                        </p:tav>
                                        <p:tav tm="100000">
                                          <p:val>
                                            <p:strVal val="#ppt_x"/>
                                          </p:val>
                                        </p:tav>
                                      </p:tavLst>
                                    </p:anim>
                                    <p:anim calcmode="lin" valueType="num">
                                      <p:cBhvr additive="base">
                                        <p:cTn id="19" dur="500" fill="hold"/>
                                        <p:tgtEl>
                                          <p:spTgt spid="45"/>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42" presetClass="entr" presetSubtype="0" fill="hold" nodeType="withEffect">
                                  <p:stCondLst>
                                    <p:cond delay="50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bldLvl="0" animBg="1"/>
      <p:bldP spid="46" grpId="0" animBg="1"/>
      <p:bldP spid="45" grpId="0" animBg="1"/>
      <p:bldP spid="9" grpId="0" animBg="1"/>
      <p:bldP spid="44"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MH_Other_1"/>
          <p:cNvSpPr>
            <a:spLocks noChangeArrowheads="1"/>
          </p:cNvSpPr>
          <p:nvPr>
            <p:custDataLst>
              <p:tags r:id="rId1"/>
            </p:custDataLst>
          </p:nvPr>
        </p:nvSpPr>
        <p:spPr bwMode="auto">
          <a:xfrm rot="2053012">
            <a:off x="2098730" y="1650764"/>
            <a:ext cx="4445000" cy="4370388"/>
          </a:xfrm>
          <a:prstGeom prst="ellipse">
            <a:avLst/>
          </a:prstGeom>
          <a:noFill/>
          <a:ln w="12700" cmpd="sng">
            <a:solidFill>
              <a:srgbClr val="E8E8E8"/>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0" name="MH_Other_2"/>
          <p:cNvSpPr>
            <a:spLocks noChangeArrowheads="1"/>
          </p:cNvSpPr>
          <p:nvPr>
            <p:custDataLst>
              <p:tags r:id="rId2"/>
            </p:custDataLst>
          </p:nvPr>
        </p:nvSpPr>
        <p:spPr bwMode="auto">
          <a:xfrm rot="2053012">
            <a:off x="1308155" y="2890602"/>
            <a:ext cx="2692400" cy="2692400"/>
          </a:xfrm>
          <a:prstGeom prst="ellipse">
            <a:avLst/>
          </a:prstGeom>
          <a:noFill/>
          <a:ln w="12700" cmpd="sng">
            <a:solidFill>
              <a:srgbClr val="E8E8E8"/>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1" name="MH_Other_3"/>
          <p:cNvSpPr>
            <a:spLocks noChangeArrowheads="1"/>
          </p:cNvSpPr>
          <p:nvPr>
            <p:custDataLst>
              <p:tags r:id="rId3"/>
            </p:custDataLst>
          </p:nvPr>
        </p:nvSpPr>
        <p:spPr bwMode="auto">
          <a:xfrm rot="2053012">
            <a:off x="2087617" y="2085739"/>
            <a:ext cx="3511550" cy="3511550"/>
          </a:xfrm>
          <a:prstGeom prst="ellipse">
            <a:avLst/>
          </a:prstGeom>
          <a:noFill/>
          <a:ln w="12700" cmpd="sng">
            <a:solidFill>
              <a:srgbClr val="D9D9D9"/>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2" name="MH_Other_4"/>
          <p:cNvSpPr>
            <a:spLocks noChangeArrowheads="1"/>
          </p:cNvSpPr>
          <p:nvPr>
            <p:custDataLst>
              <p:tags r:id="rId4"/>
            </p:custDataLst>
          </p:nvPr>
        </p:nvSpPr>
        <p:spPr bwMode="auto">
          <a:xfrm rot="2053012">
            <a:off x="6882082" y="1814214"/>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34" name="组合 33"/>
          <p:cNvGrpSpPr/>
          <p:nvPr/>
        </p:nvGrpSpPr>
        <p:grpSpPr>
          <a:xfrm>
            <a:off x="7107913" y="1704138"/>
            <a:ext cx="3813941" cy="3449723"/>
            <a:chOff x="841714" y="1146610"/>
            <a:chExt cx="3813941" cy="3449723"/>
          </a:xfrm>
        </p:grpSpPr>
        <p:sp>
          <p:nvSpPr>
            <p:cNvPr id="35" name="矩形 34"/>
            <p:cNvSpPr/>
            <p:nvPr/>
          </p:nvSpPr>
          <p:spPr>
            <a:xfrm>
              <a:off x="844068" y="1734011"/>
              <a:ext cx="3811587" cy="2862322"/>
            </a:xfrm>
            <a:prstGeom prst="rect">
              <a:avLst/>
            </a:prstGeom>
          </p:spPr>
          <p:txBody>
            <a:bodyPr wrap="square">
              <a:spAutoFit/>
              <a:scene3d>
                <a:camera prst="orthographicFront"/>
                <a:lightRig rig="threePt" dir="t"/>
              </a:scene3d>
              <a:sp3d contourW="12700"/>
            </a:bodyPr>
            <a:lstStyle/>
            <a:p>
              <a:r>
                <a:rPr lang="en-US" altLang="zh-CN" dirty="0"/>
                <a:t>         </a:t>
              </a:r>
              <a:r>
                <a:rPr lang="zh-CN" altLang="zh-CN" dirty="0"/>
                <a:t>数字识别在近几十年来一直是人们研究的热点和难点，国内外有很多算法实现数字识别，目前国内外对数字识别的主要研究都是提高识别的正确率和准确率以及提高识别的速度。国内外已研究比较多的匹配方法主要分为基于图像灰度的匹配方法和基于图像特征的匹配方法。</a:t>
              </a:r>
              <a:endParaRPr lang="en-US" altLang="zh-CN" dirty="0"/>
            </a:p>
            <a:p>
              <a:r>
                <a:rPr lang="en-US" altLang="zh-CN" dirty="0"/>
                <a:t>        </a:t>
              </a:r>
              <a:endParaRPr lang="zh-CN" altLang="zh-CN" dirty="0"/>
            </a:p>
          </p:txBody>
        </p:sp>
        <p:sp>
          <p:nvSpPr>
            <p:cNvPr id="36" name="矩形 35"/>
            <p:cNvSpPr/>
            <p:nvPr/>
          </p:nvSpPr>
          <p:spPr>
            <a:xfrm>
              <a:off x="841714" y="1146610"/>
              <a:ext cx="2241974" cy="41088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基本介绍</a:t>
              </a:r>
              <a:endPar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16" name="组合 15"/>
          <p:cNvGrpSpPr/>
          <p:nvPr/>
        </p:nvGrpSpPr>
        <p:grpSpPr>
          <a:xfrm>
            <a:off x="1350149" y="407520"/>
            <a:ext cx="5603270" cy="804996"/>
            <a:chOff x="3320581" y="694122"/>
            <a:chExt cx="5603270" cy="804996"/>
          </a:xfrm>
        </p:grpSpPr>
        <p:sp>
          <p:nvSpPr>
            <p:cNvPr id="17" name="文本框 16"/>
            <p:cNvSpPr txBox="1"/>
            <p:nvPr/>
          </p:nvSpPr>
          <p:spPr>
            <a:xfrm>
              <a:off x="3320581" y="694122"/>
              <a:ext cx="1890261" cy="584775"/>
            </a:xfrm>
            <a:prstGeom prst="rect">
              <a:avLst/>
            </a:prstGeom>
            <a:noFill/>
          </p:spPr>
          <p:txBody>
            <a:bodyPr wrap="none" rtlCol="0">
              <a:spAutoFit/>
            </a:bodyPr>
            <a:lstStyle/>
            <a:p>
              <a:pPr fontAlgn="auto">
                <a:spcBef>
                  <a:spcPts val="0"/>
                </a:spcBef>
                <a:spcAft>
                  <a:spcPts val="0"/>
                </a:spcAft>
              </a:pPr>
              <a:r>
                <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项目背景</a:t>
              </a:r>
              <a:endPar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8" name="文本框 17"/>
            <p:cNvSpPr txBox="1"/>
            <p:nvPr/>
          </p:nvSpPr>
          <p:spPr>
            <a:xfrm>
              <a:off x="3320581" y="1203973"/>
              <a:ext cx="5603270" cy="295145"/>
            </a:xfrm>
            <a:prstGeom prst="rect">
              <a:avLst/>
            </a:prstGeom>
            <a:noFill/>
          </p:spPr>
          <p:txBody>
            <a:bodyPr wrap="square" rtlCol="0">
              <a:spAutoFit/>
            </a:bodyPr>
            <a:lstStyle/>
            <a:p>
              <a:pPr fontAlgn="auto">
                <a:lnSpc>
                  <a:spcPct val="120000"/>
                </a:lnSpc>
                <a:spcBef>
                  <a:spcPts val="0"/>
                </a:spcBef>
                <a:spcAft>
                  <a:spcPts val="0"/>
                </a:spcAft>
              </a:pPr>
              <a:r>
                <a:rPr lang="en-US" altLang="zh-CN"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Project background</a:t>
              </a: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19" name="组合 18"/>
          <p:cNvGrpSpPr/>
          <p:nvPr/>
        </p:nvGrpSpPr>
        <p:grpSpPr>
          <a:xfrm>
            <a:off x="551384" y="548004"/>
            <a:ext cx="537440" cy="537440"/>
            <a:chOff x="1126772" y="548004"/>
            <a:chExt cx="537440" cy="537440"/>
          </a:xfrm>
          <a:solidFill>
            <a:schemeClr val="accent2">
              <a:lumMod val="60000"/>
              <a:lumOff val="40000"/>
            </a:schemeClr>
          </a:solidFill>
        </p:grpSpPr>
        <p:sp>
          <p:nvSpPr>
            <p:cNvPr id="20" name="Shape 644"/>
            <p:cNvSpPr/>
            <p:nvPr/>
          </p:nvSpPr>
          <p:spPr>
            <a:xfrm rot="8100000" flipH="1">
              <a:off x="1126772" y="548004"/>
              <a:ext cx="537440" cy="537440"/>
            </a:xfrm>
            <a:prstGeom prst="roundRect">
              <a:avLst>
                <a:gd name="adj" fmla="val 25760"/>
              </a:avLst>
            </a:prstGeom>
            <a:grp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1" name="矩形 20"/>
            <p:cNvSpPr>
              <a:spLocks noChangeArrowheads="1"/>
            </p:cNvSpPr>
            <p:nvPr/>
          </p:nvSpPr>
          <p:spPr bwMode="auto">
            <a:xfrm>
              <a:off x="1240555" y="601280"/>
              <a:ext cx="309873" cy="430887"/>
            </a:xfrm>
            <a:prstGeom prst="rect">
              <a:avLst/>
            </a:prstGeom>
            <a:grpFill/>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r>
                <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1</a:t>
              </a: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7677" y="2295825"/>
            <a:ext cx="3713952" cy="2785464"/>
          </a:xfrm>
          <a:prstGeom prst="rect">
            <a:avLst/>
          </a:prstGeom>
        </p:spPr>
      </p:pic>
    </p:spTree>
    <p:custDataLst>
      <p:tags r:id="rId6"/>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animEffect transition="in" filter="fade">
                                      <p:cBhvr>
                                        <p:cTn id="14" dur="500"/>
                                        <p:tgtEl>
                                          <p:spTgt spid="3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animEffect transition="in" filter="fade">
                                      <p:cBhvr>
                                        <p:cTn id="24" dur="500"/>
                                        <p:tgtEl>
                                          <p:spTgt spid="29"/>
                                        </p:tgtEl>
                                      </p:cBhvr>
                                    </p:animEffect>
                                  </p:childTnLst>
                                </p:cTn>
                              </p:par>
                            </p:childTnLst>
                          </p:cTn>
                        </p:par>
                        <p:par>
                          <p:cTn id="25" fill="hold">
                            <p:stCondLst>
                              <p:cond delay="500"/>
                            </p:stCondLst>
                            <p:childTnLst>
                              <p:par>
                                <p:cTn id="26" presetID="2" presetClass="entr" presetSubtype="2"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additive="base">
                                        <p:cTn id="28" dur="500" fill="hold"/>
                                        <p:tgtEl>
                                          <p:spTgt spid="34"/>
                                        </p:tgtEl>
                                        <p:attrNameLst>
                                          <p:attrName>ppt_x</p:attrName>
                                        </p:attrNameLst>
                                      </p:cBhvr>
                                      <p:tavLst>
                                        <p:tav tm="0">
                                          <p:val>
                                            <p:strVal val="1+#ppt_w/2"/>
                                          </p:val>
                                        </p:tav>
                                        <p:tav tm="100000">
                                          <p:val>
                                            <p:strVal val="#ppt_x"/>
                                          </p:val>
                                        </p:tav>
                                      </p:tavLst>
                                    </p:anim>
                                    <p:anim calcmode="lin" valueType="num">
                                      <p:cBhvr additive="base">
                                        <p:cTn id="29"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MH_Other_1"/>
          <p:cNvSpPr>
            <a:spLocks noChangeArrowheads="1"/>
          </p:cNvSpPr>
          <p:nvPr>
            <p:custDataLst>
              <p:tags r:id="rId1"/>
            </p:custDataLst>
          </p:nvPr>
        </p:nvSpPr>
        <p:spPr bwMode="auto">
          <a:xfrm rot="2053012">
            <a:off x="2098730" y="1650764"/>
            <a:ext cx="4445000" cy="4370388"/>
          </a:xfrm>
          <a:prstGeom prst="ellipse">
            <a:avLst/>
          </a:prstGeom>
          <a:noFill/>
          <a:ln w="12700" cmpd="sng">
            <a:solidFill>
              <a:srgbClr val="E8E8E8"/>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0" name="MH_Other_2"/>
          <p:cNvSpPr>
            <a:spLocks noChangeArrowheads="1"/>
          </p:cNvSpPr>
          <p:nvPr>
            <p:custDataLst>
              <p:tags r:id="rId2"/>
            </p:custDataLst>
          </p:nvPr>
        </p:nvSpPr>
        <p:spPr bwMode="auto">
          <a:xfrm rot="2053012">
            <a:off x="1308155" y="2890602"/>
            <a:ext cx="2692400" cy="2692400"/>
          </a:xfrm>
          <a:prstGeom prst="ellipse">
            <a:avLst/>
          </a:prstGeom>
          <a:noFill/>
          <a:ln w="12700" cmpd="sng">
            <a:solidFill>
              <a:srgbClr val="E8E8E8"/>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1" name="MH_Other_3"/>
          <p:cNvSpPr>
            <a:spLocks noChangeArrowheads="1"/>
          </p:cNvSpPr>
          <p:nvPr>
            <p:custDataLst>
              <p:tags r:id="rId3"/>
            </p:custDataLst>
          </p:nvPr>
        </p:nvSpPr>
        <p:spPr bwMode="auto">
          <a:xfrm rot="2053012">
            <a:off x="2087617" y="2085739"/>
            <a:ext cx="3511550" cy="3511550"/>
          </a:xfrm>
          <a:prstGeom prst="ellipse">
            <a:avLst/>
          </a:prstGeom>
          <a:noFill/>
          <a:ln w="12700" cmpd="sng">
            <a:solidFill>
              <a:srgbClr val="D9D9D9"/>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2" name="MH_Other_4"/>
          <p:cNvSpPr>
            <a:spLocks noChangeArrowheads="1"/>
          </p:cNvSpPr>
          <p:nvPr>
            <p:custDataLst>
              <p:tags r:id="rId4"/>
            </p:custDataLst>
          </p:nvPr>
        </p:nvSpPr>
        <p:spPr bwMode="auto">
          <a:xfrm rot="2053012">
            <a:off x="6990032" y="1609744"/>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34" name="组合 33"/>
          <p:cNvGrpSpPr/>
          <p:nvPr/>
        </p:nvGrpSpPr>
        <p:grpSpPr>
          <a:xfrm>
            <a:off x="7104112" y="1427139"/>
            <a:ext cx="4698533" cy="4003721"/>
            <a:chOff x="841714" y="1146610"/>
            <a:chExt cx="4698533" cy="4003721"/>
          </a:xfrm>
        </p:grpSpPr>
        <p:sp>
          <p:nvSpPr>
            <p:cNvPr id="35" name="矩形 34"/>
            <p:cNvSpPr/>
            <p:nvPr/>
          </p:nvSpPr>
          <p:spPr>
            <a:xfrm>
              <a:off x="844068" y="1734011"/>
              <a:ext cx="4696179" cy="3416320"/>
            </a:xfrm>
            <a:prstGeom prst="rect">
              <a:avLst/>
            </a:prstGeom>
          </p:spPr>
          <p:txBody>
            <a:bodyPr wrap="square">
              <a:spAutoFit/>
              <a:scene3d>
                <a:camera prst="orthographicFront"/>
                <a:lightRig rig="threePt" dir="t"/>
              </a:scene3d>
              <a:sp3d contourW="12700"/>
            </a:bodyPr>
            <a:lstStyle/>
            <a:p>
              <a:r>
                <a:rPr lang="en-US" altLang="zh-CN" dirty="0"/>
                <a:t>         </a:t>
              </a:r>
              <a:r>
                <a:rPr lang="zh-CN" altLang="zh-CN" dirty="0"/>
                <a:t>在实际应用当中， 一般以不规则匹配对象居多，且环境的光照变化也是非常不稳定因素，因此算法设计过程中必须考虑这几个因素。典型的还有在搜索策略上进行改进的一系列方法。由于基于灰度相关的图像匹配方法，不能解决匹配对象存在旋转情况下的匹配问题，所以继续研究基于特征的图像匹配方法，主要是针对匹配对象存在旋转情况下的匹配方法。常使用的特征包括边缘、区域、曲率、面积、线交叉点、质心等，其中以边缘和区域边界最常用，它们可由边缘检测方法和图像分割方法得到。</a:t>
              </a:r>
              <a:endParaRPr lang="en-US" altLang="zh-CN" dirty="0"/>
            </a:p>
          </p:txBody>
        </p:sp>
        <p:sp>
          <p:nvSpPr>
            <p:cNvPr id="36" name="矩形 35"/>
            <p:cNvSpPr/>
            <p:nvPr/>
          </p:nvSpPr>
          <p:spPr>
            <a:xfrm>
              <a:off x="841714" y="1146610"/>
              <a:ext cx="2241974" cy="41088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实际应用</a:t>
              </a:r>
              <a:endPar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16" name="组合 15"/>
          <p:cNvGrpSpPr/>
          <p:nvPr/>
        </p:nvGrpSpPr>
        <p:grpSpPr>
          <a:xfrm>
            <a:off x="1350149" y="407520"/>
            <a:ext cx="5603270" cy="804996"/>
            <a:chOff x="3320581" y="694122"/>
            <a:chExt cx="5603270" cy="804996"/>
          </a:xfrm>
        </p:grpSpPr>
        <p:sp>
          <p:nvSpPr>
            <p:cNvPr id="17" name="文本框 16"/>
            <p:cNvSpPr txBox="1"/>
            <p:nvPr/>
          </p:nvSpPr>
          <p:spPr>
            <a:xfrm>
              <a:off x="3320581" y="694122"/>
              <a:ext cx="1890261" cy="584775"/>
            </a:xfrm>
            <a:prstGeom prst="rect">
              <a:avLst/>
            </a:prstGeom>
            <a:noFill/>
          </p:spPr>
          <p:txBody>
            <a:bodyPr wrap="none" rtlCol="0">
              <a:spAutoFit/>
            </a:bodyPr>
            <a:lstStyle/>
            <a:p>
              <a:pPr fontAlgn="auto">
                <a:spcBef>
                  <a:spcPts val="0"/>
                </a:spcBef>
                <a:spcAft>
                  <a:spcPts val="0"/>
                </a:spcAft>
              </a:pPr>
              <a:r>
                <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项目背景</a:t>
              </a:r>
              <a:endPar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8" name="文本框 17"/>
            <p:cNvSpPr txBox="1"/>
            <p:nvPr/>
          </p:nvSpPr>
          <p:spPr>
            <a:xfrm>
              <a:off x="3320581" y="1203973"/>
              <a:ext cx="5603270" cy="295145"/>
            </a:xfrm>
            <a:prstGeom prst="rect">
              <a:avLst/>
            </a:prstGeom>
            <a:noFill/>
          </p:spPr>
          <p:txBody>
            <a:bodyPr wrap="square" rtlCol="0">
              <a:spAutoFit/>
            </a:bodyPr>
            <a:lstStyle/>
            <a:p>
              <a:pPr fontAlgn="auto">
                <a:lnSpc>
                  <a:spcPct val="120000"/>
                </a:lnSpc>
                <a:spcBef>
                  <a:spcPts val="0"/>
                </a:spcBef>
                <a:spcAft>
                  <a:spcPts val="0"/>
                </a:spcAft>
              </a:pPr>
              <a:r>
                <a:rPr lang="en-US" altLang="zh-CN"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Project background</a:t>
              </a: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19" name="组合 18"/>
          <p:cNvGrpSpPr/>
          <p:nvPr/>
        </p:nvGrpSpPr>
        <p:grpSpPr>
          <a:xfrm>
            <a:off x="551384" y="548004"/>
            <a:ext cx="537440" cy="537440"/>
            <a:chOff x="1126772" y="548004"/>
            <a:chExt cx="537440" cy="537440"/>
          </a:xfrm>
          <a:solidFill>
            <a:schemeClr val="accent2">
              <a:lumMod val="60000"/>
              <a:lumOff val="40000"/>
            </a:schemeClr>
          </a:solidFill>
        </p:grpSpPr>
        <p:sp>
          <p:nvSpPr>
            <p:cNvPr id="20" name="Shape 644"/>
            <p:cNvSpPr/>
            <p:nvPr/>
          </p:nvSpPr>
          <p:spPr>
            <a:xfrm rot="8100000" flipH="1">
              <a:off x="1126772" y="548004"/>
              <a:ext cx="537440" cy="537440"/>
            </a:xfrm>
            <a:prstGeom prst="roundRect">
              <a:avLst>
                <a:gd name="adj" fmla="val 25760"/>
              </a:avLst>
            </a:prstGeom>
            <a:grp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1" name="矩形 20"/>
            <p:cNvSpPr>
              <a:spLocks noChangeArrowheads="1"/>
            </p:cNvSpPr>
            <p:nvPr/>
          </p:nvSpPr>
          <p:spPr bwMode="auto">
            <a:xfrm>
              <a:off x="1240555" y="601280"/>
              <a:ext cx="309873" cy="430887"/>
            </a:xfrm>
            <a:prstGeom prst="rect">
              <a:avLst/>
            </a:prstGeom>
            <a:grpFill/>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r>
                <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1</a:t>
              </a: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5249" y="2014540"/>
            <a:ext cx="3856647" cy="3063312"/>
          </a:xfrm>
          <a:prstGeom prst="rect">
            <a:avLst/>
          </a:prstGeom>
        </p:spPr>
      </p:pic>
    </p:spTree>
    <p:custDataLst>
      <p:tags r:id="rId6"/>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animEffect transition="in" filter="fade">
                                      <p:cBhvr>
                                        <p:cTn id="14" dur="500"/>
                                        <p:tgtEl>
                                          <p:spTgt spid="3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animEffect transition="in" filter="fade">
                                      <p:cBhvr>
                                        <p:cTn id="24" dur="500"/>
                                        <p:tgtEl>
                                          <p:spTgt spid="29"/>
                                        </p:tgtEl>
                                      </p:cBhvr>
                                    </p:animEffect>
                                  </p:childTnLst>
                                </p:cTn>
                              </p:par>
                            </p:childTnLst>
                          </p:cTn>
                        </p:par>
                        <p:par>
                          <p:cTn id="25" fill="hold">
                            <p:stCondLst>
                              <p:cond delay="500"/>
                            </p:stCondLst>
                            <p:childTnLst>
                              <p:par>
                                <p:cTn id="26" presetID="2" presetClass="entr" presetSubtype="2"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additive="base">
                                        <p:cTn id="28" dur="500" fill="hold"/>
                                        <p:tgtEl>
                                          <p:spTgt spid="34"/>
                                        </p:tgtEl>
                                        <p:attrNameLst>
                                          <p:attrName>ppt_x</p:attrName>
                                        </p:attrNameLst>
                                      </p:cBhvr>
                                      <p:tavLst>
                                        <p:tav tm="0">
                                          <p:val>
                                            <p:strVal val="1+#ppt_w/2"/>
                                          </p:val>
                                        </p:tav>
                                        <p:tav tm="100000">
                                          <p:val>
                                            <p:strVal val="#ppt_x"/>
                                          </p:val>
                                        </p:tav>
                                      </p:tavLst>
                                    </p:anim>
                                    <p:anim calcmode="lin" valueType="num">
                                      <p:cBhvr additive="base">
                                        <p:cTn id="29"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flipH="1">
            <a:off x="-17165" y="0"/>
            <a:ext cx="12196953" cy="6858000"/>
          </a:xfrm>
          <a:prstGeom prst="rect">
            <a:avLst/>
          </a:prstGeom>
        </p:spPr>
      </p:pic>
      <p:sp>
        <p:nvSpPr>
          <p:cNvPr id="48" name="Freeform 50"/>
          <p:cNvSpPr/>
          <p:nvPr/>
        </p:nvSpPr>
        <p:spPr bwMode="auto">
          <a:xfrm>
            <a:off x="-48584" y="-2980"/>
            <a:ext cx="12192000" cy="6888480"/>
          </a:xfrm>
          <a:custGeom>
            <a:avLst/>
            <a:gdLst>
              <a:gd name="connsiteX0" fmla="*/ 6340 w 6340"/>
              <a:gd name="connsiteY0" fmla="*/ 48 h 9958"/>
              <a:gd name="connsiteX1" fmla="*/ 0 w 6340"/>
              <a:gd name="connsiteY1" fmla="*/ 0 h 9958"/>
              <a:gd name="connsiteX2" fmla="*/ 6340 w 6340"/>
              <a:gd name="connsiteY2" fmla="*/ 9958 h 9958"/>
              <a:gd name="connsiteX3" fmla="*/ 6340 w 6340"/>
              <a:gd name="connsiteY3" fmla="*/ 48 h 9958"/>
            </a:gdLst>
            <a:ahLst/>
            <a:cxnLst>
              <a:cxn ang="0">
                <a:pos x="connsiteX0" y="connsiteY0"/>
              </a:cxn>
              <a:cxn ang="0">
                <a:pos x="connsiteX1" y="connsiteY1"/>
              </a:cxn>
              <a:cxn ang="0">
                <a:pos x="connsiteX2" y="connsiteY2"/>
              </a:cxn>
              <a:cxn ang="0">
                <a:pos x="connsiteX3" y="connsiteY3"/>
              </a:cxn>
            </a:cxnLst>
            <a:rect l="0" t="0" r="r" b="b"/>
            <a:pathLst>
              <a:path w="6340" h="9958">
                <a:moveTo>
                  <a:pt x="6340" y="48"/>
                </a:moveTo>
                <a:lnTo>
                  <a:pt x="0" y="0"/>
                </a:lnTo>
                <a:lnTo>
                  <a:pt x="6340" y="9958"/>
                </a:lnTo>
                <a:lnTo>
                  <a:pt x="6340" y="48"/>
                </a:lnTo>
                <a:close/>
              </a:path>
            </a:pathLst>
          </a:custGeom>
          <a:solidFill>
            <a:schemeClr val="bg1">
              <a:alpha val="40000"/>
            </a:schemeClr>
          </a:solid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6" name="矩形 24"/>
          <p:cNvSpPr/>
          <p:nvPr/>
        </p:nvSpPr>
        <p:spPr>
          <a:xfrm>
            <a:off x="-29375" y="1901468"/>
            <a:ext cx="10373847" cy="4980680"/>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 name="connsiteX0-17" fmla="*/ 0 w 8230094"/>
              <a:gd name="connsiteY0-18" fmla="*/ 0 h 6827780"/>
              <a:gd name="connsiteX1-19" fmla="*/ 8230094 w 8230094"/>
              <a:gd name="connsiteY1-20" fmla="*/ 2899247 h 6827780"/>
              <a:gd name="connsiteX2-21" fmla="*/ 0 w 8230094"/>
              <a:gd name="connsiteY2-22" fmla="*/ 6827780 h 6827780"/>
              <a:gd name="connsiteX3-23" fmla="*/ 0 w 8230094"/>
              <a:gd name="connsiteY3-24" fmla="*/ 0 h 6827780"/>
              <a:gd name="connsiteX0-25" fmla="*/ 8094133 w 8230094"/>
              <a:gd name="connsiteY0-26" fmla="*/ 0 h 4880447"/>
              <a:gd name="connsiteX1-27" fmla="*/ 8230094 w 8230094"/>
              <a:gd name="connsiteY1-28" fmla="*/ 951914 h 4880447"/>
              <a:gd name="connsiteX2-29" fmla="*/ 0 w 8230094"/>
              <a:gd name="connsiteY2-30" fmla="*/ 4880447 h 4880447"/>
              <a:gd name="connsiteX3-31" fmla="*/ 8094133 w 8230094"/>
              <a:gd name="connsiteY3-32" fmla="*/ 0 h 4880447"/>
              <a:gd name="connsiteX0-33" fmla="*/ 8094133 w 8094133"/>
              <a:gd name="connsiteY0-34" fmla="*/ 0 h 4897381"/>
              <a:gd name="connsiteX1-35" fmla="*/ 7959160 w 8094133"/>
              <a:gd name="connsiteY1-36" fmla="*/ 4897381 h 4897381"/>
              <a:gd name="connsiteX2-37" fmla="*/ 0 w 8094133"/>
              <a:gd name="connsiteY2-38" fmla="*/ 4880447 h 4897381"/>
              <a:gd name="connsiteX3-39" fmla="*/ 8094133 w 8094133"/>
              <a:gd name="connsiteY3-40" fmla="*/ 0 h 4897381"/>
            </a:gdLst>
            <a:ahLst/>
            <a:cxnLst>
              <a:cxn ang="0">
                <a:pos x="connsiteX0-1" y="connsiteY0-2"/>
              </a:cxn>
              <a:cxn ang="0">
                <a:pos x="connsiteX1-3" y="connsiteY1-4"/>
              </a:cxn>
              <a:cxn ang="0">
                <a:pos x="connsiteX2-5" y="connsiteY2-6"/>
              </a:cxn>
              <a:cxn ang="0">
                <a:pos x="connsiteX3-7" y="connsiteY3-8"/>
              </a:cxn>
            </a:cxnLst>
            <a:rect l="l" t="t" r="r" b="b"/>
            <a:pathLst>
              <a:path w="8094133" h="4897381">
                <a:moveTo>
                  <a:pt x="8094133" y="0"/>
                </a:moveTo>
                <a:lnTo>
                  <a:pt x="7959160" y="4897381"/>
                </a:lnTo>
                <a:lnTo>
                  <a:pt x="0" y="4880447"/>
                </a:lnTo>
                <a:lnTo>
                  <a:pt x="8094133" y="0"/>
                </a:lnTo>
                <a:close/>
              </a:path>
            </a:pathLst>
          </a:custGeom>
          <a:solidFill>
            <a:schemeClr val="tx1">
              <a:lumMod val="95000"/>
              <a:lumOff val="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5" name="矩形 24"/>
          <p:cNvSpPr/>
          <p:nvPr/>
        </p:nvSpPr>
        <p:spPr>
          <a:xfrm>
            <a:off x="-20455" y="46459"/>
            <a:ext cx="7823694" cy="6827780"/>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Lst>
            <a:ahLst/>
            <a:cxnLst>
              <a:cxn ang="0">
                <a:pos x="connsiteX0-1" y="connsiteY0-2"/>
              </a:cxn>
              <a:cxn ang="0">
                <a:pos x="connsiteX1-3" y="connsiteY1-4"/>
              </a:cxn>
              <a:cxn ang="0">
                <a:pos x="connsiteX2-5" y="connsiteY2-6"/>
              </a:cxn>
              <a:cxn ang="0">
                <a:pos x="connsiteX3-7" y="connsiteY3-8"/>
              </a:cxn>
            </a:cxnLst>
            <a:rect l="l" t="t" r="r" b="b"/>
            <a:pathLst>
              <a:path w="7823694" h="6827780">
                <a:moveTo>
                  <a:pt x="0" y="0"/>
                </a:moveTo>
                <a:lnTo>
                  <a:pt x="7823694" y="2255780"/>
                </a:lnTo>
                <a:lnTo>
                  <a:pt x="0" y="6827780"/>
                </a:lnTo>
                <a:lnTo>
                  <a:pt x="0" y="0"/>
                </a:lnTo>
                <a:close/>
              </a:path>
            </a:pathLst>
          </a:custGeom>
          <a:solidFill>
            <a:srgbClr val="00B0F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9" name="矩形 24"/>
          <p:cNvSpPr/>
          <p:nvPr/>
        </p:nvSpPr>
        <p:spPr>
          <a:xfrm>
            <a:off x="1" y="1972989"/>
            <a:ext cx="8230094" cy="4880447"/>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 name="connsiteX0-17" fmla="*/ 0 w 8230094"/>
              <a:gd name="connsiteY0-18" fmla="*/ 0 h 6827780"/>
              <a:gd name="connsiteX1-19" fmla="*/ 8230094 w 8230094"/>
              <a:gd name="connsiteY1-20" fmla="*/ 2899247 h 6827780"/>
              <a:gd name="connsiteX2-21" fmla="*/ 0 w 8230094"/>
              <a:gd name="connsiteY2-22" fmla="*/ 6827780 h 6827780"/>
              <a:gd name="connsiteX3-23" fmla="*/ 0 w 8230094"/>
              <a:gd name="connsiteY3-24" fmla="*/ 0 h 6827780"/>
              <a:gd name="connsiteX0-25" fmla="*/ 8094133 w 8230094"/>
              <a:gd name="connsiteY0-26" fmla="*/ 0 h 4880447"/>
              <a:gd name="connsiteX1-27" fmla="*/ 8230094 w 8230094"/>
              <a:gd name="connsiteY1-28" fmla="*/ 951914 h 4880447"/>
              <a:gd name="connsiteX2-29" fmla="*/ 0 w 8230094"/>
              <a:gd name="connsiteY2-30" fmla="*/ 4880447 h 4880447"/>
              <a:gd name="connsiteX3-31" fmla="*/ 8094133 w 8230094"/>
              <a:gd name="connsiteY3-32" fmla="*/ 0 h 4880447"/>
            </a:gdLst>
            <a:ahLst/>
            <a:cxnLst>
              <a:cxn ang="0">
                <a:pos x="connsiteX0-1" y="connsiteY0-2"/>
              </a:cxn>
              <a:cxn ang="0">
                <a:pos x="connsiteX1-3" y="connsiteY1-4"/>
              </a:cxn>
              <a:cxn ang="0">
                <a:pos x="connsiteX2-5" y="connsiteY2-6"/>
              </a:cxn>
              <a:cxn ang="0">
                <a:pos x="connsiteX3-7" y="connsiteY3-8"/>
              </a:cxn>
            </a:cxnLst>
            <a:rect l="l" t="t" r="r" b="b"/>
            <a:pathLst>
              <a:path w="8230094" h="4880447">
                <a:moveTo>
                  <a:pt x="8094133" y="0"/>
                </a:moveTo>
                <a:lnTo>
                  <a:pt x="8230094" y="951914"/>
                </a:lnTo>
                <a:lnTo>
                  <a:pt x="0" y="4880447"/>
                </a:lnTo>
                <a:lnTo>
                  <a:pt x="8094133"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4" name="任意多边形: 形状 77"/>
          <p:cNvSpPr/>
          <p:nvPr/>
        </p:nvSpPr>
        <p:spPr>
          <a:xfrm rot="19507267">
            <a:off x="5398122" y="269294"/>
            <a:ext cx="8642989" cy="7496616"/>
          </a:xfrm>
          <a:custGeom>
            <a:avLst/>
            <a:gdLst>
              <a:gd name="connsiteX0" fmla="*/ 8272473 w 8272473"/>
              <a:gd name="connsiteY0" fmla="*/ 1765456 h 9709508"/>
              <a:gd name="connsiteX1" fmla="*/ 8264044 w 8272473"/>
              <a:gd name="connsiteY1" fmla="*/ 2523401 h 9709508"/>
              <a:gd name="connsiteX2" fmla="*/ 8030041 w 8272473"/>
              <a:gd name="connsiteY2" fmla="*/ 8418382 h 9709508"/>
              <a:gd name="connsiteX3" fmla="*/ 8010618 w 8272473"/>
              <a:gd name="connsiteY3" fmla="*/ 9178496 h 9709508"/>
              <a:gd name="connsiteX4" fmla="*/ 7640469 w 8272473"/>
              <a:gd name="connsiteY4" fmla="*/ 9709508 h 9709508"/>
              <a:gd name="connsiteX5" fmla="*/ 1113760 w 8272473"/>
              <a:gd name="connsiteY5" fmla="*/ 5159988 h 9709508"/>
              <a:gd name="connsiteX6" fmla="*/ 0 w 8272473"/>
              <a:gd name="connsiteY6" fmla="*/ 1869783 h 9709508"/>
              <a:gd name="connsiteX7" fmla="*/ 5739762 w 8272473"/>
              <a:gd name="connsiteY7" fmla="*/ 0 h 9709508"/>
              <a:gd name="connsiteX0-1" fmla="*/ 8272473 w 8401806"/>
              <a:gd name="connsiteY0-2" fmla="*/ 1765456 h 9709508"/>
              <a:gd name="connsiteX1-3" fmla="*/ 8030041 w 8401806"/>
              <a:gd name="connsiteY1-4" fmla="*/ 8418382 h 9709508"/>
              <a:gd name="connsiteX2-5" fmla="*/ 8010618 w 8401806"/>
              <a:gd name="connsiteY2-6" fmla="*/ 9178496 h 9709508"/>
              <a:gd name="connsiteX3-7" fmla="*/ 7640469 w 8401806"/>
              <a:gd name="connsiteY3-8" fmla="*/ 9709508 h 9709508"/>
              <a:gd name="connsiteX4-9" fmla="*/ 1113760 w 8401806"/>
              <a:gd name="connsiteY4-10" fmla="*/ 5159988 h 9709508"/>
              <a:gd name="connsiteX5-11" fmla="*/ 0 w 8401806"/>
              <a:gd name="connsiteY5-12" fmla="*/ 1869783 h 9709508"/>
              <a:gd name="connsiteX6-13" fmla="*/ 5739762 w 8401806"/>
              <a:gd name="connsiteY6-14" fmla="*/ 0 h 9709508"/>
              <a:gd name="connsiteX7-15" fmla="*/ 8272473 w 8401806"/>
              <a:gd name="connsiteY7-16" fmla="*/ 1765456 h 9709508"/>
              <a:gd name="connsiteX0-17" fmla="*/ 8272473 w 8406082"/>
              <a:gd name="connsiteY0-18" fmla="*/ 1765456 h 9709508"/>
              <a:gd name="connsiteX1-19" fmla="*/ 8010618 w 8406082"/>
              <a:gd name="connsiteY1-20" fmla="*/ 9178496 h 9709508"/>
              <a:gd name="connsiteX2-21" fmla="*/ 7640469 w 8406082"/>
              <a:gd name="connsiteY2-22" fmla="*/ 9709508 h 9709508"/>
              <a:gd name="connsiteX3-23" fmla="*/ 1113760 w 8406082"/>
              <a:gd name="connsiteY3-24" fmla="*/ 5159988 h 9709508"/>
              <a:gd name="connsiteX4-25" fmla="*/ 0 w 8406082"/>
              <a:gd name="connsiteY4-26" fmla="*/ 1869783 h 9709508"/>
              <a:gd name="connsiteX5-27" fmla="*/ 5739762 w 8406082"/>
              <a:gd name="connsiteY5-28" fmla="*/ 0 h 9709508"/>
              <a:gd name="connsiteX6-29" fmla="*/ 8272473 w 8406082"/>
              <a:gd name="connsiteY6-30" fmla="*/ 1765456 h 9709508"/>
              <a:gd name="connsiteX0-31" fmla="*/ 8272473 w 8532413"/>
              <a:gd name="connsiteY0-32" fmla="*/ 1765456 h 9709508"/>
              <a:gd name="connsiteX1-33" fmla="*/ 7640469 w 8532413"/>
              <a:gd name="connsiteY1-34" fmla="*/ 9709508 h 9709508"/>
              <a:gd name="connsiteX2-35" fmla="*/ 1113760 w 8532413"/>
              <a:gd name="connsiteY2-36" fmla="*/ 5159988 h 9709508"/>
              <a:gd name="connsiteX3-37" fmla="*/ 0 w 8532413"/>
              <a:gd name="connsiteY3-38" fmla="*/ 1869783 h 9709508"/>
              <a:gd name="connsiteX4-39" fmla="*/ 5739762 w 8532413"/>
              <a:gd name="connsiteY4-40" fmla="*/ 0 h 9709508"/>
              <a:gd name="connsiteX5-41" fmla="*/ 8272473 w 8532413"/>
              <a:gd name="connsiteY5-42" fmla="*/ 1765456 h 9709508"/>
              <a:gd name="connsiteX0-43" fmla="*/ 11454407 w 11478145"/>
              <a:gd name="connsiteY0-44" fmla="*/ 4029904 h 9709508"/>
              <a:gd name="connsiteX1-45" fmla="*/ 7640469 w 11478145"/>
              <a:gd name="connsiteY1-46" fmla="*/ 9709508 h 9709508"/>
              <a:gd name="connsiteX2-47" fmla="*/ 1113760 w 11478145"/>
              <a:gd name="connsiteY2-48" fmla="*/ 5159988 h 9709508"/>
              <a:gd name="connsiteX3-49" fmla="*/ 0 w 11478145"/>
              <a:gd name="connsiteY3-50" fmla="*/ 1869783 h 9709508"/>
              <a:gd name="connsiteX4-51" fmla="*/ 5739762 w 11478145"/>
              <a:gd name="connsiteY4-52" fmla="*/ 0 h 9709508"/>
              <a:gd name="connsiteX5-53" fmla="*/ 11454407 w 11478145"/>
              <a:gd name="connsiteY5-54" fmla="*/ 4029904 h 9709508"/>
              <a:gd name="connsiteX0-55" fmla="*/ 11454407 w 11454407"/>
              <a:gd name="connsiteY0-56" fmla="*/ 4029904 h 9709508"/>
              <a:gd name="connsiteX1-57" fmla="*/ 7640469 w 11454407"/>
              <a:gd name="connsiteY1-58" fmla="*/ 9709508 h 9709508"/>
              <a:gd name="connsiteX2-59" fmla="*/ 1113760 w 11454407"/>
              <a:gd name="connsiteY2-60" fmla="*/ 5159988 h 9709508"/>
              <a:gd name="connsiteX3-61" fmla="*/ 0 w 11454407"/>
              <a:gd name="connsiteY3-62" fmla="*/ 1869783 h 9709508"/>
              <a:gd name="connsiteX4-63" fmla="*/ 5739762 w 11454407"/>
              <a:gd name="connsiteY4-64" fmla="*/ 0 h 9709508"/>
              <a:gd name="connsiteX5-65" fmla="*/ 11454407 w 11454407"/>
              <a:gd name="connsiteY5-66" fmla="*/ 4029904 h 9709508"/>
              <a:gd name="connsiteX0-67" fmla="*/ 11516918 w 11516918"/>
              <a:gd name="connsiteY0-68" fmla="*/ 4073479 h 9709508"/>
              <a:gd name="connsiteX1-69" fmla="*/ 7640469 w 11516918"/>
              <a:gd name="connsiteY1-70" fmla="*/ 9709508 h 9709508"/>
              <a:gd name="connsiteX2-71" fmla="*/ 1113760 w 11516918"/>
              <a:gd name="connsiteY2-72" fmla="*/ 5159988 h 9709508"/>
              <a:gd name="connsiteX3-73" fmla="*/ 0 w 11516918"/>
              <a:gd name="connsiteY3-74" fmla="*/ 1869783 h 9709508"/>
              <a:gd name="connsiteX4-75" fmla="*/ 5739762 w 11516918"/>
              <a:gd name="connsiteY4-76" fmla="*/ 0 h 9709508"/>
              <a:gd name="connsiteX5-77" fmla="*/ 11516918 w 11516918"/>
              <a:gd name="connsiteY5-78" fmla="*/ 4073479 h 9709508"/>
              <a:gd name="connsiteX0-79" fmla="*/ 11516918 w 11516918"/>
              <a:gd name="connsiteY0-80" fmla="*/ 4073479 h 9709508"/>
              <a:gd name="connsiteX1-81" fmla="*/ 7640469 w 11516918"/>
              <a:gd name="connsiteY1-82" fmla="*/ 9709508 h 9709508"/>
              <a:gd name="connsiteX2-83" fmla="*/ 1113760 w 11516918"/>
              <a:gd name="connsiteY2-84" fmla="*/ 5159988 h 9709508"/>
              <a:gd name="connsiteX3-85" fmla="*/ 0 w 11516918"/>
              <a:gd name="connsiteY3-86" fmla="*/ 1869783 h 9709508"/>
              <a:gd name="connsiteX4-87" fmla="*/ 5739762 w 11516918"/>
              <a:gd name="connsiteY4-88" fmla="*/ 0 h 9709508"/>
              <a:gd name="connsiteX5-89" fmla="*/ 11516918 w 11516918"/>
              <a:gd name="connsiteY5-90" fmla="*/ 4073479 h 9709508"/>
              <a:gd name="connsiteX0-91" fmla="*/ 11516918 w 11516918"/>
              <a:gd name="connsiteY0-92" fmla="*/ 4073479 h 9709526"/>
              <a:gd name="connsiteX1-93" fmla="*/ 7640469 w 11516918"/>
              <a:gd name="connsiteY1-94" fmla="*/ 9709508 h 9709526"/>
              <a:gd name="connsiteX2-95" fmla="*/ 1113760 w 11516918"/>
              <a:gd name="connsiteY2-96" fmla="*/ 5159988 h 9709526"/>
              <a:gd name="connsiteX3-97" fmla="*/ 0 w 11516918"/>
              <a:gd name="connsiteY3-98" fmla="*/ 1869783 h 9709526"/>
              <a:gd name="connsiteX4-99" fmla="*/ 5739762 w 11516918"/>
              <a:gd name="connsiteY4-100" fmla="*/ 0 h 9709526"/>
              <a:gd name="connsiteX5-101" fmla="*/ 11516918 w 11516918"/>
              <a:gd name="connsiteY5-102" fmla="*/ 4073479 h 9709526"/>
              <a:gd name="connsiteX0-103" fmla="*/ 11516918 w 11516918"/>
              <a:gd name="connsiteY0-104" fmla="*/ 4073479 h 9280823"/>
              <a:gd name="connsiteX1-105" fmla="*/ 7534880 w 11516918"/>
              <a:gd name="connsiteY1-106" fmla="*/ 9280804 h 9280823"/>
              <a:gd name="connsiteX2-107" fmla="*/ 1113760 w 11516918"/>
              <a:gd name="connsiteY2-108" fmla="*/ 5159988 h 9280823"/>
              <a:gd name="connsiteX3-109" fmla="*/ 0 w 11516918"/>
              <a:gd name="connsiteY3-110" fmla="*/ 1869783 h 9280823"/>
              <a:gd name="connsiteX4-111" fmla="*/ 5739762 w 11516918"/>
              <a:gd name="connsiteY4-112" fmla="*/ 0 h 9280823"/>
              <a:gd name="connsiteX5-113" fmla="*/ 11516918 w 11516918"/>
              <a:gd name="connsiteY5-114" fmla="*/ 4073479 h 9280823"/>
              <a:gd name="connsiteX0-115" fmla="*/ 11516918 w 11516918"/>
              <a:gd name="connsiteY0-116" fmla="*/ 4073479 h 9707517"/>
              <a:gd name="connsiteX1-117" fmla="*/ 7651735 w 11516918"/>
              <a:gd name="connsiteY1-118" fmla="*/ 9707499 h 9707517"/>
              <a:gd name="connsiteX2-119" fmla="*/ 1113760 w 11516918"/>
              <a:gd name="connsiteY2-120" fmla="*/ 5159988 h 9707517"/>
              <a:gd name="connsiteX3-121" fmla="*/ 0 w 11516918"/>
              <a:gd name="connsiteY3-122" fmla="*/ 1869783 h 9707517"/>
              <a:gd name="connsiteX4-123" fmla="*/ 5739762 w 11516918"/>
              <a:gd name="connsiteY4-124" fmla="*/ 0 h 9707517"/>
              <a:gd name="connsiteX5-125" fmla="*/ 11516918 w 11516918"/>
              <a:gd name="connsiteY5-126" fmla="*/ 4073479 h 9707517"/>
              <a:gd name="connsiteX0-127" fmla="*/ 11562383 w 11562383"/>
              <a:gd name="connsiteY0-128" fmla="*/ 4080124 h 9707517"/>
              <a:gd name="connsiteX1-129" fmla="*/ 7651735 w 11562383"/>
              <a:gd name="connsiteY1-130" fmla="*/ 9707499 h 9707517"/>
              <a:gd name="connsiteX2-131" fmla="*/ 1113760 w 11562383"/>
              <a:gd name="connsiteY2-132" fmla="*/ 5159988 h 9707517"/>
              <a:gd name="connsiteX3-133" fmla="*/ 0 w 11562383"/>
              <a:gd name="connsiteY3-134" fmla="*/ 1869783 h 9707517"/>
              <a:gd name="connsiteX4-135" fmla="*/ 5739762 w 11562383"/>
              <a:gd name="connsiteY4-136" fmla="*/ 0 h 9707517"/>
              <a:gd name="connsiteX5-137" fmla="*/ 11562383 w 11562383"/>
              <a:gd name="connsiteY5-138" fmla="*/ 4080124 h 9707517"/>
              <a:gd name="connsiteX0-139" fmla="*/ 11562383 w 11562383"/>
              <a:gd name="connsiteY0-140" fmla="*/ 4080124 h 9707516"/>
              <a:gd name="connsiteX1-141" fmla="*/ 7651735 w 11562383"/>
              <a:gd name="connsiteY1-142" fmla="*/ 9707499 h 9707516"/>
              <a:gd name="connsiteX2-143" fmla="*/ 1113760 w 11562383"/>
              <a:gd name="connsiteY2-144" fmla="*/ 5159988 h 9707516"/>
              <a:gd name="connsiteX3-145" fmla="*/ 0 w 11562383"/>
              <a:gd name="connsiteY3-146" fmla="*/ 1869783 h 9707516"/>
              <a:gd name="connsiteX4-147" fmla="*/ 5739762 w 11562383"/>
              <a:gd name="connsiteY4-148" fmla="*/ 0 h 9707516"/>
              <a:gd name="connsiteX5-149" fmla="*/ 11562383 w 11562383"/>
              <a:gd name="connsiteY5-150" fmla="*/ 4080124 h 9707516"/>
              <a:gd name="connsiteX0-151" fmla="*/ 11562383 w 11562383"/>
              <a:gd name="connsiteY0-152" fmla="*/ 4080124 h 9707516"/>
              <a:gd name="connsiteX1-153" fmla="*/ 7651735 w 11562383"/>
              <a:gd name="connsiteY1-154" fmla="*/ 9707499 h 9707516"/>
              <a:gd name="connsiteX2-155" fmla="*/ 1113760 w 11562383"/>
              <a:gd name="connsiteY2-156" fmla="*/ 5159988 h 9707516"/>
              <a:gd name="connsiteX3-157" fmla="*/ 0 w 11562383"/>
              <a:gd name="connsiteY3-158" fmla="*/ 1869783 h 9707516"/>
              <a:gd name="connsiteX4-159" fmla="*/ 5739762 w 11562383"/>
              <a:gd name="connsiteY4-160" fmla="*/ 0 h 9707516"/>
              <a:gd name="connsiteX5-161" fmla="*/ 11562383 w 11562383"/>
              <a:gd name="connsiteY5-162" fmla="*/ 4080124 h 9707516"/>
              <a:gd name="connsiteX0-163" fmla="*/ 11562383 w 11562383"/>
              <a:gd name="connsiteY0-164" fmla="*/ 4080124 h 9707516"/>
              <a:gd name="connsiteX1-165" fmla="*/ 7651735 w 11562383"/>
              <a:gd name="connsiteY1-166" fmla="*/ 9707499 h 9707516"/>
              <a:gd name="connsiteX2-167" fmla="*/ 1113760 w 11562383"/>
              <a:gd name="connsiteY2-168" fmla="*/ 5159988 h 9707516"/>
              <a:gd name="connsiteX3-169" fmla="*/ 0 w 11562383"/>
              <a:gd name="connsiteY3-170" fmla="*/ 1869783 h 9707516"/>
              <a:gd name="connsiteX4-171" fmla="*/ 5739762 w 11562383"/>
              <a:gd name="connsiteY4-172" fmla="*/ 0 h 9707516"/>
              <a:gd name="connsiteX5-173" fmla="*/ 6226301 w 11562383"/>
              <a:gd name="connsiteY5-174" fmla="*/ 354628 h 9707516"/>
              <a:gd name="connsiteX6-175" fmla="*/ 11562383 w 11562383"/>
              <a:gd name="connsiteY6-176" fmla="*/ 4080124 h 9707516"/>
              <a:gd name="connsiteX0-177" fmla="*/ 11562383 w 11562383"/>
              <a:gd name="connsiteY0-178" fmla="*/ 3725496 h 9352888"/>
              <a:gd name="connsiteX1-179" fmla="*/ 7651735 w 11562383"/>
              <a:gd name="connsiteY1-180" fmla="*/ 9352871 h 9352888"/>
              <a:gd name="connsiteX2-181" fmla="*/ 1113760 w 11562383"/>
              <a:gd name="connsiteY2-182" fmla="*/ 4805360 h 9352888"/>
              <a:gd name="connsiteX3-183" fmla="*/ 0 w 11562383"/>
              <a:gd name="connsiteY3-184" fmla="*/ 1515155 h 9352888"/>
              <a:gd name="connsiteX4-185" fmla="*/ 6226301 w 11562383"/>
              <a:gd name="connsiteY4-186" fmla="*/ 0 h 9352888"/>
              <a:gd name="connsiteX5-187" fmla="*/ 11562383 w 11562383"/>
              <a:gd name="connsiteY5-188" fmla="*/ 3725496 h 9352888"/>
              <a:gd name="connsiteX0-189" fmla="*/ 10448623 w 10448623"/>
              <a:gd name="connsiteY0-190" fmla="*/ 3725496 h 9352888"/>
              <a:gd name="connsiteX1-191" fmla="*/ 6537975 w 10448623"/>
              <a:gd name="connsiteY1-192" fmla="*/ 9352871 h 9352888"/>
              <a:gd name="connsiteX2-193" fmla="*/ 0 w 10448623"/>
              <a:gd name="connsiteY2-194" fmla="*/ 4805360 h 9352888"/>
              <a:gd name="connsiteX3-195" fmla="*/ 893222 w 10448623"/>
              <a:gd name="connsiteY3-196" fmla="*/ 1063065 h 9352888"/>
              <a:gd name="connsiteX4-197" fmla="*/ 5112541 w 10448623"/>
              <a:gd name="connsiteY4-198" fmla="*/ 0 h 9352888"/>
              <a:gd name="connsiteX5-199" fmla="*/ 10448623 w 10448623"/>
              <a:gd name="connsiteY5-200" fmla="*/ 3725496 h 9352888"/>
              <a:gd name="connsiteX0-201" fmla="*/ 9555401 w 9555401"/>
              <a:gd name="connsiteY0-202" fmla="*/ 3725496 h 9352888"/>
              <a:gd name="connsiteX1-203" fmla="*/ 5644753 w 9555401"/>
              <a:gd name="connsiteY1-204" fmla="*/ 9352871 h 9352888"/>
              <a:gd name="connsiteX2-205" fmla="*/ 2691453 w 9555401"/>
              <a:gd name="connsiteY2-206" fmla="*/ 7343908 h 9352888"/>
              <a:gd name="connsiteX3-207" fmla="*/ 0 w 9555401"/>
              <a:gd name="connsiteY3-208" fmla="*/ 1063065 h 9352888"/>
              <a:gd name="connsiteX4-209" fmla="*/ 4219319 w 9555401"/>
              <a:gd name="connsiteY4-210" fmla="*/ 0 h 9352888"/>
              <a:gd name="connsiteX5-211" fmla="*/ 9555401 w 9555401"/>
              <a:gd name="connsiteY5-212" fmla="*/ 3725496 h 9352888"/>
              <a:gd name="connsiteX0-213" fmla="*/ 9602088 w 9602088"/>
              <a:gd name="connsiteY0-214" fmla="*/ 3725496 h 9352888"/>
              <a:gd name="connsiteX1-215" fmla="*/ 5691440 w 9602088"/>
              <a:gd name="connsiteY1-216" fmla="*/ 9352871 h 9352888"/>
              <a:gd name="connsiteX2-217" fmla="*/ 2738140 w 9602088"/>
              <a:gd name="connsiteY2-218" fmla="*/ 7343908 h 9352888"/>
              <a:gd name="connsiteX3-219" fmla="*/ 0 w 9602088"/>
              <a:gd name="connsiteY3-220" fmla="*/ 1130042 h 9352888"/>
              <a:gd name="connsiteX4-221" fmla="*/ 4266006 w 9602088"/>
              <a:gd name="connsiteY4-222" fmla="*/ 0 h 9352888"/>
              <a:gd name="connsiteX5-223" fmla="*/ 9602088 w 9602088"/>
              <a:gd name="connsiteY5-224" fmla="*/ 3725496 h 9352888"/>
              <a:gd name="connsiteX0-225" fmla="*/ 9473413 w 9473413"/>
              <a:gd name="connsiteY0-226" fmla="*/ 3725496 h 9352888"/>
              <a:gd name="connsiteX1-227" fmla="*/ 5562765 w 9473413"/>
              <a:gd name="connsiteY1-228" fmla="*/ 9352871 h 9352888"/>
              <a:gd name="connsiteX2-229" fmla="*/ 2609465 w 9473413"/>
              <a:gd name="connsiteY2-230" fmla="*/ 7343908 h 9352888"/>
              <a:gd name="connsiteX3-231" fmla="*/ 0 w 9473413"/>
              <a:gd name="connsiteY3-232" fmla="*/ 1259545 h 9352888"/>
              <a:gd name="connsiteX4-233" fmla="*/ 4137331 w 9473413"/>
              <a:gd name="connsiteY4-234" fmla="*/ 0 h 9352888"/>
              <a:gd name="connsiteX5-235" fmla="*/ 9473413 w 9473413"/>
              <a:gd name="connsiteY5-236" fmla="*/ 3725496 h 9352888"/>
              <a:gd name="connsiteX0-237" fmla="*/ 9490867 w 9490867"/>
              <a:gd name="connsiteY0-238" fmla="*/ 3725496 h 9352888"/>
              <a:gd name="connsiteX1-239" fmla="*/ 5580219 w 9490867"/>
              <a:gd name="connsiteY1-240" fmla="*/ 9352871 h 9352888"/>
              <a:gd name="connsiteX2-241" fmla="*/ 2626919 w 9490867"/>
              <a:gd name="connsiteY2-242" fmla="*/ 7343908 h 9352888"/>
              <a:gd name="connsiteX3-243" fmla="*/ 0 w 9490867"/>
              <a:gd name="connsiteY3-244" fmla="*/ 1227475 h 9352888"/>
              <a:gd name="connsiteX4-245" fmla="*/ 4154785 w 9490867"/>
              <a:gd name="connsiteY4-246" fmla="*/ 0 h 9352888"/>
              <a:gd name="connsiteX5-247" fmla="*/ 9490867 w 9490867"/>
              <a:gd name="connsiteY5-248" fmla="*/ 3725496 h 9352888"/>
              <a:gd name="connsiteX0-249" fmla="*/ 9490867 w 9490867"/>
              <a:gd name="connsiteY0-250" fmla="*/ 2498021 h 8125413"/>
              <a:gd name="connsiteX1-251" fmla="*/ 5580219 w 9490867"/>
              <a:gd name="connsiteY1-252" fmla="*/ 8125396 h 8125413"/>
              <a:gd name="connsiteX2-253" fmla="*/ 2626919 w 9490867"/>
              <a:gd name="connsiteY2-254" fmla="*/ 6116433 h 8125413"/>
              <a:gd name="connsiteX3-255" fmla="*/ 0 w 9490867"/>
              <a:gd name="connsiteY3-256" fmla="*/ 0 h 8125413"/>
              <a:gd name="connsiteX4-257" fmla="*/ 6817781 w 9490867"/>
              <a:gd name="connsiteY4-258" fmla="*/ 628797 h 8125413"/>
              <a:gd name="connsiteX5-259" fmla="*/ 9490867 w 9490867"/>
              <a:gd name="connsiteY5-260" fmla="*/ 2498021 h 8125413"/>
              <a:gd name="connsiteX0-261" fmla="*/ 8642989 w 8642989"/>
              <a:gd name="connsiteY0-262" fmla="*/ 1869224 h 7496616"/>
              <a:gd name="connsiteX1-263" fmla="*/ 4732341 w 8642989"/>
              <a:gd name="connsiteY1-264" fmla="*/ 7496599 h 7496616"/>
              <a:gd name="connsiteX2-265" fmla="*/ 1779041 w 8642989"/>
              <a:gd name="connsiteY2-266" fmla="*/ 5487636 h 7496616"/>
              <a:gd name="connsiteX3-267" fmla="*/ 0 w 8642989"/>
              <a:gd name="connsiteY3-268" fmla="*/ 73690 h 7496616"/>
              <a:gd name="connsiteX4-269" fmla="*/ 5969903 w 8642989"/>
              <a:gd name="connsiteY4-270" fmla="*/ 0 h 7496616"/>
              <a:gd name="connsiteX5-271" fmla="*/ 8642989 w 8642989"/>
              <a:gd name="connsiteY5-272" fmla="*/ 1869224 h 7496616"/>
              <a:gd name="connsiteX0-273" fmla="*/ 8642989 w 8642989"/>
              <a:gd name="connsiteY0-274" fmla="*/ 1869224 h 7496616"/>
              <a:gd name="connsiteX1-275" fmla="*/ 4732341 w 8642989"/>
              <a:gd name="connsiteY1-276" fmla="*/ 7496599 h 7496616"/>
              <a:gd name="connsiteX2-277" fmla="*/ 4850 w 8642989"/>
              <a:gd name="connsiteY2-278" fmla="*/ 4195184 h 7496616"/>
              <a:gd name="connsiteX3-279" fmla="*/ 0 w 8642989"/>
              <a:gd name="connsiteY3-280" fmla="*/ 73690 h 7496616"/>
              <a:gd name="connsiteX4-281" fmla="*/ 5969903 w 8642989"/>
              <a:gd name="connsiteY4-282" fmla="*/ 0 h 7496616"/>
              <a:gd name="connsiteX5-283" fmla="*/ 8642989 w 8642989"/>
              <a:gd name="connsiteY5-284" fmla="*/ 1869224 h 74966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8642989" h="7496616">
                <a:moveTo>
                  <a:pt x="8642989" y="1869224"/>
                </a:moveTo>
                <a:cubicBezTo>
                  <a:pt x="8605284" y="1925363"/>
                  <a:pt x="4765320" y="7508106"/>
                  <a:pt x="4732341" y="7496599"/>
                </a:cubicBezTo>
                <a:lnTo>
                  <a:pt x="4850" y="4195184"/>
                </a:lnTo>
                <a:cubicBezTo>
                  <a:pt x="3233" y="2821353"/>
                  <a:pt x="1617" y="1447521"/>
                  <a:pt x="0" y="73690"/>
                </a:cubicBezTo>
                <a:lnTo>
                  <a:pt x="5969903" y="0"/>
                </a:lnTo>
                <a:lnTo>
                  <a:pt x="8642989" y="1869224"/>
                </a:lnTo>
                <a:close/>
              </a:path>
            </a:pathLst>
          </a:custGeom>
          <a:solidFill>
            <a:schemeClr val="bg1"/>
          </a:solidFill>
          <a:ln>
            <a:noFill/>
          </a:ln>
          <a:effectLst>
            <a:outerShdw blurRad="215900" dist="63500" dir="8100000" sx="101000" sy="101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 name="文本框 2"/>
          <p:cNvSpPr txBox="1"/>
          <p:nvPr/>
        </p:nvSpPr>
        <p:spPr>
          <a:xfrm>
            <a:off x="1992346" y="2982724"/>
            <a:ext cx="1899046" cy="892552"/>
          </a:xfrm>
          <a:prstGeom prst="rect">
            <a:avLst/>
          </a:prstGeom>
          <a:noFill/>
        </p:spPr>
        <p:txBody>
          <a:bodyPr wrap="none" rtlCol="0">
            <a:spAutoFit/>
            <a:scene3d>
              <a:camera prst="orthographicFront"/>
              <a:lightRig rig="threePt" dir="t"/>
            </a:scene3d>
            <a:sp3d contourW="12700"/>
          </a:bodyPr>
          <a:lstStyle/>
          <a:p>
            <a:pPr algn="r" fontAlgn="auto">
              <a:spcBef>
                <a:spcPts val="0"/>
              </a:spcBef>
              <a:spcAft>
                <a:spcPts val="0"/>
              </a:spcAft>
              <a:defRPr/>
            </a:pPr>
            <a:r>
              <a:rPr lang="en-US" altLang="zh-CN" sz="32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PART 02</a:t>
            </a:r>
            <a:endParaRPr lang="en-US" altLang="zh-CN" sz="32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r" fontAlgn="auto">
              <a:spcBef>
                <a:spcPts val="0"/>
              </a:spcBef>
              <a:spcAft>
                <a:spcPts val="0"/>
              </a:spcAft>
              <a:defRPr/>
            </a:pPr>
            <a:r>
              <a:rPr lang="zh-CN" altLang="en-US" sz="20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分工</a:t>
            </a:r>
            <a:endParaRPr lang="zh-CN" altLang="en-US" sz="20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4" name="组合 3"/>
          <p:cNvGrpSpPr/>
          <p:nvPr/>
        </p:nvGrpSpPr>
        <p:grpSpPr>
          <a:xfrm>
            <a:off x="6136804" y="3309716"/>
            <a:ext cx="4711724" cy="900801"/>
            <a:chOff x="3365500" y="429281"/>
            <a:chExt cx="4711724" cy="900801"/>
          </a:xfrm>
        </p:grpSpPr>
        <p:sp>
          <p:nvSpPr>
            <p:cNvPr id="5" name="文本框 4"/>
            <p:cNvSpPr txBox="1"/>
            <p:nvPr/>
          </p:nvSpPr>
          <p:spPr>
            <a:xfrm>
              <a:off x="3365500" y="429281"/>
              <a:ext cx="2236510" cy="707886"/>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defRPr/>
              </a:pPr>
              <a:r>
                <a:rPr lang="zh-CN" altLang="en-US" sz="4000" b="1" dirty="0">
                  <a:solidFill>
                    <a:schemeClr val="accent2">
                      <a:lumMod val="7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项目分工</a:t>
              </a:r>
              <a:endParaRPr lang="zh-CN" altLang="en-US" sz="4000" b="1" dirty="0">
                <a:solidFill>
                  <a:schemeClr val="accent2">
                    <a:lumMod val="7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6" name="文本框 5"/>
            <p:cNvSpPr txBox="1"/>
            <p:nvPr/>
          </p:nvSpPr>
          <p:spPr>
            <a:xfrm>
              <a:off x="3365500" y="993387"/>
              <a:ext cx="4711724" cy="336695"/>
            </a:xfrm>
            <a:prstGeom prst="rect">
              <a:avLst/>
            </a:prstGeom>
            <a:noFill/>
          </p:spPr>
          <p:txBody>
            <a:bodyPr wrap="square" rtlCol="0">
              <a:spAutoFit/>
              <a:scene3d>
                <a:camera prst="orthographicFront"/>
                <a:lightRig rig="threePt" dir="t"/>
              </a:scene3d>
              <a:sp3d contourW="12700"/>
            </a:bodyPr>
            <a:lstStyle/>
            <a:p>
              <a:pPr fontAlgn="auto">
                <a:lnSpc>
                  <a:spcPct val="150000"/>
                </a:lnSpc>
                <a:spcBef>
                  <a:spcPts val="0"/>
                </a:spcBef>
                <a:spcAft>
                  <a:spcPts val="0"/>
                </a:spcAft>
                <a:defRPr/>
              </a:pPr>
              <a:r>
                <a:rPr lang="en-US" altLang="zh-CN" sz="12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Project division</a:t>
              </a:r>
              <a:endParaRPr lang="zh-CN" altLang="en-US" sz="12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1"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1000" fill="hold"/>
                                        <p:tgtEl>
                                          <p:spTgt spid="48"/>
                                        </p:tgtEl>
                                        <p:attrNameLst>
                                          <p:attrName>ppt_w</p:attrName>
                                        </p:attrNameLst>
                                      </p:cBhvr>
                                      <p:tavLst>
                                        <p:tav tm="0">
                                          <p:val>
                                            <p:strVal val="#ppt_w+.3"/>
                                          </p:val>
                                        </p:tav>
                                        <p:tav tm="100000">
                                          <p:val>
                                            <p:strVal val="#ppt_w"/>
                                          </p:val>
                                        </p:tav>
                                      </p:tavLst>
                                    </p:anim>
                                    <p:anim calcmode="lin" valueType="num">
                                      <p:cBhvr>
                                        <p:cTn id="8" dur="1000" fill="hold"/>
                                        <p:tgtEl>
                                          <p:spTgt spid="48"/>
                                        </p:tgtEl>
                                        <p:attrNameLst>
                                          <p:attrName>ppt_h</p:attrName>
                                        </p:attrNameLst>
                                      </p:cBhvr>
                                      <p:tavLst>
                                        <p:tav tm="0">
                                          <p:val>
                                            <p:strVal val="#ppt_h"/>
                                          </p:val>
                                        </p:tav>
                                        <p:tav tm="100000">
                                          <p:val>
                                            <p:strVal val="#ppt_h"/>
                                          </p:val>
                                        </p:tav>
                                      </p:tavLst>
                                    </p:anim>
                                    <p:animEffect transition="in" filter="fade">
                                      <p:cBhvr>
                                        <p:cTn id="9" dur="1000"/>
                                        <p:tgtEl>
                                          <p:spTgt spid="48"/>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randombar(horizontal)">
                                      <p:cBhvr>
                                        <p:cTn id="15" dur="500"/>
                                        <p:tgtEl>
                                          <p:spTgt spid="46"/>
                                        </p:tgtEl>
                                      </p:cBhvr>
                                    </p:animEffect>
                                  </p:childTnLst>
                                </p:cTn>
                              </p:par>
                              <p:par>
                                <p:cTn id="16" presetID="2" presetClass="entr" presetSubtype="8" fill="hold" grpId="0" nodeType="withEffect">
                                  <p:stCondLst>
                                    <p:cond delay="25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500" fill="hold"/>
                                        <p:tgtEl>
                                          <p:spTgt spid="45"/>
                                        </p:tgtEl>
                                        <p:attrNameLst>
                                          <p:attrName>ppt_x</p:attrName>
                                        </p:attrNameLst>
                                      </p:cBhvr>
                                      <p:tavLst>
                                        <p:tav tm="0">
                                          <p:val>
                                            <p:strVal val="0-#ppt_w/2"/>
                                          </p:val>
                                        </p:tav>
                                        <p:tav tm="100000">
                                          <p:val>
                                            <p:strVal val="#ppt_x"/>
                                          </p:val>
                                        </p:tav>
                                      </p:tavLst>
                                    </p:anim>
                                    <p:anim calcmode="lin" valueType="num">
                                      <p:cBhvr additive="base">
                                        <p:cTn id="19" dur="500" fill="hold"/>
                                        <p:tgtEl>
                                          <p:spTgt spid="45"/>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42" presetClass="entr" presetSubtype="0" fill="hold" nodeType="withEffect">
                                  <p:stCondLst>
                                    <p:cond delay="50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bldLvl="0" animBg="1"/>
      <p:bldP spid="46" grpId="0" animBg="1"/>
      <p:bldP spid="45" grpId="0" animBg="1"/>
      <p:bldP spid="9" grpId="0" animBg="1"/>
      <p:bldP spid="44"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954496" y="2780928"/>
            <a:ext cx="10237504" cy="972108"/>
            <a:chOff x="1954496" y="2780928"/>
            <a:chExt cx="10237504" cy="972108"/>
          </a:xfrm>
        </p:grpSpPr>
        <p:cxnSp>
          <p:nvCxnSpPr>
            <p:cNvPr id="11" name="直接连接符 10"/>
            <p:cNvCxnSpPr/>
            <p:nvPr/>
          </p:nvCxnSpPr>
          <p:spPr>
            <a:xfrm>
              <a:off x="2063552" y="3645024"/>
              <a:ext cx="1012844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955540" y="3537012"/>
              <a:ext cx="216024" cy="216024"/>
            </a:xfrm>
            <a:prstGeom prst="ellipse">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4" name="椭圆 13"/>
            <p:cNvSpPr/>
            <p:nvPr/>
          </p:nvSpPr>
          <p:spPr>
            <a:xfrm>
              <a:off x="4439816" y="3537012"/>
              <a:ext cx="216024" cy="216024"/>
            </a:xfrm>
            <a:prstGeom prst="ellipse">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7" name="椭圆 16"/>
            <p:cNvSpPr/>
            <p:nvPr/>
          </p:nvSpPr>
          <p:spPr>
            <a:xfrm>
              <a:off x="6816080" y="3537012"/>
              <a:ext cx="216024" cy="216024"/>
            </a:xfrm>
            <a:prstGeom prst="ellipse">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8" name="椭圆 17"/>
            <p:cNvSpPr/>
            <p:nvPr/>
          </p:nvSpPr>
          <p:spPr>
            <a:xfrm>
              <a:off x="9192344" y="3537012"/>
              <a:ext cx="216024" cy="216024"/>
            </a:xfrm>
            <a:prstGeom prst="ellipse">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9" name="矩形: 圆角 18"/>
            <p:cNvSpPr/>
            <p:nvPr/>
          </p:nvSpPr>
          <p:spPr>
            <a:xfrm>
              <a:off x="1954496" y="2780928"/>
              <a:ext cx="1333192" cy="4360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乔翱</a:t>
              </a:r>
              <a:endParaRPr lang="zh-CN" altLang="en-US"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0" name="矩形: 圆角 19"/>
            <p:cNvSpPr/>
            <p:nvPr/>
          </p:nvSpPr>
          <p:spPr>
            <a:xfrm>
              <a:off x="4439816" y="2780928"/>
              <a:ext cx="1333192" cy="4360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徐远新</a:t>
              </a:r>
              <a:endParaRPr lang="zh-CN" altLang="en-US"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1" name="矩形: 圆角 20"/>
            <p:cNvSpPr/>
            <p:nvPr/>
          </p:nvSpPr>
          <p:spPr>
            <a:xfrm>
              <a:off x="6816080" y="2780928"/>
              <a:ext cx="1333192" cy="4360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贾浩然</a:t>
              </a:r>
              <a:endParaRPr lang="zh-CN" altLang="en-US"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2" name="矩形: 圆角 21"/>
            <p:cNvSpPr/>
            <p:nvPr/>
          </p:nvSpPr>
          <p:spPr>
            <a:xfrm>
              <a:off x="9192344" y="2780928"/>
              <a:ext cx="1333192" cy="4360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王响</a:t>
              </a:r>
              <a:endParaRPr lang="zh-CN" altLang="en-US"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44" name="矩形 43"/>
          <p:cNvSpPr/>
          <p:nvPr/>
        </p:nvSpPr>
        <p:spPr>
          <a:xfrm>
            <a:off x="1830248" y="4018195"/>
            <a:ext cx="2104504" cy="1108188"/>
          </a:xfrm>
          <a:prstGeom prst="rect">
            <a:avLst/>
          </a:prstGeom>
        </p:spPr>
        <p:txBody>
          <a:bodyPr wrap="square">
            <a:spAutoFit/>
            <a:scene3d>
              <a:camera prst="orthographicFront"/>
              <a:lightRig rig="threePt" dir="t"/>
            </a:scene3d>
            <a:sp3d contourW="12700"/>
          </a:bodyPr>
          <a:lstStyle/>
          <a:p>
            <a:pPr algn="ctr">
              <a:lnSpc>
                <a:spcPct val="120000"/>
              </a:lnSpc>
            </a:pPr>
            <a:r>
              <a:rPr lang="zh-CN" altLang="zh-CN" sz="1400" dirty="0">
                <a:ea typeface="思源黑体 CN Normal" panose="020B0400000000000000"/>
              </a:rPr>
              <a:t>字符识别部分代码的编写，报告以及</a:t>
            </a:r>
            <a:r>
              <a:rPr lang="en-US" altLang="zh-CN" sz="1400" dirty="0">
                <a:ea typeface="思源黑体 CN Normal" panose="020B0400000000000000"/>
              </a:rPr>
              <a:t>PPT</a:t>
            </a:r>
            <a:r>
              <a:rPr lang="zh-CN" altLang="zh-CN" sz="1400" dirty="0">
                <a:ea typeface="思源黑体 CN Normal" panose="020B0400000000000000"/>
              </a:rPr>
              <a:t>的编写。所有代码的汇总，报告的汇总以及</a:t>
            </a:r>
            <a:r>
              <a:rPr lang="en-US" altLang="zh-CN" sz="1400" dirty="0">
                <a:ea typeface="思源黑体 CN Normal" panose="020B0400000000000000"/>
              </a:rPr>
              <a:t>PPT</a:t>
            </a:r>
            <a:r>
              <a:rPr lang="zh-CN" altLang="zh-CN" sz="1400" dirty="0">
                <a:ea typeface="思源黑体 CN Normal" panose="020B0400000000000000"/>
              </a:rPr>
              <a:t>的汇总</a:t>
            </a:r>
            <a:endParaRPr lang="zh-CN" altLang="en-US" sz="1400" dirty="0">
              <a:solidFill>
                <a:schemeClr val="tx1">
                  <a:lumMod val="50000"/>
                  <a:lumOff val="50000"/>
                </a:schemeClr>
              </a:solidFill>
              <a:latin typeface="思源黑体 CN Medium" panose="020B0600000000000000" pitchFamily="34" charset="-122"/>
              <a:ea typeface="思源黑体 CN Normal" panose="020B0400000000000000"/>
              <a:cs typeface="+mn-ea"/>
              <a:sym typeface="思源黑体 CN Medium" panose="020B0600000000000000" pitchFamily="34" charset="-122"/>
            </a:endParaRPr>
          </a:p>
        </p:txBody>
      </p:sp>
      <p:sp>
        <p:nvSpPr>
          <p:cNvPr id="47" name="矩形 46"/>
          <p:cNvSpPr/>
          <p:nvPr/>
        </p:nvSpPr>
        <p:spPr>
          <a:xfrm>
            <a:off x="4440028" y="4018195"/>
            <a:ext cx="1995448" cy="738664"/>
          </a:xfrm>
          <a:prstGeom prst="rect">
            <a:avLst/>
          </a:prstGeom>
        </p:spPr>
        <p:txBody>
          <a:bodyPr wrap="square">
            <a:spAutoFit/>
            <a:scene3d>
              <a:camera prst="orthographicFront"/>
              <a:lightRig rig="threePt" dir="t"/>
            </a:scene3d>
            <a:sp3d contourW="12700"/>
          </a:bodyPr>
          <a:lstStyle/>
          <a:p>
            <a:r>
              <a:rPr lang="zh-CN" altLang="zh-CN" sz="1400" dirty="0">
                <a:ea typeface="思源黑体 CN Normal" panose="020B0400000000000000"/>
              </a:rPr>
              <a:t>字符识别部分代码的编写，报告以及</a:t>
            </a:r>
            <a:r>
              <a:rPr lang="en-US" altLang="zh-CN" sz="1400" dirty="0">
                <a:ea typeface="思源黑体 CN Normal" panose="020B0400000000000000"/>
              </a:rPr>
              <a:t>PPT</a:t>
            </a:r>
            <a:r>
              <a:rPr lang="zh-CN" altLang="zh-CN" sz="1400" dirty="0">
                <a:ea typeface="思源黑体 CN Normal" panose="020B0400000000000000"/>
              </a:rPr>
              <a:t>的编写。</a:t>
            </a:r>
            <a:endParaRPr lang="zh-CN" altLang="zh-CN" sz="1400" dirty="0">
              <a:ea typeface="思源黑体 CN Normal" panose="020B0400000000000000"/>
            </a:endParaRPr>
          </a:p>
        </p:txBody>
      </p:sp>
      <p:sp>
        <p:nvSpPr>
          <p:cNvPr id="50" name="矩形 49"/>
          <p:cNvSpPr/>
          <p:nvPr/>
        </p:nvSpPr>
        <p:spPr>
          <a:xfrm>
            <a:off x="6816292" y="4018195"/>
            <a:ext cx="1995448" cy="800219"/>
          </a:xfrm>
          <a:prstGeom prst="rect">
            <a:avLst/>
          </a:prstGeom>
        </p:spPr>
        <p:txBody>
          <a:bodyPr wrap="square">
            <a:spAutoFit/>
            <a:scene3d>
              <a:camera prst="orthographicFront"/>
              <a:lightRig rig="threePt" dir="t"/>
            </a:scene3d>
            <a:sp3d contourW="12700"/>
          </a:bodyPr>
          <a:lstStyle/>
          <a:p>
            <a:r>
              <a:rPr lang="zh-CN" altLang="zh-CN" sz="1400" dirty="0">
                <a:ea typeface="思源黑体 CN Medium" panose="020B0600000000000000"/>
              </a:rPr>
              <a:t>字符分割部分代码的编写，报告以及</a:t>
            </a:r>
            <a:r>
              <a:rPr lang="en-US" altLang="zh-CN" sz="1400" dirty="0">
                <a:ea typeface="思源黑体 CN Medium" panose="020B0600000000000000"/>
              </a:rPr>
              <a:t>PPT</a:t>
            </a:r>
            <a:r>
              <a:rPr lang="zh-CN" altLang="zh-CN" sz="1400" dirty="0">
                <a:ea typeface="思源黑体 CN Medium" panose="020B0600000000000000"/>
              </a:rPr>
              <a:t>的编写</a:t>
            </a:r>
            <a:r>
              <a:rPr lang="zh-CN" altLang="zh-CN" dirty="0"/>
              <a:t>。</a:t>
            </a:r>
            <a:endParaRPr lang="zh-CN" altLang="zh-CN" dirty="0"/>
          </a:p>
        </p:txBody>
      </p:sp>
      <p:sp>
        <p:nvSpPr>
          <p:cNvPr id="53" name="矩形 52"/>
          <p:cNvSpPr/>
          <p:nvPr/>
        </p:nvSpPr>
        <p:spPr>
          <a:xfrm>
            <a:off x="9068096" y="4018197"/>
            <a:ext cx="1995448" cy="939800"/>
          </a:xfrm>
          <a:prstGeom prst="rect">
            <a:avLst/>
          </a:prstGeom>
        </p:spPr>
        <p:txBody>
          <a:bodyPr wrap="square">
            <a:spAutoFit/>
            <a:scene3d>
              <a:camera prst="orthographicFront"/>
              <a:lightRig rig="threePt" dir="t"/>
            </a:scene3d>
            <a:sp3d contourW="12700"/>
          </a:bodyPr>
          <a:lstStyle/>
          <a:p>
            <a:pPr algn="ctr">
              <a:lnSpc>
                <a:spcPct val="120000"/>
              </a:lnSpc>
            </a:pPr>
            <a:r>
              <a:rPr lang="zh-CN" altLang="zh-CN" sz="1400" dirty="0">
                <a:ea typeface="思源黑体 CN Medium" panose="020B0600000000000000"/>
              </a:rPr>
              <a:t>图片预处理部分代码的编写，报告以及</a:t>
            </a:r>
            <a:r>
              <a:rPr lang="en-US" altLang="zh-CN" sz="1400" dirty="0">
                <a:ea typeface="思源黑体 CN Medium" panose="020B0600000000000000"/>
              </a:rPr>
              <a:t>PPT</a:t>
            </a:r>
            <a:r>
              <a:rPr lang="zh-CN" altLang="en-US" sz="1400" dirty="0">
                <a:ea typeface="思源黑体 CN Medium" panose="020B0600000000000000"/>
              </a:rPr>
              <a:t>的</a:t>
            </a:r>
            <a:r>
              <a:rPr lang="zh-CN" altLang="zh-CN" sz="1400" dirty="0">
                <a:ea typeface="思源黑体 CN Medium" panose="020B0600000000000000"/>
              </a:rPr>
              <a:t>编写</a:t>
            </a:r>
            <a:r>
              <a:rPr lang="zh-CN" altLang="zh-CN" dirty="0"/>
              <a:t>。</a:t>
            </a: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33" name="组合 32"/>
          <p:cNvGrpSpPr/>
          <p:nvPr/>
        </p:nvGrpSpPr>
        <p:grpSpPr>
          <a:xfrm>
            <a:off x="1350149" y="407520"/>
            <a:ext cx="5603270" cy="804996"/>
            <a:chOff x="3320581" y="694122"/>
            <a:chExt cx="5603270" cy="804996"/>
          </a:xfrm>
        </p:grpSpPr>
        <p:sp>
          <p:nvSpPr>
            <p:cNvPr id="34" name="文本框 33"/>
            <p:cNvSpPr txBox="1"/>
            <p:nvPr/>
          </p:nvSpPr>
          <p:spPr>
            <a:xfrm>
              <a:off x="3320581" y="694122"/>
              <a:ext cx="1826141" cy="584775"/>
            </a:xfrm>
            <a:prstGeom prst="rect">
              <a:avLst/>
            </a:prstGeom>
            <a:noFill/>
          </p:spPr>
          <p:txBody>
            <a:bodyPr wrap="none" rtlCol="0">
              <a:spAutoFit/>
            </a:bodyPr>
            <a:lstStyle/>
            <a:p>
              <a:pPr fontAlgn="auto">
                <a:spcBef>
                  <a:spcPts val="0"/>
                </a:spcBef>
                <a:spcAft>
                  <a:spcPts val="0"/>
                </a:spcAft>
              </a:pPr>
              <a:r>
                <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项目分工</a:t>
              </a:r>
              <a:endPar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5" name="文本框 34"/>
            <p:cNvSpPr txBox="1"/>
            <p:nvPr/>
          </p:nvSpPr>
          <p:spPr>
            <a:xfrm>
              <a:off x="3320581" y="1203973"/>
              <a:ext cx="5603270" cy="295145"/>
            </a:xfrm>
            <a:prstGeom prst="rect">
              <a:avLst/>
            </a:prstGeom>
            <a:noFill/>
          </p:spPr>
          <p:txBody>
            <a:bodyPr wrap="square" rtlCol="0">
              <a:spAutoFit/>
            </a:bodyPr>
            <a:lstStyle/>
            <a:p>
              <a:pPr fontAlgn="auto">
                <a:lnSpc>
                  <a:spcPct val="120000"/>
                </a:lnSpc>
                <a:spcBef>
                  <a:spcPts val="0"/>
                </a:spcBef>
                <a:spcAft>
                  <a:spcPts val="0"/>
                </a:spcAft>
              </a:pPr>
              <a:r>
                <a:rPr lang="en-US" altLang="zh-CN"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Project division</a:t>
              </a: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36" name="组合 35"/>
          <p:cNvGrpSpPr/>
          <p:nvPr/>
        </p:nvGrpSpPr>
        <p:grpSpPr>
          <a:xfrm>
            <a:off x="551384" y="548004"/>
            <a:ext cx="537440" cy="537440"/>
            <a:chOff x="1126772" y="548004"/>
            <a:chExt cx="537440" cy="537440"/>
          </a:xfrm>
        </p:grpSpPr>
        <p:sp>
          <p:nvSpPr>
            <p:cNvPr id="37" name="Shape 644"/>
            <p:cNvSpPr/>
            <p:nvPr/>
          </p:nvSpPr>
          <p:spPr>
            <a:xfrm rot="8100000" flipH="1">
              <a:off x="1126772" y="548004"/>
              <a:ext cx="537440" cy="537440"/>
            </a:xfrm>
            <a:prstGeom prst="roundRect">
              <a:avLst>
                <a:gd name="adj" fmla="val 25760"/>
              </a:avLst>
            </a:prstGeom>
            <a:solidFill>
              <a:schemeClr val="accent2">
                <a:lumMod val="60000"/>
                <a:lumOff val="40000"/>
              </a:schemeClr>
            </a:solid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8" name="矩形 37"/>
            <p:cNvSpPr>
              <a:spLocks noChangeArrowheads="1"/>
            </p:cNvSpPr>
            <p:nvPr/>
          </p:nvSpPr>
          <p:spPr bwMode="auto">
            <a:xfrm>
              <a:off x="1240555" y="601280"/>
              <a:ext cx="309873" cy="4308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r>
                <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2</a:t>
              </a: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flipH="1">
            <a:off x="-17165" y="0"/>
            <a:ext cx="12196953" cy="6858000"/>
          </a:xfrm>
          <a:prstGeom prst="rect">
            <a:avLst/>
          </a:prstGeom>
        </p:spPr>
      </p:pic>
      <p:sp>
        <p:nvSpPr>
          <p:cNvPr id="48" name="Freeform 50"/>
          <p:cNvSpPr/>
          <p:nvPr/>
        </p:nvSpPr>
        <p:spPr bwMode="auto">
          <a:xfrm>
            <a:off x="-48584" y="-2980"/>
            <a:ext cx="12192000" cy="6888480"/>
          </a:xfrm>
          <a:custGeom>
            <a:avLst/>
            <a:gdLst>
              <a:gd name="connsiteX0" fmla="*/ 6340 w 6340"/>
              <a:gd name="connsiteY0" fmla="*/ 48 h 9958"/>
              <a:gd name="connsiteX1" fmla="*/ 0 w 6340"/>
              <a:gd name="connsiteY1" fmla="*/ 0 h 9958"/>
              <a:gd name="connsiteX2" fmla="*/ 6340 w 6340"/>
              <a:gd name="connsiteY2" fmla="*/ 9958 h 9958"/>
              <a:gd name="connsiteX3" fmla="*/ 6340 w 6340"/>
              <a:gd name="connsiteY3" fmla="*/ 48 h 9958"/>
            </a:gdLst>
            <a:ahLst/>
            <a:cxnLst>
              <a:cxn ang="0">
                <a:pos x="connsiteX0" y="connsiteY0"/>
              </a:cxn>
              <a:cxn ang="0">
                <a:pos x="connsiteX1" y="connsiteY1"/>
              </a:cxn>
              <a:cxn ang="0">
                <a:pos x="connsiteX2" y="connsiteY2"/>
              </a:cxn>
              <a:cxn ang="0">
                <a:pos x="connsiteX3" y="connsiteY3"/>
              </a:cxn>
            </a:cxnLst>
            <a:rect l="0" t="0" r="r" b="b"/>
            <a:pathLst>
              <a:path w="6340" h="9958">
                <a:moveTo>
                  <a:pt x="6340" y="48"/>
                </a:moveTo>
                <a:lnTo>
                  <a:pt x="0" y="0"/>
                </a:lnTo>
                <a:lnTo>
                  <a:pt x="6340" y="9958"/>
                </a:lnTo>
                <a:lnTo>
                  <a:pt x="6340" y="48"/>
                </a:lnTo>
                <a:close/>
              </a:path>
            </a:pathLst>
          </a:custGeom>
          <a:solidFill>
            <a:schemeClr val="bg1">
              <a:alpha val="40000"/>
            </a:schemeClr>
          </a:solid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6" name="矩形 24"/>
          <p:cNvSpPr/>
          <p:nvPr/>
        </p:nvSpPr>
        <p:spPr>
          <a:xfrm>
            <a:off x="-29375" y="1901468"/>
            <a:ext cx="10373847" cy="4980680"/>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 name="connsiteX0-17" fmla="*/ 0 w 8230094"/>
              <a:gd name="connsiteY0-18" fmla="*/ 0 h 6827780"/>
              <a:gd name="connsiteX1-19" fmla="*/ 8230094 w 8230094"/>
              <a:gd name="connsiteY1-20" fmla="*/ 2899247 h 6827780"/>
              <a:gd name="connsiteX2-21" fmla="*/ 0 w 8230094"/>
              <a:gd name="connsiteY2-22" fmla="*/ 6827780 h 6827780"/>
              <a:gd name="connsiteX3-23" fmla="*/ 0 w 8230094"/>
              <a:gd name="connsiteY3-24" fmla="*/ 0 h 6827780"/>
              <a:gd name="connsiteX0-25" fmla="*/ 8094133 w 8230094"/>
              <a:gd name="connsiteY0-26" fmla="*/ 0 h 4880447"/>
              <a:gd name="connsiteX1-27" fmla="*/ 8230094 w 8230094"/>
              <a:gd name="connsiteY1-28" fmla="*/ 951914 h 4880447"/>
              <a:gd name="connsiteX2-29" fmla="*/ 0 w 8230094"/>
              <a:gd name="connsiteY2-30" fmla="*/ 4880447 h 4880447"/>
              <a:gd name="connsiteX3-31" fmla="*/ 8094133 w 8230094"/>
              <a:gd name="connsiteY3-32" fmla="*/ 0 h 4880447"/>
              <a:gd name="connsiteX0-33" fmla="*/ 8094133 w 8094133"/>
              <a:gd name="connsiteY0-34" fmla="*/ 0 h 4897381"/>
              <a:gd name="connsiteX1-35" fmla="*/ 7959160 w 8094133"/>
              <a:gd name="connsiteY1-36" fmla="*/ 4897381 h 4897381"/>
              <a:gd name="connsiteX2-37" fmla="*/ 0 w 8094133"/>
              <a:gd name="connsiteY2-38" fmla="*/ 4880447 h 4897381"/>
              <a:gd name="connsiteX3-39" fmla="*/ 8094133 w 8094133"/>
              <a:gd name="connsiteY3-40" fmla="*/ 0 h 4897381"/>
            </a:gdLst>
            <a:ahLst/>
            <a:cxnLst>
              <a:cxn ang="0">
                <a:pos x="connsiteX0-1" y="connsiteY0-2"/>
              </a:cxn>
              <a:cxn ang="0">
                <a:pos x="connsiteX1-3" y="connsiteY1-4"/>
              </a:cxn>
              <a:cxn ang="0">
                <a:pos x="connsiteX2-5" y="connsiteY2-6"/>
              </a:cxn>
              <a:cxn ang="0">
                <a:pos x="connsiteX3-7" y="connsiteY3-8"/>
              </a:cxn>
            </a:cxnLst>
            <a:rect l="l" t="t" r="r" b="b"/>
            <a:pathLst>
              <a:path w="8094133" h="4897381">
                <a:moveTo>
                  <a:pt x="8094133" y="0"/>
                </a:moveTo>
                <a:lnTo>
                  <a:pt x="7959160" y="4897381"/>
                </a:lnTo>
                <a:lnTo>
                  <a:pt x="0" y="4880447"/>
                </a:lnTo>
                <a:lnTo>
                  <a:pt x="8094133" y="0"/>
                </a:lnTo>
                <a:close/>
              </a:path>
            </a:pathLst>
          </a:custGeom>
          <a:solidFill>
            <a:schemeClr val="tx1">
              <a:lumMod val="95000"/>
              <a:lumOff val="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5" name="矩形 24"/>
          <p:cNvSpPr/>
          <p:nvPr/>
        </p:nvSpPr>
        <p:spPr>
          <a:xfrm>
            <a:off x="-20455" y="46459"/>
            <a:ext cx="7823694" cy="6827780"/>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Lst>
            <a:ahLst/>
            <a:cxnLst>
              <a:cxn ang="0">
                <a:pos x="connsiteX0-1" y="connsiteY0-2"/>
              </a:cxn>
              <a:cxn ang="0">
                <a:pos x="connsiteX1-3" y="connsiteY1-4"/>
              </a:cxn>
              <a:cxn ang="0">
                <a:pos x="connsiteX2-5" y="connsiteY2-6"/>
              </a:cxn>
              <a:cxn ang="0">
                <a:pos x="connsiteX3-7" y="connsiteY3-8"/>
              </a:cxn>
            </a:cxnLst>
            <a:rect l="l" t="t" r="r" b="b"/>
            <a:pathLst>
              <a:path w="7823694" h="6827780">
                <a:moveTo>
                  <a:pt x="0" y="0"/>
                </a:moveTo>
                <a:lnTo>
                  <a:pt x="7823694" y="2255780"/>
                </a:lnTo>
                <a:lnTo>
                  <a:pt x="0" y="6827780"/>
                </a:lnTo>
                <a:lnTo>
                  <a:pt x="0" y="0"/>
                </a:lnTo>
                <a:close/>
              </a:path>
            </a:pathLst>
          </a:custGeom>
          <a:solidFill>
            <a:srgbClr val="00B0F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9" name="矩形 24"/>
          <p:cNvSpPr/>
          <p:nvPr/>
        </p:nvSpPr>
        <p:spPr>
          <a:xfrm>
            <a:off x="1" y="1972989"/>
            <a:ext cx="8230094" cy="4880447"/>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 name="connsiteX0-17" fmla="*/ 0 w 8230094"/>
              <a:gd name="connsiteY0-18" fmla="*/ 0 h 6827780"/>
              <a:gd name="connsiteX1-19" fmla="*/ 8230094 w 8230094"/>
              <a:gd name="connsiteY1-20" fmla="*/ 2899247 h 6827780"/>
              <a:gd name="connsiteX2-21" fmla="*/ 0 w 8230094"/>
              <a:gd name="connsiteY2-22" fmla="*/ 6827780 h 6827780"/>
              <a:gd name="connsiteX3-23" fmla="*/ 0 w 8230094"/>
              <a:gd name="connsiteY3-24" fmla="*/ 0 h 6827780"/>
              <a:gd name="connsiteX0-25" fmla="*/ 8094133 w 8230094"/>
              <a:gd name="connsiteY0-26" fmla="*/ 0 h 4880447"/>
              <a:gd name="connsiteX1-27" fmla="*/ 8230094 w 8230094"/>
              <a:gd name="connsiteY1-28" fmla="*/ 951914 h 4880447"/>
              <a:gd name="connsiteX2-29" fmla="*/ 0 w 8230094"/>
              <a:gd name="connsiteY2-30" fmla="*/ 4880447 h 4880447"/>
              <a:gd name="connsiteX3-31" fmla="*/ 8094133 w 8230094"/>
              <a:gd name="connsiteY3-32" fmla="*/ 0 h 4880447"/>
            </a:gdLst>
            <a:ahLst/>
            <a:cxnLst>
              <a:cxn ang="0">
                <a:pos x="connsiteX0-1" y="connsiteY0-2"/>
              </a:cxn>
              <a:cxn ang="0">
                <a:pos x="connsiteX1-3" y="connsiteY1-4"/>
              </a:cxn>
              <a:cxn ang="0">
                <a:pos x="connsiteX2-5" y="connsiteY2-6"/>
              </a:cxn>
              <a:cxn ang="0">
                <a:pos x="connsiteX3-7" y="connsiteY3-8"/>
              </a:cxn>
            </a:cxnLst>
            <a:rect l="l" t="t" r="r" b="b"/>
            <a:pathLst>
              <a:path w="8230094" h="4880447">
                <a:moveTo>
                  <a:pt x="8094133" y="0"/>
                </a:moveTo>
                <a:lnTo>
                  <a:pt x="8230094" y="951914"/>
                </a:lnTo>
                <a:lnTo>
                  <a:pt x="0" y="4880447"/>
                </a:lnTo>
                <a:lnTo>
                  <a:pt x="8094133"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4" name="任意多边形: 形状 77"/>
          <p:cNvSpPr/>
          <p:nvPr/>
        </p:nvSpPr>
        <p:spPr>
          <a:xfrm rot="19507267">
            <a:off x="5398122" y="269294"/>
            <a:ext cx="8642989" cy="7496616"/>
          </a:xfrm>
          <a:custGeom>
            <a:avLst/>
            <a:gdLst>
              <a:gd name="connsiteX0" fmla="*/ 8272473 w 8272473"/>
              <a:gd name="connsiteY0" fmla="*/ 1765456 h 9709508"/>
              <a:gd name="connsiteX1" fmla="*/ 8264044 w 8272473"/>
              <a:gd name="connsiteY1" fmla="*/ 2523401 h 9709508"/>
              <a:gd name="connsiteX2" fmla="*/ 8030041 w 8272473"/>
              <a:gd name="connsiteY2" fmla="*/ 8418382 h 9709508"/>
              <a:gd name="connsiteX3" fmla="*/ 8010618 w 8272473"/>
              <a:gd name="connsiteY3" fmla="*/ 9178496 h 9709508"/>
              <a:gd name="connsiteX4" fmla="*/ 7640469 w 8272473"/>
              <a:gd name="connsiteY4" fmla="*/ 9709508 h 9709508"/>
              <a:gd name="connsiteX5" fmla="*/ 1113760 w 8272473"/>
              <a:gd name="connsiteY5" fmla="*/ 5159988 h 9709508"/>
              <a:gd name="connsiteX6" fmla="*/ 0 w 8272473"/>
              <a:gd name="connsiteY6" fmla="*/ 1869783 h 9709508"/>
              <a:gd name="connsiteX7" fmla="*/ 5739762 w 8272473"/>
              <a:gd name="connsiteY7" fmla="*/ 0 h 9709508"/>
              <a:gd name="connsiteX0-1" fmla="*/ 8272473 w 8401806"/>
              <a:gd name="connsiteY0-2" fmla="*/ 1765456 h 9709508"/>
              <a:gd name="connsiteX1-3" fmla="*/ 8030041 w 8401806"/>
              <a:gd name="connsiteY1-4" fmla="*/ 8418382 h 9709508"/>
              <a:gd name="connsiteX2-5" fmla="*/ 8010618 w 8401806"/>
              <a:gd name="connsiteY2-6" fmla="*/ 9178496 h 9709508"/>
              <a:gd name="connsiteX3-7" fmla="*/ 7640469 w 8401806"/>
              <a:gd name="connsiteY3-8" fmla="*/ 9709508 h 9709508"/>
              <a:gd name="connsiteX4-9" fmla="*/ 1113760 w 8401806"/>
              <a:gd name="connsiteY4-10" fmla="*/ 5159988 h 9709508"/>
              <a:gd name="connsiteX5-11" fmla="*/ 0 w 8401806"/>
              <a:gd name="connsiteY5-12" fmla="*/ 1869783 h 9709508"/>
              <a:gd name="connsiteX6-13" fmla="*/ 5739762 w 8401806"/>
              <a:gd name="connsiteY6-14" fmla="*/ 0 h 9709508"/>
              <a:gd name="connsiteX7-15" fmla="*/ 8272473 w 8401806"/>
              <a:gd name="connsiteY7-16" fmla="*/ 1765456 h 9709508"/>
              <a:gd name="connsiteX0-17" fmla="*/ 8272473 w 8406082"/>
              <a:gd name="connsiteY0-18" fmla="*/ 1765456 h 9709508"/>
              <a:gd name="connsiteX1-19" fmla="*/ 8010618 w 8406082"/>
              <a:gd name="connsiteY1-20" fmla="*/ 9178496 h 9709508"/>
              <a:gd name="connsiteX2-21" fmla="*/ 7640469 w 8406082"/>
              <a:gd name="connsiteY2-22" fmla="*/ 9709508 h 9709508"/>
              <a:gd name="connsiteX3-23" fmla="*/ 1113760 w 8406082"/>
              <a:gd name="connsiteY3-24" fmla="*/ 5159988 h 9709508"/>
              <a:gd name="connsiteX4-25" fmla="*/ 0 w 8406082"/>
              <a:gd name="connsiteY4-26" fmla="*/ 1869783 h 9709508"/>
              <a:gd name="connsiteX5-27" fmla="*/ 5739762 w 8406082"/>
              <a:gd name="connsiteY5-28" fmla="*/ 0 h 9709508"/>
              <a:gd name="connsiteX6-29" fmla="*/ 8272473 w 8406082"/>
              <a:gd name="connsiteY6-30" fmla="*/ 1765456 h 9709508"/>
              <a:gd name="connsiteX0-31" fmla="*/ 8272473 w 8532413"/>
              <a:gd name="connsiteY0-32" fmla="*/ 1765456 h 9709508"/>
              <a:gd name="connsiteX1-33" fmla="*/ 7640469 w 8532413"/>
              <a:gd name="connsiteY1-34" fmla="*/ 9709508 h 9709508"/>
              <a:gd name="connsiteX2-35" fmla="*/ 1113760 w 8532413"/>
              <a:gd name="connsiteY2-36" fmla="*/ 5159988 h 9709508"/>
              <a:gd name="connsiteX3-37" fmla="*/ 0 w 8532413"/>
              <a:gd name="connsiteY3-38" fmla="*/ 1869783 h 9709508"/>
              <a:gd name="connsiteX4-39" fmla="*/ 5739762 w 8532413"/>
              <a:gd name="connsiteY4-40" fmla="*/ 0 h 9709508"/>
              <a:gd name="connsiteX5-41" fmla="*/ 8272473 w 8532413"/>
              <a:gd name="connsiteY5-42" fmla="*/ 1765456 h 9709508"/>
              <a:gd name="connsiteX0-43" fmla="*/ 11454407 w 11478145"/>
              <a:gd name="connsiteY0-44" fmla="*/ 4029904 h 9709508"/>
              <a:gd name="connsiteX1-45" fmla="*/ 7640469 w 11478145"/>
              <a:gd name="connsiteY1-46" fmla="*/ 9709508 h 9709508"/>
              <a:gd name="connsiteX2-47" fmla="*/ 1113760 w 11478145"/>
              <a:gd name="connsiteY2-48" fmla="*/ 5159988 h 9709508"/>
              <a:gd name="connsiteX3-49" fmla="*/ 0 w 11478145"/>
              <a:gd name="connsiteY3-50" fmla="*/ 1869783 h 9709508"/>
              <a:gd name="connsiteX4-51" fmla="*/ 5739762 w 11478145"/>
              <a:gd name="connsiteY4-52" fmla="*/ 0 h 9709508"/>
              <a:gd name="connsiteX5-53" fmla="*/ 11454407 w 11478145"/>
              <a:gd name="connsiteY5-54" fmla="*/ 4029904 h 9709508"/>
              <a:gd name="connsiteX0-55" fmla="*/ 11454407 w 11454407"/>
              <a:gd name="connsiteY0-56" fmla="*/ 4029904 h 9709508"/>
              <a:gd name="connsiteX1-57" fmla="*/ 7640469 w 11454407"/>
              <a:gd name="connsiteY1-58" fmla="*/ 9709508 h 9709508"/>
              <a:gd name="connsiteX2-59" fmla="*/ 1113760 w 11454407"/>
              <a:gd name="connsiteY2-60" fmla="*/ 5159988 h 9709508"/>
              <a:gd name="connsiteX3-61" fmla="*/ 0 w 11454407"/>
              <a:gd name="connsiteY3-62" fmla="*/ 1869783 h 9709508"/>
              <a:gd name="connsiteX4-63" fmla="*/ 5739762 w 11454407"/>
              <a:gd name="connsiteY4-64" fmla="*/ 0 h 9709508"/>
              <a:gd name="connsiteX5-65" fmla="*/ 11454407 w 11454407"/>
              <a:gd name="connsiteY5-66" fmla="*/ 4029904 h 9709508"/>
              <a:gd name="connsiteX0-67" fmla="*/ 11516918 w 11516918"/>
              <a:gd name="connsiteY0-68" fmla="*/ 4073479 h 9709508"/>
              <a:gd name="connsiteX1-69" fmla="*/ 7640469 w 11516918"/>
              <a:gd name="connsiteY1-70" fmla="*/ 9709508 h 9709508"/>
              <a:gd name="connsiteX2-71" fmla="*/ 1113760 w 11516918"/>
              <a:gd name="connsiteY2-72" fmla="*/ 5159988 h 9709508"/>
              <a:gd name="connsiteX3-73" fmla="*/ 0 w 11516918"/>
              <a:gd name="connsiteY3-74" fmla="*/ 1869783 h 9709508"/>
              <a:gd name="connsiteX4-75" fmla="*/ 5739762 w 11516918"/>
              <a:gd name="connsiteY4-76" fmla="*/ 0 h 9709508"/>
              <a:gd name="connsiteX5-77" fmla="*/ 11516918 w 11516918"/>
              <a:gd name="connsiteY5-78" fmla="*/ 4073479 h 9709508"/>
              <a:gd name="connsiteX0-79" fmla="*/ 11516918 w 11516918"/>
              <a:gd name="connsiteY0-80" fmla="*/ 4073479 h 9709508"/>
              <a:gd name="connsiteX1-81" fmla="*/ 7640469 w 11516918"/>
              <a:gd name="connsiteY1-82" fmla="*/ 9709508 h 9709508"/>
              <a:gd name="connsiteX2-83" fmla="*/ 1113760 w 11516918"/>
              <a:gd name="connsiteY2-84" fmla="*/ 5159988 h 9709508"/>
              <a:gd name="connsiteX3-85" fmla="*/ 0 w 11516918"/>
              <a:gd name="connsiteY3-86" fmla="*/ 1869783 h 9709508"/>
              <a:gd name="connsiteX4-87" fmla="*/ 5739762 w 11516918"/>
              <a:gd name="connsiteY4-88" fmla="*/ 0 h 9709508"/>
              <a:gd name="connsiteX5-89" fmla="*/ 11516918 w 11516918"/>
              <a:gd name="connsiteY5-90" fmla="*/ 4073479 h 9709508"/>
              <a:gd name="connsiteX0-91" fmla="*/ 11516918 w 11516918"/>
              <a:gd name="connsiteY0-92" fmla="*/ 4073479 h 9709526"/>
              <a:gd name="connsiteX1-93" fmla="*/ 7640469 w 11516918"/>
              <a:gd name="connsiteY1-94" fmla="*/ 9709508 h 9709526"/>
              <a:gd name="connsiteX2-95" fmla="*/ 1113760 w 11516918"/>
              <a:gd name="connsiteY2-96" fmla="*/ 5159988 h 9709526"/>
              <a:gd name="connsiteX3-97" fmla="*/ 0 w 11516918"/>
              <a:gd name="connsiteY3-98" fmla="*/ 1869783 h 9709526"/>
              <a:gd name="connsiteX4-99" fmla="*/ 5739762 w 11516918"/>
              <a:gd name="connsiteY4-100" fmla="*/ 0 h 9709526"/>
              <a:gd name="connsiteX5-101" fmla="*/ 11516918 w 11516918"/>
              <a:gd name="connsiteY5-102" fmla="*/ 4073479 h 9709526"/>
              <a:gd name="connsiteX0-103" fmla="*/ 11516918 w 11516918"/>
              <a:gd name="connsiteY0-104" fmla="*/ 4073479 h 9280823"/>
              <a:gd name="connsiteX1-105" fmla="*/ 7534880 w 11516918"/>
              <a:gd name="connsiteY1-106" fmla="*/ 9280804 h 9280823"/>
              <a:gd name="connsiteX2-107" fmla="*/ 1113760 w 11516918"/>
              <a:gd name="connsiteY2-108" fmla="*/ 5159988 h 9280823"/>
              <a:gd name="connsiteX3-109" fmla="*/ 0 w 11516918"/>
              <a:gd name="connsiteY3-110" fmla="*/ 1869783 h 9280823"/>
              <a:gd name="connsiteX4-111" fmla="*/ 5739762 w 11516918"/>
              <a:gd name="connsiteY4-112" fmla="*/ 0 h 9280823"/>
              <a:gd name="connsiteX5-113" fmla="*/ 11516918 w 11516918"/>
              <a:gd name="connsiteY5-114" fmla="*/ 4073479 h 9280823"/>
              <a:gd name="connsiteX0-115" fmla="*/ 11516918 w 11516918"/>
              <a:gd name="connsiteY0-116" fmla="*/ 4073479 h 9707517"/>
              <a:gd name="connsiteX1-117" fmla="*/ 7651735 w 11516918"/>
              <a:gd name="connsiteY1-118" fmla="*/ 9707499 h 9707517"/>
              <a:gd name="connsiteX2-119" fmla="*/ 1113760 w 11516918"/>
              <a:gd name="connsiteY2-120" fmla="*/ 5159988 h 9707517"/>
              <a:gd name="connsiteX3-121" fmla="*/ 0 w 11516918"/>
              <a:gd name="connsiteY3-122" fmla="*/ 1869783 h 9707517"/>
              <a:gd name="connsiteX4-123" fmla="*/ 5739762 w 11516918"/>
              <a:gd name="connsiteY4-124" fmla="*/ 0 h 9707517"/>
              <a:gd name="connsiteX5-125" fmla="*/ 11516918 w 11516918"/>
              <a:gd name="connsiteY5-126" fmla="*/ 4073479 h 9707517"/>
              <a:gd name="connsiteX0-127" fmla="*/ 11562383 w 11562383"/>
              <a:gd name="connsiteY0-128" fmla="*/ 4080124 h 9707517"/>
              <a:gd name="connsiteX1-129" fmla="*/ 7651735 w 11562383"/>
              <a:gd name="connsiteY1-130" fmla="*/ 9707499 h 9707517"/>
              <a:gd name="connsiteX2-131" fmla="*/ 1113760 w 11562383"/>
              <a:gd name="connsiteY2-132" fmla="*/ 5159988 h 9707517"/>
              <a:gd name="connsiteX3-133" fmla="*/ 0 w 11562383"/>
              <a:gd name="connsiteY3-134" fmla="*/ 1869783 h 9707517"/>
              <a:gd name="connsiteX4-135" fmla="*/ 5739762 w 11562383"/>
              <a:gd name="connsiteY4-136" fmla="*/ 0 h 9707517"/>
              <a:gd name="connsiteX5-137" fmla="*/ 11562383 w 11562383"/>
              <a:gd name="connsiteY5-138" fmla="*/ 4080124 h 9707517"/>
              <a:gd name="connsiteX0-139" fmla="*/ 11562383 w 11562383"/>
              <a:gd name="connsiteY0-140" fmla="*/ 4080124 h 9707516"/>
              <a:gd name="connsiteX1-141" fmla="*/ 7651735 w 11562383"/>
              <a:gd name="connsiteY1-142" fmla="*/ 9707499 h 9707516"/>
              <a:gd name="connsiteX2-143" fmla="*/ 1113760 w 11562383"/>
              <a:gd name="connsiteY2-144" fmla="*/ 5159988 h 9707516"/>
              <a:gd name="connsiteX3-145" fmla="*/ 0 w 11562383"/>
              <a:gd name="connsiteY3-146" fmla="*/ 1869783 h 9707516"/>
              <a:gd name="connsiteX4-147" fmla="*/ 5739762 w 11562383"/>
              <a:gd name="connsiteY4-148" fmla="*/ 0 h 9707516"/>
              <a:gd name="connsiteX5-149" fmla="*/ 11562383 w 11562383"/>
              <a:gd name="connsiteY5-150" fmla="*/ 4080124 h 9707516"/>
              <a:gd name="connsiteX0-151" fmla="*/ 11562383 w 11562383"/>
              <a:gd name="connsiteY0-152" fmla="*/ 4080124 h 9707516"/>
              <a:gd name="connsiteX1-153" fmla="*/ 7651735 w 11562383"/>
              <a:gd name="connsiteY1-154" fmla="*/ 9707499 h 9707516"/>
              <a:gd name="connsiteX2-155" fmla="*/ 1113760 w 11562383"/>
              <a:gd name="connsiteY2-156" fmla="*/ 5159988 h 9707516"/>
              <a:gd name="connsiteX3-157" fmla="*/ 0 w 11562383"/>
              <a:gd name="connsiteY3-158" fmla="*/ 1869783 h 9707516"/>
              <a:gd name="connsiteX4-159" fmla="*/ 5739762 w 11562383"/>
              <a:gd name="connsiteY4-160" fmla="*/ 0 h 9707516"/>
              <a:gd name="connsiteX5-161" fmla="*/ 11562383 w 11562383"/>
              <a:gd name="connsiteY5-162" fmla="*/ 4080124 h 9707516"/>
              <a:gd name="connsiteX0-163" fmla="*/ 11562383 w 11562383"/>
              <a:gd name="connsiteY0-164" fmla="*/ 4080124 h 9707516"/>
              <a:gd name="connsiteX1-165" fmla="*/ 7651735 w 11562383"/>
              <a:gd name="connsiteY1-166" fmla="*/ 9707499 h 9707516"/>
              <a:gd name="connsiteX2-167" fmla="*/ 1113760 w 11562383"/>
              <a:gd name="connsiteY2-168" fmla="*/ 5159988 h 9707516"/>
              <a:gd name="connsiteX3-169" fmla="*/ 0 w 11562383"/>
              <a:gd name="connsiteY3-170" fmla="*/ 1869783 h 9707516"/>
              <a:gd name="connsiteX4-171" fmla="*/ 5739762 w 11562383"/>
              <a:gd name="connsiteY4-172" fmla="*/ 0 h 9707516"/>
              <a:gd name="connsiteX5-173" fmla="*/ 6226301 w 11562383"/>
              <a:gd name="connsiteY5-174" fmla="*/ 354628 h 9707516"/>
              <a:gd name="connsiteX6-175" fmla="*/ 11562383 w 11562383"/>
              <a:gd name="connsiteY6-176" fmla="*/ 4080124 h 9707516"/>
              <a:gd name="connsiteX0-177" fmla="*/ 11562383 w 11562383"/>
              <a:gd name="connsiteY0-178" fmla="*/ 3725496 h 9352888"/>
              <a:gd name="connsiteX1-179" fmla="*/ 7651735 w 11562383"/>
              <a:gd name="connsiteY1-180" fmla="*/ 9352871 h 9352888"/>
              <a:gd name="connsiteX2-181" fmla="*/ 1113760 w 11562383"/>
              <a:gd name="connsiteY2-182" fmla="*/ 4805360 h 9352888"/>
              <a:gd name="connsiteX3-183" fmla="*/ 0 w 11562383"/>
              <a:gd name="connsiteY3-184" fmla="*/ 1515155 h 9352888"/>
              <a:gd name="connsiteX4-185" fmla="*/ 6226301 w 11562383"/>
              <a:gd name="connsiteY4-186" fmla="*/ 0 h 9352888"/>
              <a:gd name="connsiteX5-187" fmla="*/ 11562383 w 11562383"/>
              <a:gd name="connsiteY5-188" fmla="*/ 3725496 h 9352888"/>
              <a:gd name="connsiteX0-189" fmla="*/ 10448623 w 10448623"/>
              <a:gd name="connsiteY0-190" fmla="*/ 3725496 h 9352888"/>
              <a:gd name="connsiteX1-191" fmla="*/ 6537975 w 10448623"/>
              <a:gd name="connsiteY1-192" fmla="*/ 9352871 h 9352888"/>
              <a:gd name="connsiteX2-193" fmla="*/ 0 w 10448623"/>
              <a:gd name="connsiteY2-194" fmla="*/ 4805360 h 9352888"/>
              <a:gd name="connsiteX3-195" fmla="*/ 893222 w 10448623"/>
              <a:gd name="connsiteY3-196" fmla="*/ 1063065 h 9352888"/>
              <a:gd name="connsiteX4-197" fmla="*/ 5112541 w 10448623"/>
              <a:gd name="connsiteY4-198" fmla="*/ 0 h 9352888"/>
              <a:gd name="connsiteX5-199" fmla="*/ 10448623 w 10448623"/>
              <a:gd name="connsiteY5-200" fmla="*/ 3725496 h 9352888"/>
              <a:gd name="connsiteX0-201" fmla="*/ 9555401 w 9555401"/>
              <a:gd name="connsiteY0-202" fmla="*/ 3725496 h 9352888"/>
              <a:gd name="connsiteX1-203" fmla="*/ 5644753 w 9555401"/>
              <a:gd name="connsiteY1-204" fmla="*/ 9352871 h 9352888"/>
              <a:gd name="connsiteX2-205" fmla="*/ 2691453 w 9555401"/>
              <a:gd name="connsiteY2-206" fmla="*/ 7343908 h 9352888"/>
              <a:gd name="connsiteX3-207" fmla="*/ 0 w 9555401"/>
              <a:gd name="connsiteY3-208" fmla="*/ 1063065 h 9352888"/>
              <a:gd name="connsiteX4-209" fmla="*/ 4219319 w 9555401"/>
              <a:gd name="connsiteY4-210" fmla="*/ 0 h 9352888"/>
              <a:gd name="connsiteX5-211" fmla="*/ 9555401 w 9555401"/>
              <a:gd name="connsiteY5-212" fmla="*/ 3725496 h 9352888"/>
              <a:gd name="connsiteX0-213" fmla="*/ 9602088 w 9602088"/>
              <a:gd name="connsiteY0-214" fmla="*/ 3725496 h 9352888"/>
              <a:gd name="connsiteX1-215" fmla="*/ 5691440 w 9602088"/>
              <a:gd name="connsiteY1-216" fmla="*/ 9352871 h 9352888"/>
              <a:gd name="connsiteX2-217" fmla="*/ 2738140 w 9602088"/>
              <a:gd name="connsiteY2-218" fmla="*/ 7343908 h 9352888"/>
              <a:gd name="connsiteX3-219" fmla="*/ 0 w 9602088"/>
              <a:gd name="connsiteY3-220" fmla="*/ 1130042 h 9352888"/>
              <a:gd name="connsiteX4-221" fmla="*/ 4266006 w 9602088"/>
              <a:gd name="connsiteY4-222" fmla="*/ 0 h 9352888"/>
              <a:gd name="connsiteX5-223" fmla="*/ 9602088 w 9602088"/>
              <a:gd name="connsiteY5-224" fmla="*/ 3725496 h 9352888"/>
              <a:gd name="connsiteX0-225" fmla="*/ 9473413 w 9473413"/>
              <a:gd name="connsiteY0-226" fmla="*/ 3725496 h 9352888"/>
              <a:gd name="connsiteX1-227" fmla="*/ 5562765 w 9473413"/>
              <a:gd name="connsiteY1-228" fmla="*/ 9352871 h 9352888"/>
              <a:gd name="connsiteX2-229" fmla="*/ 2609465 w 9473413"/>
              <a:gd name="connsiteY2-230" fmla="*/ 7343908 h 9352888"/>
              <a:gd name="connsiteX3-231" fmla="*/ 0 w 9473413"/>
              <a:gd name="connsiteY3-232" fmla="*/ 1259545 h 9352888"/>
              <a:gd name="connsiteX4-233" fmla="*/ 4137331 w 9473413"/>
              <a:gd name="connsiteY4-234" fmla="*/ 0 h 9352888"/>
              <a:gd name="connsiteX5-235" fmla="*/ 9473413 w 9473413"/>
              <a:gd name="connsiteY5-236" fmla="*/ 3725496 h 9352888"/>
              <a:gd name="connsiteX0-237" fmla="*/ 9490867 w 9490867"/>
              <a:gd name="connsiteY0-238" fmla="*/ 3725496 h 9352888"/>
              <a:gd name="connsiteX1-239" fmla="*/ 5580219 w 9490867"/>
              <a:gd name="connsiteY1-240" fmla="*/ 9352871 h 9352888"/>
              <a:gd name="connsiteX2-241" fmla="*/ 2626919 w 9490867"/>
              <a:gd name="connsiteY2-242" fmla="*/ 7343908 h 9352888"/>
              <a:gd name="connsiteX3-243" fmla="*/ 0 w 9490867"/>
              <a:gd name="connsiteY3-244" fmla="*/ 1227475 h 9352888"/>
              <a:gd name="connsiteX4-245" fmla="*/ 4154785 w 9490867"/>
              <a:gd name="connsiteY4-246" fmla="*/ 0 h 9352888"/>
              <a:gd name="connsiteX5-247" fmla="*/ 9490867 w 9490867"/>
              <a:gd name="connsiteY5-248" fmla="*/ 3725496 h 9352888"/>
              <a:gd name="connsiteX0-249" fmla="*/ 9490867 w 9490867"/>
              <a:gd name="connsiteY0-250" fmla="*/ 2498021 h 8125413"/>
              <a:gd name="connsiteX1-251" fmla="*/ 5580219 w 9490867"/>
              <a:gd name="connsiteY1-252" fmla="*/ 8125396 h 8125413"/>
              <a:gd name="connsiteX2-253" fmla="*/ 2626919 w 9490867"/>
              <a:gd name="connsiteY2-254" fmla="*/ 6116433 h 8125413"/>
              <a:gd name="connsiteX3-255" fmla="*/ 0 w 9490867"/>
              <a:gd name="connsiteY3-256" fmla="*/ 0 h 8125413"/>
              <a:gd name="connsiteX4-257" fmla="*/ 6817781 w 9490867"/>
              <a:gd name="connsiteY4-258" fmla="*/ 628797 h 8125413"/>
              <a:gd name="connsiteX5-259" fmla="*/ 9490867 w 9490867"/>
              <a:gd name="connsiteY5-260" fmla="*/ 2498021 h 8125413"/>
              <a:gd name="connsiteX0-261" fmla="*/ 8642989 w 8642989"/>
              <a:gd name="connsiteY0-262" fmla="*/ 1869224 h 7496616"/>
              <a:gd name="connsiteX1-263" fmla="*/ 4732341 w 8642989"/>
              <a:gd name="connsiteY1-264" fmla="*/ 7496599 h 7496616"/>
              <a:gd name="connsiteX2-265" fmla="*/ 1779041 w 8642989"/>
              <a:gd name="connsiteY2-266" fmla="*/ 5487636 h 7496616"/>
              <a:gd name="connsiteX3-267" fmla="*/ 0 w 8642989"/>
              <a:gd name="connsiteY3-268" fmla="*/ 73690 h 7496616"/>
              <a:gd name="connsiteX4-269" fmla="*/ 5969903 w 8642989"/>
              <a:gd name="connsiteY4-270" fmla="*/ 0 h 7496616"/>
              <a:gd name="connsiteX5-271" fmla="*/ 8642989 w 8642989"/>
              <a:gd name="connsiteY5-272" fmla="*/ 1869224 h 7496616"/>
              <a:gd name="connsiteX0-273" fmla="*/ 8642989 w 8642989"/>
              <a:gd name="connsiteY0-274" fmla="*/ 1869224 h 7496616"/>
              <a:gd name="connsiteX1-275" fmla="*/ 4732341 w 8642989"/>
              <a:gd name="connsiteY1-276" fmla="*/ 7496599 h 7496616"/>
              <a:gd name="connsiteX2-277" fmla="*/ 4850 w 8642989"/>
              <a:gd name="connsiteY2-278" fmla="*/ 4195184 h 7496616"/>
              <a:gd name="connsiteX3-279" fmla="*/ 0 w 8642989"/>
              <a:gd name="connsiteY3-280" fmla="*/ 73690 h 7496616"/>
              <a:gd name="connsiteX4-281" fmla="*/ 5969903 w 8642989"/>
              <a:gd name="connsiteY4-282" fmla="*/ 0 h 7496616"/>
              <a:gd name="connsiteX5-283" fmla="*/ 8642989 w 8642989"/>
              <a:gd name="connsiteY5-284" fmla="*/ 1869224 h 74966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8642989" h="7496616">
                <a:moveTo>
                  <a:pt x="8642989" y="1869224"/>
                </a:moveTo>
                <a:cubicBezTo>
                  <a:pt x="8605284" y="1925363"/>
                  <a:pt x="4765320" y="7508106"/>
                  <a:pt x="4732341" y="7496599"/>
                </a:cubicBezTo>
                <a:lnTo>
                  <a:pt x="4850" y="4195184"/>
                </a:lnTo>
                <a:cubicBezTo>
                  <a:pt x="3233" y="2821353"/>
                  <a:pt x="1617" y="1447521"/>
                  <a:pt x="0" y="73690"/>
                </a:cubicBezTo>
                <a:lnTo>
                  <a:pt x="5969903" y="0"/>
                </a:lnTo>
                <a:lnTo>
                  <a:pt x="8642989" y="1869224"/>
                </a:lnTo>
                <a:close/>
              </a:path>
            </a:pathLst>
          </a:custGeom>
          <a:solidFill>
            <a:schemeClr val="bg1"/>
          </a:solidFill>
          <a:ln>
            <a:noFill/>
          </a:ln>
          <a:effectLst>
            <a:outerShdw blurRad="215900" dist="63500" dir="8100000" sx="101000" sy="101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 name="文本框 2"/>
          <p:cNvSpPr txBox="1"/>
          <p:nvPr/>
        </p:nvSpPr>
        <p:spPr>
          <a:xfrm>
            <a:off x="1992346" y="2982724"/>
            <a:ext cx="1899046" cy="892552"/>
          </a:xfrm>
          <a:prstGeom prst="rect">
            <a:avLst/>
          </a:prstGeom>
          <a:noFill/>
        </p:spPr>
        <p:txBody>
          <a:bodyPr wrap="none" rtlCol="0">
            <a:spAutoFit/>
            <a:scene3d>
              <a:camera prst="orthographicFront"/>
              <a:lightRig rig="threePt" dir="t"/>
            </a:scene3d>
            <a:sp3d contourW="12700"/>
          </a:bodyPr>
          <a:lstStyle/>
          <a:p>
            <a:pPr algn="r" fontAlgn="auto">
              <a:spcBef>
                <a:spcPts val="0"/>
              </a:spcBef>
              <a:spcAft>
                <a:spcPts val="0"/>
              </a:spcAft>
              <a:defRPr/>
            </a:pPr>
            <a:r>
              <a:rPr lang="en-US" altLang="zh-CN" sz="32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PART 03</a:t>
            </a:r>
            <a:endParaRPr lang="en-US" altLang="zh-CN" sz="32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r" fontAlgn="auto">
              <a:spcBef>
                <a:spcPts val="0"/>
              </a:spcBef>
              <a:spcAft>
                <a:spcPts val="0"/>
              </a:spcAft>
              <a:defRPr/>
            </a:pPr>
            <a:r>
              <a:rPr lang="zh-CN" altLang="en-US" sz="20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设计方案</a:t>
            </a:r>
            <a:endParaRPr lang="zh-CN" altLang="en-US" sz="20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4" name="组合 3"/>
          <p:cNvGrpSpPr/>
          <p:nvPr/>
        </p:nvGrpSpPr>
        <p:grpSpPr>
          <a:xfrm>
            <a:off x="6136804" y="3309716"/>
            <a:ext cx="4711724" cy="900801"/>
            <a:chOff x="3365500" y="429281"/>
            <a:chExt cx="4711724" cy="900801"/>
          </a:xfrm>
        </p:grpSpPr>
        <p:sp>
          <p:nvSpPr>
            <p:cNvPr id="5" name="文本框 4"/>
            <p:cNvSpPr txBox="1"/>
            <p:nvPr/>
          </p:nvSpPr>
          <p:spPr>
            <a:xfrm>
              <a:off x="3365500" y="429281"/>
              <a:ext cx="3262432" cy="707886"/>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defRPr/>
              </a:pPr>
              <a:r>
                <a:rPr lang="zh-CN" altLang="en-US" sz="4000" b="1" dirty="0">
                  <a:solidFill>
                    <a:schemeClr val="accent2">
                      <a:lumMod val="7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项目设计方案</a:t>
              </a:r>
              <a:endParaRPr lang="zh-CN" altLang="en-US" sz="4000" b="1" dirty="0">
                <a:solidFill>
                  <a:schemeClr val="accent2">
                    <a:lumMod val="7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6" name="文本框 5"/>
            <p:cNvSpPr txBox="1"/>
            <p:nvPr/>
          </p:nvSpPr>
          <p:spPr>
            <a:xfrm>
              <a:off x="3365500" y="993387"/>
              <a:ext cx="4711724" cy="336695"/>
            </a:xfrm>
            <a:prstGeom prst="rect">
              <a:avLst/>
            </a:prstGeom>
            <a:noFill/>
          </p:spPr>
          <p:txBody>
            <a:bodyPr wrap="square" rtlCol="0">
              <a:spAutoFit/>
              <a:scene3d>
                <a:camera prst="orthographicFront"/>
                <a:lightRig rig="threePt" dir="t"/>
              </a:scene3d>
              <a:sp3d contourW="12700"/>
            </a:bodyPr>
            <a:lstStyle/>
            <a:p>
              <a:pPr fontAlgn="auto">
                <a:lnSpc>
                  <a:spcPct val="150000"/>
                </a:lnSpc>
                <a:spcBef>
                  <a:spcPts val="0"/>
                </a:spcBef>
                <a:spcAft>
                  <a:spcPts val="0"/>
                </a:spcAft>
                <a:defRPr/>
              </a:pPr>
              <a:r>
                <a:rPr lang="en-US" altLang="zh-CN" sz="12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Project design scheme</a:t>
              </a:r>
              <a:endParaRPr lang="zh-CN" altLang="en-US" sz="12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1"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1000" fill="hold"/>
                                        <p:tgtEl>
                                          <p:spTgt spid="48"/>
                                        </p:tgtEl>
                                        <p:attrNameLst>
                                          <p:attrName>ppt_w</p:attrName>
                                        </p:attrNameLst>
                                      </p:cBhvr>
                                      <p:tavLst>
                                        <p:tav tm="0">
                                          <p:val>
                                            <p:strVal val="#ppt_w+.3"/>
                                          </p:val>
                                        </p:tav>
                                        <p:tav tm="100000">
                                          <p:val>
                                            <p:strVal val="#ppt_w"/>
                                          </p:val>
                                        </p:tav>
                                      </p:tavLst>
                                    </p:anim>
                                    <p:anim calcmode="lin" valueType="num">
                                      <p:cBhvr>
                                        <p:cTn id="8" dur="1000" fill="hold"/>
                                        <p:tgtEl>
                                          <p:spTgt spid="48"/>
                                        </p:tgtEl>
                                        <p:attrNameLst>
                                          <p:attrName>ppt_h</p:attrName>
                                        </p:attrNameLst>
                                      </p:cBhvr>
                                      <p:tavLst>
                                        <p:tav tm="0">
                                          <p:val>
                                            <p:strVal val="#ppt_h"/>
                                          </p:val>
                                        </p:tav>
                                        <p:tav tm="100000">
                                          <p:val>
                                            <p:strVal val="#ppt_h"/>
                                          </p:val>
                                        </p:tav>
                                      </p:tavLst>
                                    </p:anim>
                                    <p:animEffect transition="in" filter="fade">
                                      <p:cBhvr>
                                        <p:cTn id="9" dur="1000"/>
                                        <p:tgtEl>
                                          <p:spTgt spid="48"/>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randombar(horizontal)">
                                      <p:cBhvr>
                                        <p:cTn id="15" dur="500"/>
                                        <p:tgtEl>
                                          <p:spTgt spid="46"/>
                                        </p:tgtEl>
                                      </p:cBhvr>
                                    </p:animEffect>
                                  </p:childTnLst>
                                </p:cTn>
                              </p:par>
                              <p:par>
                                <p:cTn id="16" presetID="2" presetClass="entr" presetSubtype="8" fill="hold" grpId="0" nodeType="withEffect">
                                  <p:stCondLst>
                                    <p:cond delay="25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500" fill="hold"/>
                                        <p:tgtEl>
                                          <p:spTgt spid="45"/>
                                        </p:tgtEl>
                                        <p:attrNameLst>
                                          <p:attrName>ppt_x</p:attrName>
                                        </p:attrNameLst>
                                      </p:cBhvr>
                                      <p:tavLst>
                                        <p:tav tm="0">
                                          <p:val>
                                            <p:strVal val="0-#ppt_w/2"/>
                                          </p:val>
                                        </p:tav>
                                        <p:tav tm="100000">
                                          <p:val>
                                            <p:strVal val="#ppt_x"/>
                                          </p:val>
                                        </p:tav>
                                      </p:tavLst>
                                    </p:anim>
                                    <p:anim calcmode="lin" valueType="num">
                                      <p:cBhvr additive="base">
                                        <p:cTn id="19" dur="500" fill="hold"/>
                                        <p:tgtEl>
                                          <p:spTgt spid="45"/>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42" presetClass="entr" presetSubtype="0" fill="hold" nodeType="withEffect">
                                  <p:stCondLst>
                                    <p:cond delay="50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bldLvl="0" animBg="1"/>
      <p:bldP spid="46" grpId="0" animBg="1"/>
      <p:bldP spid="45" grpId="0" animBg="1"/>
      <p:bldP spid="9" grpId="0" animBg="1"/>
      <p:bldP spid="44"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954496" y="2780928"/>
            <a:ext cx="10237504" cy="972108"/>
            <a:chOff x="1954496" y="2780928"/>
            <a:chExt cx="10237504" cy="972108"/>
          </a:xfrm>
        </p:grpSpPr>
        <p:cxnSp>
          <p:nvCxnSpPr>
            <p:cNvPr id="11" name="直接连接符 10"/>
            <p:cNvCxnSpPr/>
            <p:nvPr/>
          </p:nvCxnSpPr>
          <p:spPr>
            <a:xfrm>
              <a:off x="2063552" y="3645024"/>
              <a:ext cx="1012844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955540" y="3537012"/>
              <a:ext cx="216024" cy="216024"/>
            </a:xfrm>
            <a:prstGeom prst="ellipse">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4" name="椭圆 13"/>
            <p:cNvSpPr/>
            <p:nvPr/>
          </p:nvSpPr>
          <p:spPr>
            <a:xfrm>
              <a:off x="4439816" y="3537012"/>
              <a:ext cx="216024" cy="216024"/>
            </a:xfrm>
            <a:prstGeom prst="ellipse">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7" name="椭圆 16"/>
            <p:cNvSpPr/>
            <p:nvPr/>
          </p:nvSpPr>
          <p:spPr>
            <a:xfrm>
              <a:off x="6816080" y="3537012"/>
              <a:ext cx="216024" cy="216024"/>
            </a:xfrm>
            <a:prstGeom prst="ellipse">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8" name="椭圆 17"/>
            <p:cNvSpPr/>
            <p:nvPr/>
          </p:nvSpPr>
          <p:spPr>
            <a:xfrm>
              <a:off x="9192344" y="3537012"/>
              <a:ext cx="216024" cy="216024"/>
            </a:xfrm>
            <a:prstGeom prst="ellipse">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9" name="矩形: 圆角 18"/>
            <p:cNvSpPr/>
            <p:nvPr/>
          </p:nvSpPr>
          <p:spPr>
            <a:xfrm>
              <a:off x="1954496" y="2780928"/>
              <a:ext cx="1333192" cy="4360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图片预处理</a:t>
              </a:r>
              <a:endParaRPr lang="zh-CN" altLang="en-US"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0" name="矩形: 圆角 19"/>
            <p:cNvSpPr/>
            <p:nvPr/>
          </p:nvSpPr>
          <p:spPr>
            <a:xfrm>
              <a:off x="4439816" y="2780928"/>
              <a:ext cx="1333192" cy="4360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字符分割</a:t>
              </a:r>
              <a:endParaRPr lang="zh-CN" altLang="en-US"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1" name="矩形: 圆角 20"/>
            <p:cNvSpPr/>
            <p:nvPr/>
          </p:nvSpPr>
          <p:spPr>
            <a:xfrm>
              <a:off x="6816080" y="2780928"/>
              <a:ext cx="1333192" cy="4360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字符识别</a:t>
              </a:r>
              <a:endParaRPr lang="zh-CN" altLang="en-US"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2" name="矩形: 圆角 21"/>
            <p:cNvSpPr/>
            <p:nvPr/>
          </p:nvSpPr>
          <p:spPr>
            <a:xfrm>
              <a:off x="9192344" y="2780928"/>
              <a:ext cx="1333192" cy="4360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主函数测试</a:t>
              </a:r>
              <a:endParaRPr lang="zh-CN" altLang="en-US"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44" name="矩形 43"/>
          <p:cNvSpPr/>
          <p:nvPr/>
        </p:nvSpPr>
        <p:spPr>
          <a:xfrm>
            <a:off x="1833245" y="4010660"/>
            <a:ext cx="2298700" cy="17519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8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对图片进行预处理，方便之后对图片的识别，预处理主要包括：图像灰度化，去噪，二值化</a:t>
            </a:r>
            <a:r>
              <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7" name="矩形 46"/>
          <p:cNvSpPr/>
          <p:nvPr/>
        </p:nvSpPr>
        <p:spPr>
          <a:xfrm>
            <a:off x="4359275" y="4114165"/>
            <a:ext cx="2156460" cy="141986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8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先水平投影切割出</a:t>
            </a:r>
            <a:r>
              <a:rPr lang="en-US" altLang="zh-CN" sz="18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ISBN</a:t>
            </a:r>
            <a:r>
              <a:rPr lang="zh-CN" altLang="en-US" sz="18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号需要的上半部分，再垂直投影切割下来每个字符。</a:t>
            </a:r>
            <a:endParaRPr lang="zh-CN" altLang="en-US" sz="18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50" name="矩形 49"/>
          <p:cNvSpPr/>
          <p:nvPr/>
        </p:nvSpPr>
        <p:spPr>
          <a:xfrm>
            <a:off x="6816090" y="4178935"/>
            <a:ext cx="1995170" cy="141986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8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采用模板匹配法为主，划线法为辅对切割下来的图片进行识别</a:t>
            </a:r>
            <a:r>
              <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53" name="矩形 52"/>
          <p:cNvSpPr/>
          <p:nvPr/>
        </p:nvSpPr>
        <p:spPr>
          <a:xfrm>
            <a:off x="9192260" y="4178935"/>
            <a:ext cx="2350135" cy="17519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8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调用测试文件夹里所有的图片进行识别，给出识别结果以及最后的识别正确率和准确率</a:t>
            </a:r>
            <a:r>
              <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33" name="组合 32"/>
          <p:cNvGrpSpPr/>
          <p:nvPr/>
        </p:nvGrpSpPr>
        <p:grpSpPr>
          <a:xfrm>
            <a:off x="1350149" y="407520"/>
            <a:ext cx="5603270" cy="1043251"/>
            <a:chOff x="3320581" y="694122"/>
            <a:chExt cx="5603270" cy="1043251"/>
          </a:xfrm>
        </p:grpSpPr>
        <p:sp>
          <p:nvSpPr>
            <p:cNvPr id="34" name="文本框 33"/>
            <p:cNvSpPr txBox="1"/>
            <p:nvPr/>
          </p:nvSpPr>
          <p:spPr>
            <a:xfrm>
              <a:off x="3320581" y="694122"/>
              <a:ext cx="2632710" cy="583565"/>
            </a:xfrm>
            <a:prstGeom prst="rect">
              <a:avLst/>
            </a:prstGeom>
            <a:noFill/>
          </p:spPr>
          <p:txBody>
            <a:bodyPr wrap="none" rtlCol="0">
              <a:spAutoFit/>
            </a:bodyPr>
            <a:lstStyle/>
            <a:p>
              <a:pPr fontAlgn="auto">
                <a:spcBef>
                  <a:spcPts val="0"/>
                </a:spcBef>
                <a:spcAft>
                  <a:spcPts val="0"/>
                </a:spcAft>
              </a:pPr>
              <a:r>
                <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项目设计方案</a:t>
              </a:r>
              <a:endPar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5" name="文本框 34"/>
            <p:cNvSpPr txBox="1"/>
            <p:nvPr/>
          </p:nvSpPr>
          <p:spPr>
            <a:xfrm>
              <a:off x="3320581" y="1203973"/>
              <a:ext cx="5603270" cy="533400"/>
            </a:xfrm>
            <a:prstGeom prst="rect">
              <a:avLst/>
            </a:prstGeom>
            <a:noFill/>
          </p:spPr>
          <p:txBody>
            <a:bodyPr wrap="square" rtlCol="0">
              <a:spAutoFit/>
            </a:bodyPr>
            <a:lstStyle/>
            <a:p>
              <a:pPr fontAlgn="auto">
                <a:lnSpc>
                  <a:spcPct val="120000"/>
                </a:lnSpc>
                <a:spcBef>
                  <a:spcPts val="0"/>
                </a:spcBef>
                <a:spcAft>
                  <a:spcPts val="0"/>
                </a:spcAft>
              </a:pPr>
              <a:r>
                <a:rPr lang="en-US" altLang="zh-CN" sz="12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Project design scheme</a:t>
              </a:r>
              <a:endParaRPr lang="zh-CN" altLang="en-US" sz="12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36" name="组合 35"/>
          <p:cNvGrpSpPr/>
          <p:nvPr/>
        </p:nvGrpSpPr>
        <p:grpSpPr>
          <a:xfrm>
            <a:off x="551384" y="548004"/>
            <a:ext cx="537440" cy="537440"/>
            <a:chOff x="1126772" y="548004"/>
            <a:chExt cx="537440" cy="537440"/>
          </a:xfrm>
        </p:grpSpPr>
        <p:sp>
          <p:nvSpPr>
            <p:cNvPr id="37" name="Shape 644"/>
            <p:cNvSpPr/>
            <p:nvPr/>
          </p:nvSpPr>
          <p:spPr>
            <a:xfrm rot="8100000" flipH="1">
              <a:off x="1126772" y="548004"/>
              <a:ext cx="537440" cy="537440"/>
            </a:xfrm>
            <a:prstGeom prst="roundRect">
              <a:avLst>
                <a:gd name="adj" fmla="val 25760"/>
              </a:avLst>
            </a:prstGeom>
            <a:solidFill>
              <a:schemeClr val="accent2">
                <a:lumMod val="60000"/>
                <a:lumOff val="40000"/>
              </a:schemeClr>
            </a:solid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8" name="矩形 37"/>
            <p:cNvSpPr>
              <a:spLocks noChangeArrowheads="1"/>
            </p:cNvSpPr>
            <p:nvPr/>
          </p:nvSpPr>
          <p:spPr bwMode="auto">
            <a:xfrm>
              <a:off x="1240555" y="601280"/>
              <a:ext cx="309873" cy="43053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r>
                <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3</a:t>
              </a: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MH" val="20170704192549"/>
  <p:tag name="MH_LIBRARY" val="GRAPHIC"/>
  <p:tag name="MH_TYPE" val="Other"/>
  <p:tag name="MH_ORDER" val="1"/>
</p:tagLst>
</file>

<file path=ppt/tags/tag10.xml><?xml version="1.0" encoding="utf-8"?>
<p:tagLst xmlns:p="http://schemas.openxmlformats.org/presentationml/2006/main">
  <p:tag name="MH_TYPE" val="#NeiR#"/>
  <p:tag name="MH_NUMBER" val="大于六"/>
  <p:tag name="MH_CATEGORY" val="#TuWHP#"/>
  <p:tag name="MH_LAYOUT" val="SubTitleText"/>
  <p:tag name="MH" val="20170704192549"/>
  <p:tag name="MH_LIBRARY" val="GRAPHIC"/>
</p:tagLst>
</file>

<file path=ppt/tags/tag11.xml><?xml version="1.0" encoding="utf-8"?>
<p:tagLst xmlns:p="http://schemas.openxmlformats.org/presentationml/2006/main">
  <p:tag name="MH" val="20170704192549"/>
  <p:tag name="MH_LIBRARY" val="GRAPHIC"/>
  <p:tag name="MH_TYPE" val="Other"/>
  <p:tag name="MH_ORDER" val="2"/>
</p:tagLst>
</file>

<file path=ppt/tags/tag12.xml><?xml version="1.0" encoding="utf-8"?>
<p:tagLst xmlns:p="http://schemas.openxmlformats.org/presentationml/2006/main">
  <p:tag name="MH" val="20170704192549"/>
  <p:tag name="MH_LIBRARY" val="GRAPHIC"/>
  <p:tag name="MH_TYPE" val="Other"/>
  <p:tag name="MH_ORDER" val="3"/>
</p:tagLst>
</file>

<file path=ppt/tags/tag13.xml><?xml version="1.0" encoding="utf-8"?>
<p:tagLst xmlns:p="http://schemas.openxmlformats.org/presentationml/2006/main">
  <p:tag name="MH" val="20170704192549"/>
  <p:tag name="MH_LIBRARY" val="GRAPHIC"/>
  <p:tag name="MH_TYPE" val="Other"/>
  <p:tag name="MH_ORDER" val="4"/>
</p:tagLst>
</file>

<file path=ppt/tags/tag14.xml><?xml version="1.0" encoding="utf-8"?>
<p:tagLst xmlns:p="http://schemas.openxmlformats.org/presentationml/2006/main">
  <p:tag name="MH" val="20170704192549"/>
  <p:tag name="MH_LIBRARY" val="GRAPHIC"/>
  <p:tag name="MH_TYPE" val="Other"/>
  <p:tag name="MH_ORDER" val="5"/>
</p:tagLst>
</file>

<file path=ppt/tags/tag15.xml><?xml version="1.0" encoding="utf-8"?>
<p:tagLst xmlns:p="http://schemas.openxmlformats.org/presentationml/2006/main">
  <p:tag name="MH_TYPE" val="#NeiR#"/>
  <p:tag name="MH_NUMBER" val="大于六"/>
  <p:tag name="MH_CATEGORY" val="#TuWHP#"/>
  <p:tag name="MH_LAYOUT" val="SubTitleText"/>
  <p:tag name="MH" val="20170704192549"/>
  <p:tag name="MH_LIBRARY" val="GRAPHIC"/>
</p:tagLst>
</file>

<file path=ppt/tags/tag16.xml><?xml version="1.0" encoding="utf-8"?>
<p:tagLst xmlns:p="http://schemas.openxmlformats.org/presentationml/2006/main">
  <p:tag name="MH" val="20170704192549"/>
  <p:tag name="MH_LIBRARY" val="GRAPHIC"/>
  <p:tag name="MH_TYPE" val="Other"/>
  <p:tag name="MH_ORDER" val="2"/>
</p:tagLst>
</file>

<file path=ppt/tags/tag17.xml><?xml version="1.0" encoding="utf-8"?>
<p:tagLst xmlns:p="http://schemas.openxmlformats.org/presentationml/2006/main">
  <p:tag name="MH" val="20170704192549"/>
  <p:tag name="MH_LIBRARY" val="GRAPHIC"/>
  <p:tag name="MH_TYPE" val="Other"/>
  <p:tag name="MH_ORDER" val="3"/>
</p:tagLst>
</file>

<file path=ppt/tags/tag18.xml><?xml version="1.0" encoding="utf-8"?>
<p:tagLst xmlns:p="http://schemas.openxmlformats.org/presentationml/2006/main">
  <p:tag name="MH" val="20170704192549"/>
  <p:tag name="MH_LIBRARY" val="GRAPHIC"/>
  <p:tag name="MH_TYPE" val="Other"/>
  <p:tag name="MH_ORDER" val="4"/>
</p:tagLst>
</file>

<file path=ppt/tags/tag19.xml><?xml version="1.0" encoding="utf-8"?>
<p:tagLst xmlns:p="http://schemas.openxmlformats.org/presentationml/2006/main">
  <p:tag name="MH" val="20170704192549"/>
  <p:tag name="MH_LIBRARY" val="GRAPHIC"/>
  <p:tag name="MH_TYPE" val="Other"/>
  <p:tag name="MH_ORDER" val="5"/>
</p:tagLst>
</file>

<file path=ppt/tags/tag2.xml><?xml version="1.0" encoding="utf-8"?>
<p:tagLst xmlns:p="http://schemas.openxmlformats.org/presentationml/2006/main">
  <p:tag name="MH" val="20170704192549"/>
  <p:tag name="MH_LIBRARY" val="GRAPHIC"/>
  <p:tag name="MH_TYPE" val="Other"/>
  <p:tag name="MH_ORDER" val="2"/>
</p:tagLst>
</file>

<file path=ppt/tags/tag20.xml><?xml version="1.0" encoding="utf-8"?>
<p:tagLst xmlns:p="http://schemas.openxmlformats.org/presentationml/2006/main">
  <p:tag name="MH_TYPE" val="#NeiR#"/>
  <p:tag name="MH_NUMBER" val="大于六"/>
  <p:tag name="MH_CATEGORY" val="#TuWHP#"/>
  <p:tag name="MH_LAYOUT" val="SubTitleText"/>
  <p:tag name="MH" val="20170704192549"/>
  <p:tag name="MH_LIBRARY" val="GRAPHIC"/>
</p:tagLst>
</file>

<file path=ppt/tags/tag21.xml><?xml version="1.0" encoding="utf-8"?>
<p:tagLst xmlns:p="http://schemas.openxmlformats.org/presentationml/2006/main">
  <p:tag name="MH" val="20170704192549"/>
  <p:tag name="MH_LIBRARY" val="GRAPHIC"/>
  <p:tag name="MH_TYPE" val="Other"/>
  <p:tag name="MH_ORDER" val="2"/>
</p:tagLst>
</file>

<file path=ppt/tags/tag22.xml><?xml version="1.0" encoding="utf-8"?>
<p:tagLst xmlns:p="http://schemas.openxmlformats.org/presentationml/2006/main">
  <p:tag name="MH" val="20170704192549"/>
  <p:tag name="MH_LIBRARY" val="GRAPHIC"/>
  <p:tag name="MH_TYPE" val="Other"/>
  <p:tag name="MH_ORDER" val="3"/>
</p:tagLst>
</file>

<file path=ppt/tags/tag23.xml><?xml version="1.0" encoding="utf-8"?>
<p:tagLst xmlns:p="http://schemas.openxmlformats.org/presentationml/2006/main">
  <p:tag name="MH" val="20170704192549"/>
  <p:tag name="MH_LIBRARY" val="GRAPHIC"/>
  <p:tag name="MH_TYPE" val="Other"/>
  <p:tag name="MH_ORDER" val="4"/>
</p:tagLst>
</file>

<file path=ppt/tags/tag24.xml><?xml version="1.0" encoding="utf-8"?>
<p:tagLst xmlns:p="http://schemas.openxmlformats.org/presentationml/2006/main">
  <p:tag name="MH" val="20170704192549"/>
  <p:tag name="MH_LIBRARY" val="GRAPHIC"/>
  <p:tag name="MH_TYPE" val="Other"/>
  <p:tag name="MH_ORDER" val="5"/>
</p:tagLst>
</file>

<file path=ppt/tags/tag25.xml><?xml version="1.0" encoding="utf-8"?>
<p:tagLst xmlns:p="http://schemas.openxmlformats.org/presentationml/2006/main">
  <p:tag name="MH_TYPE" val="#NeiR#"/>
  <p:tag name="MH_NUMBER" val="大于六"/>
  <p:tag name="MH_CATEGORY" val="#TuWHP#"/>
  <p:tag name="MH_LAYOUT" val="SubTitleText"/>
  <p:tag name="MH" val="20170704192549"/>
  <p:tag name="MH_LIBRARY" val="GRAPHIC"/>
</p:tagLst>
</file>

<file path=ppt/tags/tag26.xml><?xml version="1.0" encoding="utf-8"?>
<p:tagLst xmlns:p="http://schemas.openxmlformats.org/presentationml/2006/main">
  <p:tag name="MH" val="20170704192549"/>
  <p:tag name="MH_LIBRARY" val="GRAPHIC"/>
  <p:tag name="MH_TYPE" val="Other"/>
  <p:tag name="MH_ORDER" val="2"/>
</p:tagLst>
</file>

<file path=ppt/tags/tag27.xml><?xml version="1.0" encoding="utf-8"?>
<p:tagLst xmlns:p="http://schemas.openxmlformats.org/presentationml/2006/main">
  <p:tag name="MH" val="20170704192549"/>
  <p:tag name="MH_LIBRARY" val="GRAPHIC"/>
  <p:tag name="MH_TYPE" val="Other"/>
  <p:tag name="MH_ORDER" val="3"/>
</p:tagLst>
</file>

<file path=ppt/tags/tag28.xml><?xml version="1.0" encoding="utf-8"?>
<p:tagLst xmlns:p="http://schemas.openxmlformats.org/presentationml/2006/main">
  <p:tag name="MH" val="20170704192549"/>
  <p:tag name="MH_LIBRARY" val="GRAPHIC"/>
  <p:tag name="MH_TYPE" val="Other"/>
  <p:tag name="MH_ORDER" val="4"/>
</p:tagLst>
</file>

<file path=ppt/tags/tag29.xml><?xml version="1.0" encoding="utf-8"?>
<p:tagLst xmlns:p="http://schemas.openxmlformats.org/presentationml/2006/main">
  <p:tag name="MH" val="20170704192549"/>
  <p:tag name="MH_LIBRARY" val="GRAPHIC"/>
  <p:tag name="MH_TYPE" val="Other"/>
  <p:tag name="MH_ORDER" val="5"/>
</p:tagLst>
</file>

<file path=ppt/tags/tag3.xml><?xml version="1.0" encoding="utf-8"?>
<p:tagLst xmlns:p="http://schemas.openxmlformats.org/presentationml/2006/main">
  <p:tag name="MH" val="20170704192549"/>
  <p:tag name="MH_LIBRARY" val="GRAPHIC"/>
  <p:tag name="MH_TYPE" val="Other"/>
  <p:tag name="MH_ORDER" val="3"/>
</p:tagLst>
</file>

<file path=ppt/tags/tag30.xml><?xml version="1.0" encoding="utf-8"?>
<p:tagLst xmlns:p="http://schemas.openxmlformats.org/presentationml/2006/main">
  <p:tag name="MH_TYPE" val="#NeiR#"/>
  <p:tag name="MH_NUMBER" val="大于六"/>
  <p:tag name="MH_CATEGORY" val="#TuWHP#"/>
  <p:tag name="MH_LAYOUT" val="SubTitleText"/>
  <p:tag name="MH" val="20170704192549"/>
  <p:tag name="MH_LIBRARY" val="GRAPHIC"/>
</p:tagLst>
</file>

<file path=ppt/tags/tag31.xml><?xml version="1.0" encoding="utf-8"?>
<p:tagLst xmlns:p="http://schemas.openxmlformats.org/presentationml/2006/main">
  <p:tag name="MH" val="20170704192549"/>
  <p:tag name="MH_LIBRARY" val="GRAPHIC"/>
  <p:tag name="MH_TYPE" val="Other"/>
  <p:tag name="MH_ORDER" val="2"/>
</p:tagLst>
</file>

<file path=ppt/tags/tag32.xml><?xml version="1.0" encoding="utf-8"?>
<p:tagLst xmlns:p="http://schemas.openxmlformats.org/presentationml/2006/main">
  <p:tag name="MH" val="20170704192549"/>
  <p:tag name="MH_LIBRARY" val="GRAPHIC"/>
  <p:tag name="MH_TYPE" val="Other"/>
  <p:tag name="MH_ORDER" val="3"/>
</p:tagLst>
</file>

<file path=ppt/tags/tag33.xml><?xml version="1.0" encoding="utf-8"?>
<p:tagLst xmlns:p="http://schemas.openxmlformats.org/presentationml/2006/main">
  <p:tag name="MH" val="20170704192549"/>
  <p:tag name="MH_LIBRARY" val="GRAPHIC"/>
  <p:tag name="MH_TYPE" val="Other"/>
  <p:tag name="MH_ORDER" val="4"/>
</p:tagLst>
</file>

<file path=ppt/tags/tag34.xml><?xml version="1.0" encoding="utf-8"?>
<p:tagLst xmlns:p="http://schemas.openxmlformats.org/presentationml/2006/main">
  <p:tag name="MH" val="20170704192549"/>
  <p:tag name="MH_LIBRARY" val="GRAPHIC"/>
  <p:tag name="MH_TYPE" val="Other"/>
  <p:tag name="MH_ORDER" val="5"/>
</p:tagLst>
</file>

<file path=ppt/tags/tag35.xml><?xml version="1.0" encoding="utf-8"?>
<p:tagLst xmlns:p="http://schemas.openxmlformats.org/presentationml/2006/main">
  <p:tag name="MH_TYPE" val="#NeiR#"/>
  <p:tag name="MH_NUMBER" val="大于六"/>
  <p:tag name="MH_CATEGORY" val="#TuWHP#"/>
  <p:tag name="MH_LAYOUT" val="SubTitleText"/>
  <p:tag name="MH" val="20170704192549"/>
  <p:tag name="MH_LIBRARY" val="GRAPHIC"/>
</p:tagLst>
</file>

<file path=ppt/tags/tag36.xml><?xml version="1.0" encoding="utf-8"?>
<p:tagLst xmlns:p="http://schemas.openxmlformats.org/presentationml/2006/main">
  <p:tag name="MH" val="20170704192549"/>
  <p:tag name="MH_LIBRARY" val="GRAPHIC"/>
  <p:tag name="MH_TYPE" val="Other"/>
  <p:tag name="MH_ORDER" val="2"/>
</p:tagLst>
</file>

<file path=ppt/tags/tag37.xml><?xml version="1.0" encoding="utf-8"?>
<p:tagLst xmlns:p="http://schemas.openxmlformats.org/presentationml/2006/main">
  <p:tag name="MH" val="20170704192549"/>
  <p:tag name="MH_LIBRARY" val="GRAPHIC"/>
  <p:tag name="MH_TYPE" val="Other"/>
  <p:tag name="MH_ORDER" val="4"/>
</p:tagLst>
</file>

<file path=ppt/tags/tag38.xml><?xml version="1.0" encoding="utf-8"?>
<p:tagLst xmlns:p="http://schemas.openxmlformats.org/presentationml/2006/main">
  <p:tag name="MH" val="20170704192549"/>
  <p:tag name="MH_LIBRARY" val="GRAPHIC"/>
  <p:tag name="MH_TYPE" val="Other"/>
  <p:tag name="MH_ORDER" val="5"/>
</p:tagLst>
</file>

<file path=ppt/tags/tag39.xml><?xml version="1.0" encoding="utf-8"?>
<p:tagLst xmlns:p="http://schemas.openxmlformats.org/presentationml/2006/main">
  <p:tag name="MH_TYPE" val="#NeiR#"/>
  <p:tag name="MH_NUMBER" val="大于六"/>
  <p:tag name="MH_CATEGORY" val="#TuWHP#"/>
  <p:tag name="MH_LAYOUT" val="SubTitleText"/>
  <p:tag name="MH" val="20170704192549"/>
  <p:tag name="MH_LIBRARY" val="GRAPHIC"/>
</p:tagLst>
</file>

<file path=ppt/tags/tag4.xml><?xml version="1.0" encoding="utf-8"?>
<p:tagLst xmlns:p="http://schemas.openxmlformats.org/presentationml/2006/main">
  <p:tag name="MH" val="20170704192549"/>
  <p:tag name="MH_LIBRARY" val="GRAPHIC"/>
  <p:tag name="MH_TYPE" val="Other"/>
  <p:tag name="MH_ORDER" val="4"/>
</p:tagLst>
</file>

<file path=ppt/tags/tag40.xml><?xml version="1.0" encoding="utf-8"?>
<p:tagLst xmlns:p="http://schemas.openxmlformats.org/presentationml/2006/main">
  <p:tag name="MH" val="20170704192549"/>
  <p:tag name="MH_LIBRARY" val="GRAPHIC"/>
  <p:tag name="MH_TYPE" val="Other"/>
  <p:tag name="MH_ORDER" val="2"/>
</p:tagLst>
</file>

<file path=ppt/tags/tag41.xml><?xml version="1.0" encoding="utf-8"?>
<p:tagLst xmlns:p="http://schemas.openxmlformats.org/presentationml/2006/main">
  <p:tag name="MH" val="20170704192549"/>
  <p:tag name="MH_LIBRARY" val="GRAPHIC"/>
  <p:tag name="MH_TYPE" val="Other"/>
  <p:tag name="MH_ORDER" val="4"/>
</p:tagLst>
</file>

<file path=ppt/tags/tag42.xml><?xml version="1.0" encoding="utf-8"?>
<p:tagLst xmlns:p="http://schemas.openxmlformats.org/presentationml/2006/main">
  <p:tag name="MH" val="20170704192549"/>
  <p:tag name="MH_LIBRARY" val="GRAPHIC"/>
  <p:tag name="MH_TYPE" val="Other"/>
  <p:tag name="MH_ORDER" val="5"/>
</p:tagLst>
</file>

<file path=ppt/tags/tag43.xml><?xml version="1.0" encoding="utf-8"?>
<p:tagLst xmlns:p="http://schemas.openxmlformats.org/presentationml/2006/main">
  <p:tag name="MH_TYPE" val="#NeiR#"/>
  <p:tag name="MH_NUMBER" val="大于六"/>
  <p:tag name="MH_CATEGORY" val="#TuWHP#"/>
  <p:tag name="MH_LAYOUT" val="SubTitleText"/>
  <p:tag name="MH" val="20170704192549"/>
  <p:tag name="MH_LIBRARY" val="GRAPHIC"/>
</p:tagLst>
</file>

<file path=ppt/tags/tag44.xml><?xml version="1.0" encoding="utf-8"?>
<p:tagLst xmlns:p="http://schemas.openxmlformats.org/presentationml/2006/main">
  <p:tag name="MH" val="20170704192549"/>
  <p:tag name="MH_LIBRARY" val="GRAPHIC"/>
  <p:tag name="MH_TYPE" val="Other"/>
  <p:tag name="MH_ORDER" val="5"/>
</p:tagLst>
</file>

<file path=ppt/tags/tag45.xml><?xml version="1.0" encoding="utf-8"?>
<p:tagLst xmlns:p="http://schemas.openxmlformats.org/presentationml/2006/main">
  <p:tag name="MH" val="20170704192549"/>
  <p:tag name="MH_LIBRARY" val="GRAPHIC"/>
  <p:tag name="MH_TYPE" val="Other"/>
  <p:tag name="MH_ORDER" val="4"/>
</p:tagLst>
</file>

<file path=ppt/tags/tag46.xml><?xml version="1.0" encoding="utf-8"?>
<p:tagLst xmlns:p="http://schemas.openxmlformats.org/presentationml/2006/main">
  <p:tag name="MH" val="20170704192549"/>
  <p:tag name="MH_LIBRARY" val="GRAPHIC"/>
  <p:tag name="MH_TYPE" val="Other"/>
  <p:tag name="MH_ORDER" val="5"/>
</p:tagLst>
</file>

<file path=ppt/tags/tag47.xml><?xml version="1.0" encoding="utf-8"?>
<p:tagLst xmlns:p="http://schemas.openxmlformats.org/presentationml/2006/main">
  <p:tag name="MH" val="20170704192549"/>
  <p:tag name="MH_LIBRARY" val="GRAPHIC"/>
  <p:tag name="MH_TYPE" val="Other"/>
  <p:tag name="MH_ORDER" val="5"/>
</p:tagLst>
</file>

<file path=ppt/tags/tag48.xml><?xml version="1.0" encoding="utf-8"?>
<p:tagLst xmlns:p="http://schemas.openxmlformats.org/presentationml/2006/main">
  <p:tag name="MH_TYPE" val="#NeiR#"/>
  <p:tag name="MH_NUMBER" val="大于六"/>
  <p:tag name="MH_CATEGORY" val="#TuWHP#"/>
  <p:tag name="MH_LAYOUT" val="SubTitleText"/>
  <p:tag name="MH" val="20170704192549"/>
  <p:tag name="MH_LIBRARY" val="GRAPHIC"/>
</p:tagLst>
</file>

<file path=ppt/tags/tag49.xml><?xml version="1.0" encoding="utf-8"?>
<p:tagLst xmlns:p="http://schemas.openxmlformats.org/presentationml/2006/main">
  <p:tag name="MH" val="20170704192549"/>
  <p:tag name="MH_LIBRARY" val="GRAPHIC"/>
  <p:tag name="MH_TYPE" val="Other"/>
  <p:tag name="MH_ORDER" val="5"/>
</p:tagLst>
</file>

<file path=ppt/tags/tag5.xml><?xml version="1.0" encoding="utf-8"?>
<p:tagLst xmlns:p="http://schemas.openxmlformats.org/presentationml/2006/main">
  <p:tag name="MH_TYPE" val="#NeiR#"/>
  <p:tag name="MH_NUMBER" val="大于六"/>
  <p:tag name="MH_CATEGORY" val="#TuWHP#"/>
  <p:tag name="MH_LAYOUT" val="SubTitleText"/>
  <p:tag name="MH" val="20170704192549"/>
  <p:tag name="MH_LIBRARY" val="GRAPHIC"/>
</p:tagLst>
</file>

<file path=ppt/tags/tag50.xml><?xml version="1.0" encoding="utf-8"?>
<p:tagLst xmlns:p="http://schemas.openxmlformats.org/presentationml/2006/main">
  <p:tag name="MH" val="20170704192549"/>
  <p:tag name="MH_LIBRARY" val="GRAPHIC"/>
  <p:tag name="MH_TYPE" val="Other"/>
  <p:tag name="MH_ORDER" val="5"/>
</p:tagLst>
</file>

<file path=ppt/tags/tag51.xml><?xml version="1.0" encoding="utf-8"?>
<p:tagLst xmlns:p="http://schemas.openxmlformats.org/presentationml/2006/main">
  <p:tag name="ISPRING_RESOURCE_PATHS_HASH_PRESENTER" val="ae9610a7ee3cc428f6d1935611d94caddfb1023"/>
  <p:tag name="ISPRING_ULTRA_SCORM_COURSE_ID" val="C7E77F30-E408-4DD6-AF2E-CF82B0AFD7A9"/>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商业计划书1"/>
  <p:tag name="ISPRING_SCORM_ENDPOINT" val="&lt;endpoint&gt;&lt;enable&gt;0&lt;/enable&gt;&lt;lrs&gt;http://&lt;/lrs&gt;&lt;auth&gt;0&lt;/auth&gt;&lt;login&gt;&lt;/login&gt;&lt;password&gt;&lt;/password&gt;&lt;key&gt;&lt;/key&gt;&lt;name&gt;&lt;/name&gt;&lt;email&gt;&lt;/email&gt;&lt;/endpoint&gt;&#10;"/>
</p:tagLst>
</file>

<file path=ppt/tags/tag6.xml><?xml version="1.0" encoding="utf-8"?>
<p:tagLst xmlns:p="http://schemas.openxmlformats.org/presentationml/2006/main">
  <p:tag name="MH" val="20170704192549"/>
  <p:tag name="MH_LIBRARY" val="GRAPHIC"/>
  <p:tag name="MH_TYPE" val="Other"/>
  <p:tag name="MH_ORDER" val="1"/>
</p:tagLst>
</file>

<file path=ppt/tags/tag7.xml><?xml version="1.0" encoding="utf-8"?>
<p:tagLst xmlns:p="http://schemas.openxmlformats.org/presentationml/2006/main">
  <p:tag name="MH" val="20170704192549"/>
  <p:tag name="MH_LIBRARY" val="GRAPHIC"/>
  <p:tag name="MH_TYPE" val="Other"/>
  <p:tag name="MH_ORDER" val="2"/>
</p:tagLst>
</file>

<file path=ppt/tags/tag8.xml><?xml version="1.0" encoding="utf-8"?>
<p:tagLst xmlns:p="http://schemas.openxmlformats.org/presentationml/2006/main">
  <p:tag name="MH" val="20170704192549"/>
  <p:tag name="MH_LIBRARY" val="GRAPHIC"/>
  <p:tag name="MH_TYPE" val="Other"/>
  <p:tag name="MH_ORDER" val="3"/>
</p:tagLst>
</file>

<file path=ppt/tags/tag9.xml><?xml version="1.0" encoding="utf-8"?>
<p:tagLst xmlns:p="http://schemas.openxmlformats.org/presentationml/2006/main">
  <p:tag name="MH" val="20170704192549"/>
  <p:tag name="MH_LIBRARY" val="GRAPHIC"/>
  <p:tag name="MH_TYPE" val="Other"/>
  <p:tag name="MH_ORDER" val="4"/>
</p:tagLst>
</file>

<file path=ppt/theme/theme1.xml><?xml version="1.0" encoding="utf-8"?>
<a:theme xmlns:a="http://schemas.openxmlformats.org/drawingml/2006/main" name="包图主题2">
  <a:themeElements>
    <a:clrScheme name="自定义 195">
      <a:dk1>
        <a:sysClr val="windowText" lastClr="000000"/>
      </a:dk1>
      <a:lt1>
        <a:sysClr val="window" lastClr="FFFFFF"/>
      </a:lt1>
      <a:dk2>
        <a:srgbClr val="44546A"/>
      </a:dk2>
      <a:lt2>
        <a:srgbClr val="E7E6E6"/>
      </a:lt2>
      <a:accent1>
        <a:srgbClr val="26AAE1"/>
      </a:accent1>
      <a:accent2>
        <a:srgbClr val="1D74B8"/>
      </a:accent2>
      <a:accent3>
        <a:srgbClr val="2D368F"/>
      </a:accent3>
      <a:accent4>
        <a:srgbClr val="26AAE1"/>
      </a:accent4>
      <a:accent5>
        <a:srgbClr val="1D74B8"/>
      </a:accent5>
      <a:accent6>
        <a:srgbClr val="2D368F"/>
      </a:accent6>
      <a:hlink>
        <a:srgbClr val="0563C1"/>
      </a:hlink>
      <a:folHlink>
        <a:srgbClr val="000000"/>
      </a:folHlink>
    </a:clrScheme>
    <a:fontScheme name="kfyh3byu">
      <a:majorFont>
        <a:latin typeface="FZZhengHeiS-R-GB"/>
        <a:ea typeface="FZHei-B01S"/>
        <a:cs typeface=""/>
      </a:majorFont>
      <a:minorFont>
        <a:latin typeface="FZZhengHeiS-R-GB"/>
        <a:ea typeface="FZHei-B01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2106</Words>
  <Application>WPS 演示</Application>
  <PresentationFormat>宽屏</PresentationFormat>
  <Paragraphs>273</Paragraphs>
  <Slides>21</Slides>
  <Notes>15</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21</vt:i4>
      </vt:variant>
    </vt:vector>
  </HeadingPairs>
  <TitlesOfParts>
    <vt:vector size="40" baseType="lpstr">
      <vt:lpstr>Arial</vt:lpstr>
      <vt:lpstr>宋体</vt:lpstr>
      <vt:lpstr>Wingdings</vt:lpstr>
      <vt:lpstr>Calibri</vt:lpstr>
      <vt:lpstr>思源黑体 CN Normal</vt:lpstr>
      <vt:lpstr>黑体</vt:lpstr>
      <vt:lpstr>思源黑体 CN Medium</vt:lpstr>
      <vt:lpstr>微软雅黑</vt:lpstr>
      <vt:lpstr>Arial Black</vt:lpstr>
      <vt:lpstr>等线</vt:lpstr>
      <vt:lpstr>思源黑体 CN Normal</vt:lpstr>
      <vt:lpstr>思源黑体 CN Medium</vt:lpstr>
      <vt:lpstr>仿宋</vt:lpstr>
      <vt:lpstr>Arial Unicode MS</vt:lpstr>
      <vt:lpstr>FZZhengHeiS-R-GB</vt:lpstr>
      <vt:lpstr>Segoe Print</vt:lpstr>
      <vt:lpstr>FZHei-B01S</vt:lpstr>
      <vt:lpstr>方正粗黑宋简体</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商业计划书1</dc:title>
  <dc:creator>JHR</dc:creator>
  <cp:lastModifiedBy>逆光，奔跑</cp:lastModifiedBy>
  <cp:revision>544</cp:revision>
  <dcterms:created xsi:type="dcterms:W3CDTF">2015-04-24T01:01:00Z</dcterms:created>
  <dcterms:modified xsi:type="dcterms:W3CDTF">2020-03-13T01:31:17Z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