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72" r:id="rId6"/>
    <p:sldId id="264" r:id="rId7"/>
    <p:sldId id="265" r:id="rId8"/>
    <p:sldId id="266" r:id="rId9"/>
    <p:sldId id="256" r:id="rId10"/>
    <p:sldId id="257" r:id="rId11"/>
    <p:sldId id="258" r:id="rId12"/>
    <p:sldId id="259" r:id="rId13"/>
    <p:sldId id="267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54EE-B212-4DBA-870B-43CF4C669F3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5614-021B-4A3D-B2AE-910BDE9D6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54EE-B212-4DBA-870B-43CF4C669F3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5614-021B-4A3D-B2AE-910BDE9D6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54EE-B212-4DBA-870B-43CF4C669F3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5614-021B-4A3D-B2AE-910BDE9D6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54EE-B212-4DBA-870B-43CF4C669F3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5614-021B-4A3D-B2AE-910BDE9D6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2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54EE-B212-4DBA-870B-43CF4C669F3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5614-021B-4A3D-B2AE-910BDE9D6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4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54EE-B212-4DBA-870B-43CF4C669F3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5614-021B-4A3D-B2AE-910BDE9D6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3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54EE-B212-4DBA-870B-43CF4C669F3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5614-021B-4A3D-B2AE-910BDE9D6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0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54EE-B212-4DBA-870B-43CF4C669F3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5614-021B-4A3D-B2AE-910BDE9D6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1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54EE-B212-4DBA-870B-43CF4C669F3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5614-021B-4A3D-B2AE-910BDE9D6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2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54EE-B212-4DBA-870B-43CF4C669F3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5614-021B-4A3D-B2AE-910BDE9D6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0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54EE-B212-4DBA-870B-43CF4C669F3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5614-021B-4A3D-B2AE-910BDE9D6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054EE-B212-4DBA-870B-43CF4C669F36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85614-021B-4A3D-B2AE-910BDE9D6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0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705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Objective</a:t>
            </a:r>
          </a:p>
          <a:p>
            <a:endParaRPr lang="en-US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blockledger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  illustrate how insurance companies can share information to tackle problems of unpaid amounts and duplicate claims.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Implement system using toolset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Hyperledger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Composer.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Build in checks and balances to prevent collusion and fraud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38200"/>
            <a:ext cx="6934200" cy="48006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2900" b="1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UNCLAIMED AMOUNT- </a:t>
            </a:r>
            <a:r>
              <a:rPr lang="en-US" sz="2900" b="1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SCENARIO 2</a:t>
            </a:r>
            <a:endParaRPr lang="en-US" sz="2900" b="1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What happens when Maple Insurance tries to locate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Napolean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Malaparte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2, son of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Napolean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Malaparte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?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Capoor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agent of Maple  enters a request to trace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Napolean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Jr.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Wingis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manager at Maple approves request.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 discovers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Napolean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Jr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a customer of Kingfisher Mutual Life. But the customer has a privacy agreement with Kingfisher. System sends denial to Maple.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P. Ritz, manager at Kingfisher informed of the  denial.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7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781800" cy="464820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UNCLAIMED AMOUNT- </a:t>
            </a:r>
            <a:r>
              <a:rPr lang="en-US" b="1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SCENARIO 3</a:t>
            </a:r>
            <a:endParaRPr lang="en-US" b="1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Bill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Wryson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customer of Maple Life dies on March 3, 2017.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Indu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Wryson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his wife is the nominee of his policy. They had divorced; Maple is unable to trace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Indu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Wryson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Capoor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agent of Maple  enters a request to trace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Indu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Wingis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manager at Maple approves request.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 discovers Bear Assurance has a customer with same SSN and DOB, but customer name is Indira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Bandhi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Sub-standard match.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K.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Narx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manager at Bear to decide whether to supply address or deny request.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705600" cy="46482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3600" b="1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UNCLAIMED AMOUNT- </a:t>
            </a:r>
            <a:r>
              <a:rPr lang="en-US" b="1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SCENARIO 4</a:t>
            </a:r>
            <a:endParaRPr lang="en-US" b="1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Margaret Bead, customer of Maple Life dies on March 15, 2017.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She has made a policy favoring her sister Alicia Bead who lives in the UK and has no SSN. Margaret misplaced the policy, so Alicia was unaware of it.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Capoor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agent of Maple  enters a request to trace Katie.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Wingis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manager at Maple approves request.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 discovers Margaret Bead had another policy with Kingfisher Mutual Assurance, which Alicia Bead had claimed on April 15 2017. However it is a sub-standard match as nominee does not have an SSN.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P. Ritz, manager at Kingfisher to decide whether to supply address or deny it.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8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990600"/>
            <a:ext cx="7467600" cy="46482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Duplicate Claims- Explaining LTC-R </a:t>
            </a:r>
          </a:p>
          <a:p>
            <a:endParaRPr lang="en-US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Prototype looks at Long Term Care-Reimbursement  rider attached to a Life Insurance where Policy reimburses professional care expenses to policy-holder subject to a daily limit.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Assumption: Each person has only one billing agency. Agency can give multiple copies of same bill .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 example, customer’s LTC-R daily limit as per policy  with Company A is 300$; he submits  bill of 4000$ for 10 days.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Amount payable by Company A = Min(4000$,300$*10)=  3000$.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 same customer has policy with Company B with LTC-R daily limit of 200$ and  submits same bill to company B.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the absence of shared data, Company B could use same formula and pay customer Min (4000$,200$*10)=2000$.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Customer pockets 1000$ extra.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62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990600"/>
            <a:ext cx="74676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Duplicate Claims- How system works</a:t>
            </a:r>
          </a:p>
          <a:p>
            <a:endParaRPr lang="en-US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Agent enters LTC-R claim bill number, amount, start date and end date.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 checks if bill not already claimed in this company.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 then checks if same person (based on SSN) has submitted same bill to other insurance companies.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 calculates actual amount due and puts it up to manager for approval. 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4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781800" cy="46482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b="1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DUPLICATE CLAIMS SCENARIO </a:t>
            </a:r>
            <a:r>
              <a:rPr lang="en-US" b="1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Samuel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Doleridge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 customer of Bear Assurance submits an LTC-R claim for 1500$ for a 10 day period. His daily limit is $100.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Herkel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agent of Bear enters bill details.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 shows bill has not been submitted earlier to Bear.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 finds that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Doleridge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has already submitted same bill to Kingfisher Mutual Assurance, who paid him 1000$.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 calculates amount payable by Bear as Min (1500$-1000$,100*10)= 500$.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Bill sent to K.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Narx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manager at Bear for approval.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7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781800" cy="464820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b="1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DUPLICATE CLAIMS SCENARIO 2</a:t>
            </a:r>
          </a:p>
          <a:p>
            <a:pPr lvl="0"/>
            <a:endParaRPr lang="en-US" b="1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Jean Paul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Cartre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 customer of Bear Assurance submits an LTC-R claim for 3000$ for a 10 day period. His daily limit is $100.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Herkel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agent of Bear enters bill details.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 shows bill has not been submitted earlier to Bear.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 finds that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Cartre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has already submitted same bill to Kingfisher Mutual Assurance, who paid him 1000$. He also has submitted same bill to Maple Life who paid him 2000$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 calculates amount payable by Bear as Min (3000$-(1000$+2000),100*10)= 0$.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Bill sent to K.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Narx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manager at Bear for approval.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2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705600" cy="4648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Domain definition</a:t>
            </a:r>
          </a:p>
          <a:p>
            <a:endParaRPr lang="en-US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Proof-of-concept implemented in a consortium of Life Insurance Companies, as unclaimed amounts is a big problem in Life Insurance.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Policy type used is Term Life , where Nominee is paid death benefits if Customer dies during Term of policy.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 rider,  Long Term Care – Reimbursement used to model duplicate and overlapping claims. 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705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 set-up</a:t>
            </a:r>
          </a:p>
          <a:p>
            <a:endParaRPr lang="en-US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Life insurance companies are members of consortium.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sharing agreement made between pairs of companies.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Every company has two levels of employees, agents and managers.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 supervisor gets reports on all transactions.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705600" cy="464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this is </a:t>
            </a:r>
            <a:r>
              <a:rPr lang="en-US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modelled</a:t>
            </a:r>
            <a:r>
              <a:rPr lang="en-US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- 1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155" y="1828800"/>
            <a:ext cx="4614863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86" y="3669030"/>
            <a:ext cx="5486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4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705600" cy="464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this is </a:t>
            </a:r>
            <a:r>
              <a:rPr lang="en-US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modelled</a:t>
            </a:r>
            <a:r>
              <a:rPr lang="en-US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- 2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28799"/>
            <a:ext cx="4386262" cy="253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05200"/>
            <a:ext cx="552926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40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7056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Customers and Nominees</a:t>
            </a:r>
          </a:p>
          <a:p>
            <a:endParaRPr lang="en-US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Name, Date of Birth (DOB) and Social Security Number (SSN) mandatory for Customers.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Name and DOB mandatory for Nominees; SSN to be provided if Nominee has SSN.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 Customer activates confidentiality clause, then all records of this Customer not available for search.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Confidentiality clause does not apply for policies with LTC-R riders, in relation to LTC-R claims.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705600" cy="4648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Unclaimed Amounts</a:t>
            </a:r>
          </a:p>
          <a:p>
            <a:endParaRPr lang="en-US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Scope of prototype limited to unclaimed amounts lying with insurance companies  after death of Customer, because Nominee unaware of policy.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Deaths marked in customer record through link with Death Master File of Social Security Administration and after ascertaining insurable death.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Search into shared database initiated after Nominee is not traceable. </a:t>
            </a:r>
          </a:p>
        </p:txBody>
      </p:sp>
    </p:spTree>
    <p:extLst>
      <p:ext uri="{BB962C8B-B14F-4D97-AF65-F5344CB8AC3E}">
        <p14:creationId xmlns:p14="http://schemas.microsoft.com/office/powerpoint/2010/main" val="34640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705600" cy="22098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Unclaimed Amounts- Nominee address search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Action required in second company based on type of match and no customer confidentiality clause.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82" y="3429000"/>
            <a:ext cx="6157519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39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705600" cy="46482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UNCLAIMED AMOUNT- SCENARIO 1</a:t>
            </a:r>
          </a:p>
          <a:p>
            <a:endParaRPr lang="en-US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Napolean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Malaparte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customer of Maple Life dies on March 24, 2017.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 has two policies, nominees are his daughter Katie and son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Napolean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both of whom are estranged from him, so they are unaware of the policies.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Capoor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agent of Maple  enters a request to trace Katie.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Wingis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manager at Maple approves request.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 discovers Katie is a customer of Bear Assurance- Perfect match, so address details shared with Maple.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K. </a:t>
            </a:r>
            <a:r>
              <a:rPr lang="en-US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Narx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manager at Bear informed of the match.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0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1139</Words>
  <Application>Microsoft Office PowerPoint</Application>
  <PresentationFormat>On-screen Show (4:3)</PresentationFormat>
  <Paragraphs>98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Urmila</dc:creator>
  <cp:lastModifiedBy>Urmila</cp:lastModifiedBy>
  <cp:revision>32</cp:revision>
  <dcterms:created xsi:type="dcterms:W3CDTF">2017-10-02T04:00:55Z</dcterms:created>
  <dcterms:modified xsi:type="dcterms:W3CDTF">2017-10-02T09:43:06Z</dcterms:modified>
</cp:coreProperties>
</file>