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6" r:id="rId3"/>
    <p:sldId id="277" r:id="rId4"/>
    <p:sldId id="278" r:id="rId5"/>
    <p:sldId id="281" r:id="rId6"/>
    <p:sldId id="282" r:id="rId7"/>
    <p:sldId id="283" r:id="rId8"/>
    <p:sldId id="284" r:id="rId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58C7231A-88EB-4137-8303-459839297FDD}"/>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grpSp>
        <p:nvGrpSpPr>
          <p:cNvPr id="5" name="组合 15">
            <a:extLst>
              <a:ext uri="{FF2B5EF4-FFF2-40B4-BE49-F238E27FC236}">
                <a16:creationId xmlns:a16="http://schemas.microsoft.com/office/drawing/2014/main" id="{EF9EAD73-98F1-4E07-8AAF-A9959F64A9E2}"/>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id="{F28F3CAD-88F4-4C60-8460-5F985B464844}"/>
                </a:ext>
              </a:extLst>
            </p:cNvPr>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7" name="任意多边形 18">
              <a:extLst>
                <a:ext uri="{FF2B5EF4-FFF2-40B4-BE49-F238E27FC236}">
                  <a16:creationId xmlns:a16="http://schemas.microsoft.com/office/drawing/2014/main" id="{78C96098-E48C-4616-84BF-39D75AECA9FA}"/>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8">
              <a:extLst>
                <a:ext uri="{FF2B5EF4-FFF2-40B4-BE49-F238E27FC236}">
                  <a16:creationId xmlns:a16="http://schemas.microsoft.com/office/drawing/2014/main" id="{42FE2FC1-8F62-4411-A251-8F1024F85659}"/>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10" name="直接连接符 9">
              <a:extLst>
                <a:ext uri="{FF2B5EF4-FFF2-40B4-BE49-F238E27FC236}">
                  <a16:creationId xmlns:a16="http://schemas.microsoft.com/office/drawing/2014/main" id="{7D66F200-CFBD-4DC8-847A-358E919601E6}"/>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1" name="日期占位符 29">
            <a:extLst>
              <a:ext uri="{FF2B5EF4-FFF2-40B4-BE49-F238E27FC236}">
                <a16:creationId xmlns:a16="http://schemas.microsoft.com/office/drawing/2014/main" id="{9CDDDFF6-FC26-4435-BB1D-FD0B494A52FB}"/>
              </a:ext>
            </a:extLst>
          </p:cNvPr>
          <p:cNvSpPr>
            <a:spLocks noGrp="1"/>
          </p:cNvSpPr>
          <p:nvPr>
            <p:ph type="dt" sz="half" idx="10"/>
          </p:nvPr>
        </p:nvSpPr>
        <p:spPr/>
        <p:txBody>
          <a:bodyPr/>
          <a:lstStyle>
            <a:lvl1pPr>
              <a:defRPr>
                <a:solidFill>
                  <a:srgbClr val="FFFFFF"/>
                </a:solidFill>
              </a:defRPr>
            </a:lvl1pPr>
          </a:lstStyle>
          <a:p>
            <a:pPr>
              <a:defRPr/>
            </a:pPr>
            <a:endParaRPr lang="zh-CN" altLang="en-US"/>
          </a:p>
        </p:txBody>
      </p:sp>
      <p:sp>
        <p:nvSpPr>
          <p:cNvPr id="12" name="页脚占位符 18">
            <a:extLst>
              <a:ext uri="{FF2B5EF4-FFF2-40B4-BE49-F238E27FC236}">
                <a16:creationId xmlns:a16="http://schemas.microsoft.com/office/drawing/2014/main" id="{93BB0739-2E6F-4008-8E08-85F804D6ABBD}"/>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3" name="灯片编号占位符 26">
            <a:extLst>
              <a:ext uri="{FF2B5EF4-FFF2-40B4-BE49-F238E27FC236}">
                <a16:creationId xmlns:a16="http://schemas.microsoft.com/office/drawing/2014/main" id="{7FA33F45-6CC9-4C92-BB35-84901A6447FD}"/>
              </a:ext>
            </a:extLst>
          </p:cNvPr>
          <p:cNvSpPr>
            <a:spLocks noGrp="1"/>
          </p:cNvSpPr>
          <p:nvPr>
            <p:ph type="sldNum" sz="quarter" idx="12"/>
          </p:nvPr>
        </p:nvSpPr>
        <p:spPr/>
        <p:txBody>
          <a:bodyPr/>
          <a:lstStyle>
            <a:lvl1pPr>
              <a:defRPr>
                <a:solidFill>
                  <a:srgbClr val="FFFFFF"/>
                </a:solidFill>
              </a:defRPr>
            </a:lvl1pPr>
          </a:lstStyle>
          <a:p>
            <a:pPr>
              <a:defRPr/>
            </a:pPr>
            <a:fld id="{212E4FA4-DFDC-42FD-9DEE-6D63983E5E13}" type="slidenum">
              <a:rPr lang="zh-CN" altLang="en-US"/>
              <a:pPr>
                <a:defRPr/>
              </a:pPr>
              <a:t>‹#›</a:t>
            </a:fld>
            <a:endParaRPr lang="zh-CN" altLang="en-US"/>
          </a:p>
        </p:txBody>
      </p:sp>
    </p:spTree>
    <p:extLst>
      <p:ext uri="{BB962C8B-B14F-4D97-AF65-F5344CB8AC3E}">
        <p14:creationId xmlns:p14="http://schemas.microsoft.com/office/powerpoint/2010/main" val="300069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27E39264-3C27-45D5-8DE9-87968D03A6B9}"/>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E27503C6-C92A-4C2E-88FE-2CCEAB59781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49583703-E5CD-434F-9B90-2143A37D2235}"/>
              </a:ext>
            </a:extLst>
          </p:cNvPr>
          <p:cNvSpPr>
            <a:spLocks noGrp="1"/>
          </p:cNvSpPr>
          <p:nvPr>
            <p:ph type="sldNum" sz="quarter" idx="12"/>
          </p:nvPr>
        </p:nvSpPr>
        <p:spPr/>
        <p:txBody>
          <a:bodyPr/>
          <a:lstStyle>
            <a:lvl1pPr>
              <a:defRPr/>
            </a:lvl1pPr>
          </a:lstStyle>
          <a:p>
            <a:pPr>
              <a:defRPr/>
            </a:pPr>
            <a:fld id="{6176585E-5A26-47AE-B9B1-582D6BF9D4A9}" type="slidenum">
              <a:rPr lang="zh-CN" altLang="en-US"/>
              <a:pPr>
                <a:defRPr/>
              </a:pPr>
              <a:t>‹#›</a:t>
            </a:fld>
            <a:endParaRPr lang="zh-CN" altLang="en-US"/>
          </a:p>
        </p:txBody>
      </p:sp>
    </p:spTree>
    <p:extLst>
      <p:ext uri="{BB962C8B-B14F-4D97-AF65-F5344CB8AC3E}">
        <p14:creationId xmlns:p14="http://schemas.microsoft.com/office/powerpoint/2010/main" val="425851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B67EE129-C49A-4D15-BFB1-DACBC146A4EB}"/>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CF951B71-12E5-47C8-8D99-91A61D369F1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3F322C1D-4E97-4889-8FA6-51C06FD0B6CC}"/>
              </a:ext>
            </a:extLst>
          </p:cNvPr>
          <p:cNvSpPr>
            <a:spLocks noGrp="1"/>
          </p:cNvSpPr>
          <p:nvPr>
            <p:ph type="sldNum" sz="quarter" idx="12"/>
          </p:nvPr>
        </p:nvSpPr>
        <p:spPr/>
        <p:txBody>
          <a:bodyPr/>
          <a:lstStyle>
            <a:lvl1pPr>
              <a:defRPr/>
            </a:lvl1pPr>
          </a:lstStyle>
          <a:p>
            <a:pPr>
              <a:defRPr/>
            </a:pPr>
            <a:fld id="{2102C24F-5A98-46C2-8C1D-362B14CB5BA9}" type="slidenum">
              <a:rPr lang="zh-CN" altLang="en-US"/>
              <a:pPr>
                <a:defRPr/>
              </a:pPr>
              <a:t>‹#›</a:t>
            </a:fld>
            <a:endParaRPr lang="zh-CN" altLang="en-US"/>
          </a:p>
        </p:txBody>
      </p:sp>
    </p:spTree>
    <p:extLst>
      <p:ext uri="{BB962C8B-B14F-4D97-AF65-F5344CB8AC3E}">
        <p14:creationId xmlns:p14="http://schemas.microsoft.com/office/powerpoint/2010/main" val="178673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2581AF5D-13F4-4E42-8D20-0B787957C77A}"/>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grpSp>
        <p:nvGrpSpPr>
          <p:cNvPr id="5" name="组合 15">
            <a:extLst>
              <a:ext uri="{FF2B5EF4-FFF2-40B4-BE49-F238E27FC236}">
                <a16:creationId xmlns:a16="http://schemas.microsoft.com/office/drawing/2014/main" id="{8155BD3B-6888-4455-A97D-BC5F986DA94F}"/>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id="{A971E0D2-A6BA-40F7-81D8-F843CEBC53AC}"/>
                </a:ext>
              </a:extLst>
            </p:cNvPr>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7" name="任意多边形 18">
              <a:extLst>
                <a:ext uri="{FF2B5EF4-FFF2-40B4-BE49-F238E27FC236}">
                  <a16:creationId xmlns:a16="http://schemas.microsoft.com/office/drawing/2014/main" id="{1DC1C0A6-1E50-4A9B-B726-8A208DF0142A}"/>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8">
              <a:extLst>
                <a:ext uri="{FF2B5EF4-FFF2-40B4-BE49-F238E27FC236}">
                  <a16:creationId xmlns:a16="http://schemas.microsoft.com/office/drawing/2014/main" id="{EF3C61FB-448A-4D07-A811-8B05F6E75A96}"/>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10" name="直接连接符 9">
              <a:extLst>
                <a:ext uri="{FF2B5EF4-FFF2-40B4-BE49-F238E27FC236}">
                  <a16:creationId xmlns:a16="http://schemas.microsoft.com/office/drawing/2014/main" id="{D18D7707-26A3-4B3D-A95A-F1927648E5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1" name="日期占位符 29">
            <a:extLst>
              <a:ext uri="{FF2B5EF4-FFF2-40B4-BE49-F238E27FC236}">
                <a16:creationId xmlns:a16="http://schemas.microsoft.com/office/drawing/2014/main" id="{47C68958-53E5-4D42-A4A5-F7BF4201933E}"/>
              </a:ext>
            </a:extLst>
          </p:cNvPr>
          <p:cNvSpPr>
            <a:spLocks noGrp="1"/>
          </p:cNvSpPr>
          <p:nvPr>
            <p:ph type="dt" sz="half" idx="10"/>
          </p:nvPr>
        </p:nvSpPr>
        <p:spPr/>
        <p:txBody>
          <a:bodyPr/>
          <a:lstStyle>
            <a:lvl1pPr>
              <a:defRPr>
                <a:solidFill>
                  <a:srgbClr val="FFFFFF"/>
                </a:solidFill>
              </a:defRPr>
            </a:lvl1pPr>
          </a:lstStyle>
          <a:p>
            <a:pPr>
              <a:defRPr/>
            </a:pPr>
            <a:endParaRPr lang="zh-CN" altLang="en-US"/>
          </a:p>
        </p:txBody>
      </p:sp>
      <p:sp>
        <p:nvSpPr>
          <p:cNvPr id="12" name="页脚占位符 18">
            <a:extLst>
              <a:ext uri="{FF2B5EF4-FFF2-40B4-BE49-F238E27FC236}">
                <a16:creationId xmlns:a16="http://schemas.microsoft.com/office/drawing/2014/main" id="{2A05ABCB-A65B-4DB7-982C-4223E22E8C88}"/>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3" name="灯片编号占位符 26">
            <a:extLst>
              <a:ext uri="{FF2B5EF4-FFF2-40B4-BE49-F238E27FC236}">
                <a16:creationId xmlns:a16="http://schemas.microsoft.com/office/drawing/2014/main" id="{3A6CD86C-BC81-4B2C-88BE-96FB81F33DA1}"/>
              </a:ext>
            </a:extLst>
          </p:cNvPr>
          <p:cNvSpPr>
            <a:spLocks noGrp="1"/>
          </p:cNvSpPr>
          <p:nvPr>
            <p:ph type="sldNum" sz="quarter" idx="12"/>
          </p:nvPr>
        </p:nvSpPr>
        <p:spPr/>
        <p:txBody>
          <a:bodyPr/>
          <a:lstStyle>
            <a:lvl1pPr>
              <a:defRPr>
                <a:solidFill>
                  <a:srgbClr val="FFFFFF"/>
                </a:solidFill>
              </a:defRPr>
            </a:lvl1pPr>
          </a:lstStyle>
          <a:p>
            <a:pPr>
              <a:defRPr/>
            </a:pPr>
            <a:fld id="{C39CB49F-420D-4B47-B13E-4BF1E623D43A}" type="slidenum">
              <a:rPr lang="zh-CN" altLang="en-US"/>
              <a:pPr>
                <a:defRPr/>
              </a:pPr>
              <a:t>‹#›</a:t>
            </a:fld>
            <a:endParaRPr lang="zh-CN" altLang="en-US"/>
          </a:p>
        </p:txBody>
      </p:sp>
    </p:spTree>
    <p:extLst>
      <p:ext uri="{BB962C8B-B14F-4D97-AF65-F5344CB8AC3E}">
        <p14:creationId xmlns:p14="http://schemas.microsoft.com/office/powerpoint/2010/main" val="202893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标题 6"/>
          <p:cNvSpPr>
            <a:spLocks noGrp="1"/>
          </p:cNvSpPr>
          <p:nvPr>
            <p:ph type="title"/>
          </p:nvPr>
        </p:nvSpPr>
        <p:spPr/>
        <p:txBody>
          <a:bodyPr rtlCol="0"/>
          <a:lstStyle/>
          <a:p>
            <a:r>
              <a:rPr lang="zh-CN" altLang="en-US" noProof="1"/>
              <a:t>单击此处编辑母版标题样式</a:t>
            </a:r>
            <a:endParaRPr lang="en-US" noProof="1"/>
          </a:p>
        </p:txBody>
      </p:sp>
      <p:sp>
        <p:nvSpPr>
          <p:cNvPr id="4" name="日期占位符 9">
            <a:extLst>
              <a:ext uri="{FF2B5EF4-FFF2-40B4-BE49-F238E27FC236}">
                <a16:creationId xmlns:a16="http://schemas.microsoft.com/office/drawing/2014/main" id="{E3B3A7FB-B29A-4DB9-B798-D5FC7E9495AF}"/>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C4794884-2448-433F-8EF1-57381DABD84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AC42979B-5EF9-48E7-A088-DC6AD9E3CFC9}"/>
              </a:ext>
            </a:extLst>
          </p:cNvPr>
          <p:cNvSpPr>
            <a:spLocks noGrp="1"/>
          </p:cNvSpPr>
          <p:nvPr>
            <p:ph type="sldNum" sz="quarter" idx="12"/>
          </p:nvPr>
        </p:nvSpPr>
        <p:spPr/>
        <p:txBody>
          <a:bodyPr/>
          <a:lstStyle>
            <a:lvl1pPr>
              <a:defRPr/>
            </a:lvl1pPr>
          </a:lstStyle>
          <a:p>
            <a:pPr>
              <a:defRPr/>
            </a:pPr>
            <a:fld id="{5969B040-F98C-48D0-8254-30C5D83D16D8}" type="slidenum">
              <a:rPr lang="zh-CN" altLang="en-US"/>
              <a:pPr>
                <a:defRPr/>
              </a:pPr>
              <a:t>‹#›</a:t>
            </a:fld>
            <a:endParaRPr lang="zh-CN" altLang="en-US"/>
          </a:p>
        </p:txBody>
      </p:sp>
    </p:spTree>
    <p:extLst>
      <p:ext uri="{BB962C8B-B14F-4D97-AF65-F5344CB8AC3E}">
        <p14:creationId xmlns:p14="http://schemas.microsoft.com/office/powerpoint/2010/main" val="182038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FDD8DBF3-69CC-4A78-8E27-7E2F9448C581}"/>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5" name="燕尾形 11">
            <a:extLst>
              <a:ext uri="{FF2B5EF4-FFF2-40B4-BE49-F238E27FC236}">
                <a16:creationId xmlns:a16="http://schemas.microsoft.com/office/drawing/2014/main" id="{7494B4B2-EC8B-458D-A7F1-1BA34B3DF778}"/>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a:t>单击此处编辑母版文本样式</a:t>
            </a:r>
          </a:p>
        </p:txBody>
      </p:sp>
      <p:sp>
        <p:nvSpPr>
          <p:cNvPr id="6" name="日期占位符 3">
            <a:extLst>
              <a:ext uri="{FF2B5EF4-FFF2-40B4-BE49-F238E27FC236}">
                <a16:creationId xmlns:a16="http://schemas.microsoft.com/office/drawing/2014/main" id="{00390306-D2AB-44ED-89D1-E5B5BF9E8739}"/>
              </a:ext>
            </a:extLst>
          </p:cNvPr>
          <p:cNvSpPr>
            <a:spLocks noGrp="1"/>
          </p:cNvSpPr>
          <p:nvPr>
            <p:ph type="dt" sz="half" idx="10"/>
          </p:nvPr>
        </p:nvSpPr>
        <p:spPr/>
        <p:txBody>
          <a:bodyPr/>
          <a:lstStyle>
            <a:lvl1pPr>
              <a:defRPr/>
            </a:lvl1pPr>
          </a:lstStyle>
          <a:p>
            <a:pPr>
              <a:defRPr/>
            </a:pPr>
            <a:endParaRPr lang="zh-CN" altLang="en-US"/>
          </a:p>
        </p:txBody>
      </p:sp>
      <p:sp>
        <p:nvSpPr>
          <p:cNvPr id="7" name="页脚占位符 4">
            <a:extLst>
              <a:ext uri="{FF2B5EF4-FFF2-40B4-BE49-F238E27FC236}">
                <a16:creationId xmlns:a16="http://schemas.microsoft.com/office/drawing/2014/main" id="{2C694259-9D21-4529-80D1-183503AC919C}"/>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5BE63578-8102-44DF-803C-D7957D124D5E}"/>
              </a:ext>
            </a:extLst>
          </p:cNvPr>
          <p:cNvSpPr>
            <a:spLocks noGrp="1"/>
          </p:cNvSpPr>
          <p:nvPr>
            <p:ph type="sldNum" sz="quarter" idx="12"/>
          </p:nvPr>
        </p:nvSpPr>
        <p:spPr/>
        <p:txBody>
          <a:bodyPr/>
          <a:lstStyle>
            <a:lvl1pPr>
              <a:defRPr/>
            </a:lvl1pPr>
          </a:lstStyle>
          <a:p>
            <a:pPr>
              <a:defRPr/>
            </a:pPr>
            <a:fld id="{8AFECA26-E1A1-448E-8D21-6A2F85E2D8CF}" type="slidenum">
              <a:rPr lang="zh-CN" altLang="en-US"/>
              <a:pPr>
                <a:defRPr/>
              </a:pPr>
              <a:t>‹#›</a:t>
            </a:fld>
            <a:endParaRPr lang="zh-CN" altLang="en-US"/>
          </a:p>
        </p:txBody>
      </p:sp>
    </p:spTree>
    <p:extLst>
      <p:ext uri="{BB962C8B-B14F-4D97-AF65-F5344CB8AC3E}">
        <p14:creationId xmlns:p14="http://schemas.microsoft.com/office/powerpoint/2010/main" val="38396535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标题 7"/>
          <p:cNvSpPr>
            <a:spLocks noGrp="1"/>
          </p:cNvSpPr>
          <p:nvPr>
            <p:ph type="title"/>
          </p:nvPr>
        </p:nvSpPr>
        <p:spPr/>
        <p:txBody>
          <a:bodyPr rtlCol="0"/>
          <a:lstStyle/>
          <a:p>
            <a:r>
              <a:rPr lang="zh-CN" altLang="en-US" noProof="1"/>
              <a:t>单击此处编辑母版标题样式</a:t>
            </a:r>
            <a:endParaRPr lang="en-US" noProof="1"/>
          </a:p>
        </p:txBody>
      </p:sp>
      <p:sp>
        <p:nvSpPr>
          <p:cNvPr id="5" name="日期占位符 4">
            <a:extLst>
              <a:ext uri="{FF2B5EF4-FFF2-40B4-BE49-F238E27FC236}">
                <a16:creationId xmlns:a16="http://schemas.microsoft.com/office/drawing/2014/main" id="{4606CB6F-D92F-46DC-8DD3-A6893BB020F5}"/>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71A33ACB-2D9F-443F-A389-97DCF8A0A88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7CFD887-3AAA-4609-B56D-AE5D3ADE6624}"/>
              </a:ext>
            </a:extLst>
          </p:cNvPr>
          <p:cNvSpPr>
            <a:spLocks noGrp="1"/>
          </p:cNvSpPr>
          <p:nvPr>
            <p:ph type="sldNum" sz="quarter" idx="12"/>
          </p:nvPr>
        </p:nvSpPr>
        <p:spPr/>
        <p:txBody>
          <a:bodyPr/>
          <a:lstStyle>
            <a:lvl1pPr>
              <a:defRPr/>
            </a:lvl1pPr>
          </a:lstStyle>
          <a:p>
            <a:pPr>
              <a:defRPr/>
            </a:pPr>
            <a:fld id="{9622E012-7532-4656-A390-C1B001391CEB}" type="slidenum">
              <a:rPr lang="zh-CN" altLang="en-US"/>
              <a:pPr>
                <a:defRPr/>
              </a:pPr>
              <a:t>‹#›</a:t>
            </a:fld>
            <a:endParaRPr lang="zh-CN" altLang="en-US"/>
          </a:p>
        </p:txBody>
      </p:sp>
    </p:spTree>
    <p:extLst>
      <p:ext uri="{BB962C8B-B14F-4D97-AF65-F5344CB8AC3E}">
        <p14:creationId xmlns:p14="http://schemas.microsoft.com/office/powerpoint/2010/main" val="52983725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a:extLst>
              <a:ext uri="{FF2B5EF4-FFF2-40B4-BE49-F238E27FC236}">
                <a16:creationId xmlns:a16="http://schemas.microsoft.com/office/drawing/2014/main" id="{A1F4E8CE-12D0-4686-BE05-E8ECB9295A63}"/>
              </a:ext>
            </a:extLst>
          </p:cNvPr>
          <p:cNvSpPr>
            <a:spLocks noGrp="1"/>
          </p:cNvSpPr>
          <p:nvPr>
            <p:ph type="dt" sz="half" idx="10"/>
          </p:nvPr>
        </p:nvSpPr>
        <p:spPr/>
        <p:txBody>
          <a:bodyPr/>
          <a:lstStyle>
            <a:lvl1pPr>
              <a:defRPr/>
            </a:lvl1pPr>
          </a:lstStyle>
          <a:p>
            <a:pPr>
              <a:defRPr/>
            </a:pPr>
            <a:endParaRPr lang="zh-CN" altLang="en-US"/>
          </a:p>
        </p:txBody>
      </p:sp>
      <p:sp>
        <p:nvSpPr>
          <p:cNvPr id="8" name="页脚占位符 7">
            <a:extLst>
              <a:ext uri="{FF2B5EF4-FFF2-40B4-BE49-F238E27FC236}">
                <a16:creationId xmlns:a16="http://schemas.microsoft.com/office/drawing/2014/main" id="{7CF1CD4A-EAD1-4685-B1AF-FA17F392D497}"/>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8028DB43-D3C5-426C-880F-12E502D32678}"/>
              </a:ext>
            </a:extLst>
          </p:cNvPr>
          <p:cNvSpPr>
            <a:spLocks noGrp="1"/>
          </p:cNvSpPr>
          <p:nvPr>
            <p:ph type="sldNum" sz="quarter" idx="12"/>
          </p:nvPr>
        </p:nvSpPr>
        <p:spPr/>
        <p:txBody>
          <a:bodyPr/>
          <a:lstStyle>
            <a:lvl1pPr>
              <a:defRPr/>
            </a:lvl1pPr>
          </a:lstStyle>
          <a:p>
            <a:pPr>
              <a:defRPr/>
            </a:pPr>
            <a:fld id="{E7E8B955-E1DB-48CC-9DDB-2747F6069B23}" type="slidenum">
              <a:rPr lang="zh-CN" altLang="en-US"/>
              <a:pPr>
                <a:defRPr/>
              </a:pPr>
              <a:t>‹#›</a:t>
            </a:fld>
            <a:endParaRPr lang="zh-CN" altLang="en-US"/>
          </a:p>
        </p:txBody>
      </p:sp>
    </p:spTree>
    <p:extLst>
      <p:ext uri="{BB962C8B-B14F-4D97-AF65-F5344CB8AC3E}">
        <p14:creationId xmlns:p14="http://schemas.microsoft.com/office/powerpoint/2010/main" val="381726725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a:t>单击此处编辑母版标题样式</a:t>
            </a:r>
            <a:endParaRPr lang="en-US" noProof="1"/>
          </a:p>
        </p:txBody>
      </p:sp>
      <p:sp>
        <p:nvSpPr>
          <p:cNvPr id="3" name="日期占位符 2">
            <a:extLst>
              <a:ext uri="{FF2B5EF4-FFF2-40B4-BE49-F238E27FC236}">
                <a16:creationId xmlns:a16="http://schemas.microsoft.com/office/drawing/2014/main" id="{72357C0E-228E-4E91-BE1F-1E5F0045BDB7}"/>
              </a:ext>
            </a:extLst>
          </p:cNvPr>
          <p:cNvSpPr>
            <a:spLocks noGrp="1"/>
          </p:cNvSpPr>
          <p:nvPr>
            <p:ph type="dt" sz="half" idx="10"/>
          </p:nvPr>
        </p:nvSpPr>
        <p:spPr/>
        <p:txBody>
          <a:bodyPr/>
          <a:lstStyle>
            <a:lvl1pPr>
              <a:defRPr/>
            </a:lvl1pPr>
          </a:lstStyle>
          <a:p>
            <a:pPr>
              <a:defRPr/>
            </a:pPr>
            <a:endParaRPr lang="zh-CN" altLang="en-US"/>
          </a:p>
        </p:txBody>
      </p:sp>
      <p:sp>
        <p:nvSpPr>
          <p:cNvPr id="4" name="页脚占位符 3">
            <a:extLst>
              <a:ext uri="{FF2B5EF4-FFF2-40B4-BE49-F238E27FC236}">
                <a16:creationId xmlns:a16="http://schemas.microsoft.com/office/drawing/2014/main" id="{BB974078-A85F-40AF-8D0A-74D88F7CCE7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2A9EF2A6-FE30-4740-89E5-B9B3839FFC09}"/>
              </a:ext>
            </a:extLst>
          </p:cNvPr>
          <p:cNvSpPr>
            <a:spLocks noGrp="1"/>
          </p:cNvSpPr>
          <p:nvPr>
            <p:ph type="sldNum" sz="quarter" idx="12"/>
          </p:nvPr>
        </p:nvSpPr>
        <p:spPr/>
        <p:txBody>
          <a:bodyPr/>
          <a:lstStyle>
            <a:lvl1pPr>
              <a:defRPr/>
            </a:lvl1pPr>
          </a:lstStyle>
          <a:p>
            <a:pPr>
              <a:defRPr/>
            </a:pPr>
            <a:fld id="{CB8E7607-66C8-4804-8BA9-16E8041DD22E}" type="slidenum">
              <a:rPr lang="zh-CN" altLang="en-US"/>
              <a:pPr>
                <a:defRPr/>
              </a:pPr>
              <a:t>‹#›</a:t>
            </a:fld>
            <a:endParaRPr lang="zh-CN" altLang="en-US"/>
          </a:p>
        </p:txBody>
      </p:sp>
    </p:spTree>
    <p:extLst>
      <p:ext uri="{BB962C8B-B14F-4D97-AF65-F5344CB8AC3E}">
        <p14:creationId xmlns:p14="http://schemas.microsoft.com/office/powerpoint/2010/main" val="101854359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A97A315F-C00A-4F6D-9552-285B0A392B44}"/>
              </a:ext>
            </a:extLst>
          </p:cNvPr>
          <p:cNvSpPr>
            <a:spLocks noGrp="1"/>
          </p:cNvSpPr>
          <p:nvPr>
            <p:ph type="dt" sz="half" idx="10"/>
          </p:nvPr>
        </p:nvSpPr>
        <p:spPr/>
        <p:txBody>
          <a:bodyPr/>
          <a:lstStyle>
            <a:lvl1pPr>
              <a:defRPr/>
            </a:lvl1pPr>
          </a:lstStyle>
          <a:p>
            <a:pPr>
              <a:defRPr/>
            </a:pPr>
            <a:endParaRPr lang="zh-CN" altLang="en-US"/>
          </a:p>
        </p:txBody>
      </p:sp>
      <p:sp>
        <p:nvSpPr>
          <p:cNvPr id="3" name="页脚占位符 21">
            <a:extLst>
              <a:ext uri="{FF2B5EF4-FFF2-40B4-BE49-F238E27FC236}">
                <a16:creationId xmlns:a16="http://schemas.microsoft.com/office/drawing/2014/main" id="{A9F6EF43-F1C4-4008-BADC-91466F145D72}"/>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7">
            <a:extLst>
              <a:ext uri="{FF2B5EF4-FFF2-40B4-BE49-F238E27FC236}">
                <a16:creationId xmlns:a16="http://schemas.microsoft.com/office/drawing/2014/main" id="{10E9AD86-50AE-4DFF-8174-B6E229E279B9}"/>
              </a:ext>
            </a:extLst>
          </p:cNvPr>
          <p:cNvSpPr>
            <a:spLocks noGrp="1"/>
          </p:cNvSpPr>
          <p:nvPr>
            <p:ph type="sldNum" sz="quarter" idx="12"/>
          </p:nvPr>
        </p:nvSpPr>
        <p:spPr/>
        <p:txBody>
          <a:bodyPr/>
          <a:lstStyle>
            <a:lvl1pPr>
              <a:defRPr/>
            </a:lvl1pPr>
          </a:lstStyle>
          <a:p>
            <a:pPr>
              <a:defRPr/>
            </a:pPr>
            <a:fld id="{2579E78E-7D32-489E-89DC-2610D395562E}" type="slidenum">
              <a:rPr lang="zh-CN" altLang="en-US"/>
              <a:pPr>
                <a:defRPr/>
              </a:pPr>
              <a:t>‹#›</a:t>
            </a:fld>
            <a:endParaRPr lang="zh-CN" altLang="en-US"/>
          </a:p>
        </p:txBody>
      </p:sp>
    </p:spTree>
    <p:extLst>
      <p:ext uri="{BB962C8B-B14F-4D97-AF65-F5344CB8AC3E}">
        <p14:creationId xmlns:p14="http://schemas.microsoft.com/office/powerpoint/2010/main" val="4051815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noProof="1"/>
              <a:t>单击此处编辑母版标题样式</a:t>
            </a:r>
            <a:endParaRPr lang="en-US"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a:extLst>
              <a:ext uri="{FF2B5EF4-FFF2-40B4-BE49-F238E27FC236}">
                <a16:creationId xmlns:a16="http://schemas.microsoft.com/office/drawing/2014/main" id="{5D202D90-B04E-4B32-AEA1-B2FAD52250F5}"/>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3D628890-F202-40CC-BB8A-51A5CA2B9DB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65289755-F058-4CE6-B488-74D904F36709}"/>
              </a:ext>
            </a:extLst>
          </p:cNvPr>
          <p:cNvSpPr>
            <a:spLocks noGrp="1"/>
          </p:cNvSpPr>
          <p:nvPr>
            <p:ph type="sldNum" sz="quarter" idx="12"/>
          </p:nvPr>
        </p:nvSpPr>
        <p:spPr/>
        <p:txBody>
          <a:bodyPr/>
          <a:lstStyle>
            <a:lvl1pPr>
              <a:defRPr/>
            </a:lvl1pPr>
          </a:lstStyle>
          <a:p>
            <a:pPr>
              <a:defRPr/>
            </a:pPr>
            <a:fld id="{73A3A979-D69E-4F8A-9A47-4183AC64CE95}" type="slidenum">
              <a:rPr lang="zh-CN" altLang="en-US"/>
              <a:pPr>
                <a:defRPr/>
              </a:pPr>
              <a:t>‹#›</a:t>
            </a:fld>
            <a:endParaRPr lang="zh-CN" altLang="en-US"/>
          </a:p>
        </p:txBody>
      </p:sp>
    </p:spTree>
    <p:extLst>
      <p:ext uri="{BB962C8B-B14F-4D97-AF65-F5344CB8AC3E}">
        <p14:creationId xmlns:p14="http://schemas.microsoft.com/office/powerpoint/2010/main" val="284748474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标题 6"/>
          <p:cNvSpPr>
            <a:spLocks noGrp="1"/>
          </p:cNvSpPr>
          <p:nvPr>
            <p:ph type="title"/>
          </p:nvPr>
        </p:nvSpPr>
        <p:spPr/>
        <p:txBody>
          <a:bodyPr rtlCol="0"/>
          <a:lstStyle/>
          <a:p>
            <a:r>
              <a:rPr lang="zh-CN" altLang="en-US" noProof="1"/>
              <a:t>单击此处编辑母版标题样式</a:t>
            </a:r>
            <a:endParaRPr lang="en-US" noProof="1"/>
          </a:p>
        </p:txBody>
      </p:sp>
      <p:sp>
        <p:nvSpPr>
          <p:cNvPr id="4" name="日期占位符 9">
            <a:extLst>
              <a:ext uri="{FF2B5EF4-FFF2-40B4-BE49-F238E27FC236}">
                <a16:creationId xmlns:a16="http://schemas.microsoft.com/office/drawing/2014/main" id="{8952D9EE-E78D-455A-A476-7BA07DCDCC5A}"/>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B23272D8-04BA-4316-B63C-339A26EAC26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2BB6914D-F8E5-4463-AD87-CEAEC28986E5}"/>
              </a:ext>
            </a:extLst>
          </p:cNvPr>
          <p:cNvSpPr>
            <a:spLocks noGrp="1"/>
          </p:cNvSpPr>
          <p:nvPr>
            <p:ph type="sldNum" sz="quarter" idx="12"/>
          </p:nvPr>
        </p:nvSpPr>
        <p:spPr/>
        <p:txBody>
          <a:bodyPr/>
          <a:lstStyle>
            <a:lvl1pPr>
              <a:defRPr/>
            </a:lvl1pPr>
          </a:lstStyle>
          <a:p>
            <a:pPr>
              <a:defRPr/>
            </a:pPr>
            <a:fld id="{D9FB85AA-E46D-405F-8D8C-1DCBA4489683}" type="slidenum">
              <a:rPr lang="zh-CN" altLang="en-US"/>
              <a:pPr>
                <a:defRPr/>
              </a:pPr>
              <a:t>‹#›</a:t>
            </a:fld>
            <a:endParaRPr lang="zh-CN" altLang="en-US"/>
          </a:p>
        </p:txBody>
      </p:sp>
    </p:spTree>
    <p:extLst>
      <p:ext uri="{BB962C8B-B14F-4D97-AF65-F5344CB8AC3E}">
        <p14:creationId xmlns:p14="http://schemas.microsoft.com/office/powerpoint/2010/main" val="930111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1D9D9872-1079-4F30-90E4-B8BAF96C17B7}"/>
              </a:ext>
            </a:extLst>
          </p:cNvPr>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6" name="任意多边形 15">
            <a:extLst>
              <a:ext uri="{FF2B5EF4-FFF2-40B4-BE49-F238E27FC236}">
                <a16:creationId xmlns:a16="http://schemas.microsoft.com/office/drawing/2014/main" id="{870A6786-3FE9-4E73-BD26-942BF3B1858D}"/>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ACD75619-2DD9-4988-BE34-D6EB003088FF}"/>
              </a:ext>
            </a:extLst>
          </p:cNvPr>
          <p:cNvSpPr/>
          <p:nvPr/>
        </p:nvSpPr>
        <p:spPr bwMode="auto">
          <a:xfrm>
            <a:off x="-6042" y="5791253"/>
            <a:ext cx="3402313"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8" name="直接连接符 7">
            <a:extLst>
              <a:ext uri="{FF2B5EF4-FFF2-40B4-BE49-F238E27FC236}">
                <a16:creationId xmlns:a16="http://schemas.microsoft.com/office/drawing/2014/main" id="{97151D4B-C954-4A10-900E-558DD14924D9}"/>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id="{FD89FFD2-0BB5-4924-A517-E006FFE4D0FC}"/>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10" name="燕尾形 19">
            <a:extLst>
              <a:ext uri="{FF2B5EF4-FFF2-40B4-BE49-F238E27FC236}">
                <a16:creationId xmlns:a16="http://schemas.microsoft.com/office/drawing/2014/main" id="{8E5C9A54-AC63-4275-A9BC-15D3A5360759}"/>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a:t>单击此处编辑母版标题样式</a:t>
            </a:r>
            <a:endParaRPr lang="en-US" noProof="1"/>
          </a:p>
        </p:txBody>
      </p:sp>
      <p:sp>
        <p:nvSpPr>
          <p:cNvPr id="11" name="日期占位符 4">
            <a:extLst>
              <a:ext uri="{FF2B5EF4-FFF2-40B4-BE49-F238E27FC236}">
                <a16:creationId xmlns:a16="http://schemas.microsoft.com/office/drawing/2014/main" id="{BDD35029-13FD-4E57-89D2-9B38C0D62536}"/>
              </a:ext>
            </a:extLst>
          </p:cNvPr>
          <p:cNvSpPr>
            <a:spLocks noGrp="1"/>
          </p:cNvSpPr>
          <p:nvPr>
            <p:ph type="dt" sz="half" idx="10"/>
          </p:nvPr>
        </p:nvSpPr>
        <p:spPr/>
        <p:txBody>
          <a:bodyPr/>
          <a:lstStyle>
            <a:lvl1pPr>
              <a:defRPr>
                <a:solidFill>
                  <a:schemeClr val="tx1"/>
                </a:solidFill>
              </a:defRPr>
            </a:lvl1pPr>
          </a:lstStyle>
          <a:p>
            <a:pPr>
              <a:defRPr/>
            </a:pPr>
            <a:endParaRPr lang="zh-CN" altLang="en-US"/>
          </a:p>
        </p:txBody>
      </p:sp>
      <p:sp>
        <p:nvSpPr>
          <p:cNvPr id="12" name="页脚占位符 5">
            <a:extLst>
              <a:ext uri="{FF2B5EF4-FFF2-40B4-BE49-F238E27FC236}">
                <a16:creationId xmlns:a16="http://schemas.microsoft.com/office/drawing/2014/main" id="{529D9329-7412-4CB4-B9C4-9712C7F74F70}"/>
              </a:ext>
            </a:extLst>
          </p:cNvPr>
          <p:cNvSpPr>
            <a:spLocks noGrp="1"/>
          </p:cNvSpPr>
          <p:nvPr>
            <p:ph type="ftr" sz="quarter" idx="11"/>
          </p:nvPr>
        </p:nvSpPr>
        <p:spPr/>
        <p:txBody>
          <a:bodyPr/>
          <a:lstStyle>
            <a:lvl1pPr>
              <a:defRPr>
                <a:solidFill>
                  <a:schemeClr val="tx1"/>
                </a:solidFill>
              </a:defRPr>
            </a:lvl1pPr>
          </a:lstStyle>
          <a:p>
            <a:pPr>
              <a:defRPr/>
            </a:pPr>
            <a:endParaRPr lang="zh-CN" altLang="en-US"/>
          </a:p>
        </p:txBody>
      </p:sp>
      <p:sp>
        <p:nvSpPr>
          <p:cNvPr id="13" name="灯片编号占位符 6">
            <a:extLst>
              <a:ext uri="{FF2B5EF4-FFF2-40B4-BE49-F238E27FC236}">
                <a16:creationId xmlns:a16="http://schemas.microsoft.com/office/drawing/2014/main" id="{23125858-4ADC-4751-A396-451239D6A632}"/>
              </a:ext>
            </a:extLst>
          </p:cNvPr>
          <p:cNvSpPr>
            <a:spLocks noGrp="1"/>
          </p:cNvSpPr>
          <p:nvPr>
            <p:ph type="sldNum" sz="quarter" idx="12"/>
          </p:nvPr>
        </p:nvSpPr>
        <p:spPr/>
        <p:txBody>
          <a:bodyPr/>
          <a:lstStyle>
            <a:lvl1pPr>
              <a:defRPr/>
            </a:lvl1pPr>
          </a:lstStyle>
          <a:p>
            <a:pPr>
              <a:defRPr/>
            </a:pPr>
            <a:fld id="{406DEBF4-FE98-4A99-8CB7-BFE48C72D815}" type="slidenum">
              <a:rPr lang="zh-CN" altLang="en-US"/>
              <a:pPr>
                <a:defRPr/>
              </a:pPr>
              <a:t>‹#›</a:t>
            </a:fld>
            <a:endParaRPr lang="zh-CN" altLang="en-US"/>
          </a:p>
        </p:txBody>
      </p:sp>
    </p:spTree>
    <p:extLst>
      <p:ext uri="{BB962C8B-B14F-4D97-AF65-F5344CB8AC3E}">
        <p14:creationId xmlns:p14="http://schemas.microsoft.com/office/powerpoint/2010/main" val="390919325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9D8A77D7-9352-4B93-A1F7-E9EDA59288B7}"/>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58D531DA-6296-44A3-A805-1C65A5EF5B9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1DF3FF99-17FD-4965-848E-ABB649EBB25B}"/>
              </a:ext>
            </a:extLst>
          </p:cNvPr>
          <p:cNvSpPr>
            <a:spLocks noGrp="1"/>
          </p:cNvSpPr>
          <p:nvPr>
            <p:ph type="sldNum" sz="quarter" idx="12"/>
          </p:nvPr>
        </p:nvSpPr>
        <p:spPr/>
        <p:txBody>
          <a:bodyPr/>
          <a:lstStyle>
            <a:lvl1pPr>
              <a:defRPr/>
            </a:lvl1pPr>
          </a:lstStyle>
          <a:p>
            <a:pPr>
              <a:defRPr/>
            </a:pPr>
            <a:fld id="{CC7EB3B6-0A4F-42A2-9F81-740E598E7538}" type="slidenum">
              <a:rPr lang="zh-CN" altLang="en-US"/>
              <a:pPr>
                <a:defRPr/>
              </a:pPr>
              <a:t>‹#›</a:t>
            </a:fld>
            <a:endParaRPr lang="zh-CN" altLang="en-US"/>
          </a:p>
        </p:txBody>
      </p:sp>
    </p:spTree>
    <p:extLst>
      <p:ext uri="{BB962C8B-B14F-4D97-AF65-F5344CB8AC3E}">
        <p14:creationId xmlns:p14="http://schemas.microsoft.com/office/powerpoint/2010/main" val="2537231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757E8583-097D-435C-923F-3B37727D3D0D}"/>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1">
            <a:extLst>
              <a:ext uri="{FF2B5EF4-FFF2-40B4-BE49-F238E27FC236}">
                <a16:creationId xmlns:a16="http://schemas.microsoft.com/office/drawing/2014/main" id="{ADDE8EF6-3018-4688-BF0F-C0F9F7DC4FA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FE11370A-5214-458E-85C8-B09D98207A2B}"/>
              </a:ext>
            </a:extLst>
          </p:cNvPr>
          <p:cNvSpPr>
            <a:spLocks noGrp="1"/>
          </p:cNvSpPr>
          <p:nvPr>
            <p:ph type="sldNum" sz="quarter" idx="12"/>
          </p:nvPr>
        </p:nvSpPr>
        <p:spPr/>
        <p:txBody>
          <a:bodyPr/>
          <a:lstStyle>
            <a:lvl1pPr>
              <a:defRPr/>
            </a:lvl1pPr>
          </a:lstStyle>
          <a:p>
            <a:pPr>
              <a:defRPr/>
            </a:pPr>
            <a:fld id="{CF643EA0-454C-4689-8F64-4D04EAE1A7F7}" type="slidenum">
              <a:rPr lang="zh-CN" altLang="en-US"/>
              <a:pPr>
                <a:defRPr/>
              </a:pPr>
              <a:t>‹#›</a:t>
            </a:fld>
            <a:endParaRPr lang="zh-CN" altLang="en-US"/>
          </a:p>
        </p:txBody>
      </p:sp>
    </p:spTree>
    <p:extLst>
      <p:ext uri="{BB962C8B-B14F-4D97-AF65-F5344CB8AC3E}">
        <p14:creationId xmlns:p14="http://schemas.microsoft.com/office/powerpoint/2010/main" val="43746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002A9FBF-473E-4E10-AC01-320A5CA5C733}"/>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5" name="燕尾形 11">
            <a:extLst>
              <a:ext uri="{FF2B5EF4-FFF2-40B4-BE49-F238E27FC236}">
                <a16:creationId xmlns:a16="http://schemas.microsoft.com/office/drawing/2014/main" id="{C4030E13-BE52-45A0-9443-FC9D22D86E7F}"/>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a:t>单击此处编辑母版文本样式</a:t>
            </a:r>
          </a:p>
        </p:txBody>
      </p:sp>
      <p:sp>
        <p:nvSpPr>
          <p:cNvPr id="6" name="日期占位符 3">
            <a:extLst>
              <a:ext uri="{FF2B5EF4-FFF2-40B4-BE49-F238E27FC236}">
                <a16:creationId xmlns:a16="http://schemas.microsoft.com/office/drawing/2014/main" id="{9EF234A6-F512-4B67-90CC-B5DF176CD18E}"/>
              </a:ext>
            </a:extLst>
          </p:cNvPr>
          <p:cNvSpPr>
            <a:spLocks noGrp="1"/>
          </p:cNvSpPr>
          <p:nvPr>
            <p:ph type="dt" sz="half" idx="10"/>
          </p:nvPr>
        </p:nvSpPr>
        <p:spPr/>
        <p:txBody>
          <a:bodyPr/>
          <a:lstStyle>
            <a:lvl1pPr>
              <a:defRPr/>
            </a:lvl1pPr>
          </a:lstStyle>
          <a:p>
            <a:pPr>
              <a:defRPr/>
            </a:pPr>
            <a:endParaRPr lang="zh-CN" altLang="en-US"/>
          </a:p>
        </p:txBody>
      </p:sp>
      <p:sp>
        <p:nvSpPr>
          <p:cNvPr id="7" name="页脚占位符 4">
            <a:extLst>
              <a:ext uri="{FF2B5EF4-FFF2-40B4-BE49-F238E27FC236}">
                <a16:creationId xmlns:a16="http://schemas.microsoft.com/office/drawing/2014/main" id="{649E4075-03FA-4AF3-8065-26D81EB59ED0}"/>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0D712977-10CF-4402-8F79-18D454918C56}"/>
              </a:ext>
            </a:extLst>
          </p:cNvPr>
          <p:cNvSpPr>
            <a:spLocks noGrp="1"/>
          </p:cNvSpPr>
          <p:nvPr>
            <p:ph type="sldNum" sz="quarter" idx="12"/>
          </p:nvPr>
        </p:nvSpPr>
        <p:spPr/>
        <p:txBody>
          <a:bodyPr/>
          <a:lstStyle>
            <a:lvl1pPr>
              <a:defRPr/>
            </a:lvl1pPr>
          </a:lstStyle>
          <a:p>
            <a:pPr>
              <a:defRPr/>
            </a:pPr>
            <a:fld id="{BBB2B2CF-BE51-4D08-A0F7-E57D73892CF3}" type="slidenum">
              <a:rPr lang="zh-CN" altLang="en-US"/>
              <a:pPr>
                <a:defRPr/>
              </a:pPr>
              <a:t>‹#›</a:t>
            </a:fld>
            <a:endParaRPr lang="zh-CN" altLang="en-US"/>
          </a:p>
        </p:txBody>
      </p:sp>
    </p:spTree>
    <p:extLst>
      <p:ext uri="{BB962C8B-B14F-4D97-AF65-F5344CB8AC3E}">
        <p14:creationId xmlns:p14="http://schemas.microsoft.com/office/powerpoint/2010/main" val="15407461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标题 7"/>
          <p:cNvSpPr>
            <a:spLocks noGrp="1"/>
          </p:cNvSpPr>
          <p:nvPr>
            <p:ph type="title"/>
          </p:nvPr>
        </p:nvSpPr>
        <p:spPr/>
        <p:txBody>
          <a:bodyPr rtlCol="0"/>
          <a:lstStyle/>
          <a:p>
            <a:r>
              <a:rPr lang="zh-CN" altLang="en-US" noProof="1"/>
              <a:t>单击此处编辑母版标题样式</a:t>
            </a:r>
            <a:endParaRPr lang="en-US" noProof="1"/>
          </a:p>
        </p:txBody>
      </p:sp>
      <p:sp>
        <p:nvSpPr>
          <p:cNvPr id="5" name="日期占位符 4">
            <a:extLst>
              <a:ext uri="{FF2B5EF4-FFF2-40B4-BE49-F238E27FC236}">
                <a16:creationId xmlns:a16="http://schemas.microsoft.com/office/drawing/2014/main" id="{182AA2D1-9C8D-404A-8127-13877DF5F8DD}"/>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49250938-A5EC-448A-A489-607781EBD2A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D2FF0CCA-573C-4C25-989F-40DBC0277741}"/>
              </a:ext>
            </a:extLst>
          </p:cNvPr>
          <p:cNvSpPr>
            <a:spLocks noGrp="1"/>
          </p:cNvSpPr>
          <p:nvPr>
            <p:ph type="sldNum" sz="quarter" idx="12"/>
          </p:nvPr>
        </p:nvSpPr>
        <p:spPr/>
        <p:txBody>
          <a:bodyPr/>
          <a:lstStyle>
            <a:lvl1pPr>
              <a:defRPr/>
            </a:lvl1pPr>
          </a:lstStyle>
          <a:p>
            <a:pPr>
              <a:defRPr/>
            </a:pPr>
            <a:fld id="{A9D349FF-0814-4D86-9229-946B2D545A5C}" type="slidenum">
              <a:rPr lang="zh-CN" altLang="en-US"/>
              <a:pPr>
                <a:defRPr/>
              </a:pPr>
              <a:t>‹#›</a:t>
            </a:fld>
            <a:endParaRPr lang="zh-CN" altLang="en-US"/>
          </a:p>
        </p:txBody>
      </p:sp>
    </p:spTree>
    <p:extLst>
      <p:ext uri="{BB962C8B-B14F-4D97-AF65-F5344CB8AC3E}">
        <p14:creationId xmlns:p14="http://schemas.microsoft.com/office/powerpoint/2010/main" val="178336532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a:extLst>
              <a:ext uri="{FF2B5EF4-FFF2-40B4-BE49-F238E27FC236}">
                <a16:creationId xmlns:a16="http://schemas.microsoft.com/office/drawing/2014/main" id="{1996FF61-76CA-443F-AD56-81F95DFA5E97}"/>
              </a:ext>
            </a:extLst>
          </p:cNvPr>
          <p:cNvSpPr>
            <a:spLocks noGrp="1"/>
          </p:cNvSpPr>
          <p:nvPr>
            <p:ph type="dt" sz="half" idx="10"/>
          </p:nvPr>
        </p:nvSpPr>
        <p:spPr/>
        <p:txBody>
          <a:bodyPr/>
          <a:lstStyle>
            <a:lvl1pPr>
              <a:defRPr/>
            </a:lvl1pPr>
          </a:lstStyle>
          <a:p>
            <a:pPr>
              <a:defRPr/>
            </a:pPr>
            <a:endParaRPr lang="zh-CN" altLang="en-US"/>
          </a:p>
        </p:txBody>
      </p:sp>
      <p:sp>
        <p:nvSpPr>
          <p:cNvPr id="8" name="页脚占位符 7">
            <a:extLst>
              <a:ext uri="{FF2B5EF4-FFF2-40B4-BE49-F238E27FC236}">
                <a16:creationId xmlns:a16="http://schemas.microsoft.com/office/drawing/2014/main" id="{5E86BA1D-1830-49DF-B4EE-FE4BDDD5076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4CE88367-A227-4EE4-89AF-C0CFCF072112}"/>
              </a:ext>
            </a:extLst>
          </p:cNvPr>
          <p:cNvSpPr>
            <a:spLocks noGrp="1"/>
          </p:cNvSpPr>
          <p:nvPr>
            <p:ph type="sldNum" sz="quarter" idx="12"/>
          </p:nvPr>
        </p:nvSpPr>
        <p:spPr/>
        <p:txBody>
          <a:bodyPr/>
          <a:lstStyle>
            <a:lvl1pPr>
              <a:defRPr/>
            </a:lvl1pPr>
          </a:lstStyle>
          <a:p>
            <a:pPr>
              <a:defRPr/>
            </a:pPr>
            <a:fld id="{A49B52D0-0495-4324-8C8C-B3C70C68C997}" type="slidenum">
              <a:rPr lang="zh-CN" altLang="en-US"/>
              <a:pPr>
                <a:defRPr/>
              </a:pPr>
              <a:t>‹#›</a:t>
            </a:fld>
            <a:endParaRPr lang="zh-CN" altLang="en-US"/>
          </a:p>
        </p:txBody>
      </p:sp>
    </p:spTree>
    <p:extLst>
      <p:ext uri="{BB962C8B-B14F-4D97-AF65-F5344CB8AC3E}">
        <p14:creationId xmlns:p14="http://schemas.microsoft.com/office/powerpoint/2010/main" val="99688283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a:t>单击此处编辑母版标题样式</a:t>
            </a:r>
            <a:endParaRPr lang="en-US" noProof="1"/>
          </a:p>
        </p:txBody>
      </p:sp>
      <p:sp>
        <p:nvSpPr>
          <p:cNvPr id="3" name="日期占位符 2">
            <a:extLst>
              <a:ext uri="{FF2B5EF4-FFF2-40B4-BE49-F238E27FC236}">
                <a16:creationId xmlns:a16="http://schemas.microsoft.com/office/drawing/2014/main" id="{BB2E6FC4-3832-4F8F-8515-FA3EDD1B3C4D}"/>
              </a:ext>
            </a:extLst>
          </p:cNvPr>
          <p:cNvSpPr>
            <a:spLocks noGrp="1"/>
          </p:cNvSpPr>
          <p:nvPr>
            <p:ph type="dt" sz="half" idx="10"/>
          </p:nvPr>
        </p:nvSpPr>
        <p:spPr/>
        <p:txBody>
          <a:bodyPr/>
          <a:lstStyle>
            <a:lvl1pPr>
              <a:defRPr/>
            </a:lvl1pPr>
          </a:lstStyle>
          <a:p>
            <a:pPr>
              <a:defRPr/>
            </a:pPr>
            <a:endParaRPr lang="zh-CN" altLang="en-US"/>
          </a:p>
        </p:txBody>
      </p:sp>
      <p:sp>
        <p:nvSpPr>
          <p:cNvPr id="4" name="页脚占位符 3">
            <a:extLst>
              <a:ext uri="{FF2B5EF4-FFF2-40B4-BE49-F238E27FC236}">
                <a16:creationId xmlns:a16="http://schemas.microsoft.com/office/drawing/2014/main" id="{55281890-B818-412A-B3DB-031C0A5F026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91129870-DF3F-4A8A-9A8B-214B1E506B70}"/>
              </a:ext>
            </a:extLst>
          </p:cNvPr>
          <p:cNvSpPr>
            <a:spLocks noGrp="1"/>
          </p:cNvSpPr>
          <p:nvPr>
            <p:ph type="sldNum" sz="quarter" idx="12"/>
          </p:nvPr>
        </p:nvSpPr>
        <p:spPr/>
        <p:txBody>
          <a:bodyPr/>
          <a:lstStyle>
            <a:lvl1pPr>
              <a:defRPr/>
            </a:lvl1pPr>
          </a:lstStyle>
          <a:p>
            <a:pPr>
              <a:defRPr/>
            </a:pPr>
            <a:fld id="{2841C589-83B4-442B-BDCA-5BE8F31D619F}" type="slidenum">
              <a:rPr lang="zh-CN" altLang="en-US"/>
              <a:pPr>
                <a:defRPr/>
              </a:pPr>
              <a:t>‹#›</a:t>
            </a:fld>
            <a:endParaRPr lang="zh-CN" altLang="en-US"/>
          </a:p>
        </p:txBody>
      </p:sp>
    </p:spTree>
    <p:extLst>
      <p:ext uri="{BB962C8B-B14F-4D97-AF65-F5344CB8AC3E}">
        <p14:creationId xmlns:p14="http://schemas.microsoft.com/office/powerpoint/2010/main" val="306907881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F338798B-1984-4A9F-BA2E-933BA43F78D3}"/>
              </a:ext>
            </a:extLst>
          </p:cNvPr>
          <p:cNvSpPr>
            <a:spLocks noGrp="1"/>
          </p:cNvSpPr>
          <p:nvPr>
            <p:ph type="dt" sz="half" idx="10"/>
          </p:nvPr>
        </p:nvSpPr>
        <p:spPr/>
        <p:txBody>
          <a:bodyPr/>
          <a:lstStyle>
            <a:lvl1pPr>
              <a:defRPr/>
            </a:lvl1pPr>
          </a:lstStyle>
          <a:p>
            <a:pPr>
              <a:defRPr/>
            </a:pPr>
            <a:endParaRPr lang="zh-CN" altLang="en-US"/>
          </a:p>
        </p:txBody>
      </p:sp>
      <p:sp>
        <p:nvSpPr>
          <p:cNvPr id="3" name="页脚占位符 21">
            <a:extLst>
              <a:ext uri="{FF2B5EF4-FFF2-40B4-BE49-F238E27FC236}">
                <a16:creationId xmlns:a16="http://schemas.microsoft.com/office/drawing/2014/main" id="{6C24A516-B80A-4633-B560-6A0BBE91133F}"/>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7">
            <a:extLst>
              <a:ext uri="{FF2B5EF4-FFF2-40B4-BE49-F238E27FC236}">
                <a16:creationId xmlns:a16="http://schemas.microsoft.com/office/drawing/2014/main" id="{9166311B-FA0B-406A-BCCF-814DF9737F0A}"/>
              </a:ext>
            </a:extLst>
          </p:cNvPr>
          <p:cNvSpPr>
            <a:spLocks noGrp="1"/>
          </p:cNvSpPr>
          <p:nvPr>
            <p:ph type="sldNum" sz="quarter" idx="12"/>
          </p:nvPr>
        </p:nvSpPr>
        <p:spPr/>
        <p:txBody>
          <a:bodyPr/>
          <a:lstStyle>
            <a:lvl1pPr>
              <a:defRPr/>
            </a:lvl1pPr>
          </a:lstStyle>
          <a:p>
            <a:pPr>
              <a:defRPr/>
            </a:pPr>
            <a:fld id="{583DEB72-B362-4458-B156-EC7CB8684A37}" type="slidenum">
              <a:rPr lang="zh-CN" altLang="en-US"/>
              <a:pPr>
                <a:defRPr/>
              </a:pPr>
              <a:t>‹#›</a:t>
            </a:fld>
            <a:endParaRPr lang="zh-CN" altLang="en-US"/>
          </a:p>
        </p:txBody>
      </p:sp>
    </p:spTree>
    <p:extLst>
      <p:ext uri="{BB962C8B-B14F-4D97-AF65-F5344CB8AC3E}">
        <p14:creationId xmlns:p14="http://schemas.microsoft.com/office/powerpoint/2010/main" val="19724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noProof="1"/>
              <a:t>单击此处编辑母版标题样式</a:t>
            </a:r>
            <a:endParaRPr lang="en-US"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a:extLst>
              <a:ext uri="{FF2B5EF4-FFF2-40B4-BE49-F238E27FC236}">
                <a16:creationId xmlns:a16="http://schemas.microsoft.com/office/drawing/2014/main" id="{BD265CC0-730A-4B87-9B63-7A08B6FC6DC8}"/>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5C207FCD-1B12-41AC-9987-5253C464A2D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DE2A503-95D2-42CC-A9DC-A8083AC5A362}"/>
              </a:ext>
            </a:extLst>
          </p:cNvPr>
          <p:cNvSpPr>
            <a:spLocks noGrp="1"/>
          </p:cNvSpPr>
          <p:nvPr>
            <p:ph type="sldNum" sz="quarter" idx="12"/>
          </p:nvPr>
        </p:nvSpPr>
        <p:spPr/>
        <p:txBody>
          <a:bodyPr/>
          <a:lstStyle>
            <a:lvl1pPr>
              <a:defRPr/>
            </a:lvl1pPr>
          </a:lstStyle>
          <a:p>
            <a:pPr>
              <a:defRPr/>
            </a:pPr>
            <a:fld id="{E0467EEA-76D4-4524-8429-878A7EFCDD04}" type="slidenum">
              <a:rPr lang="zh-CN" altLang="en-US"/>
              <a:pPr>
                <a:defRPr/>
              </a:pPr>
              <a:t>‹#›</a:t>
            </a:fld>
            <a:endParaRPr lang="zh-CN" altLang="en-US"/>
          </a:p>
        </p:txBody>
      </p:sp>
    </p:spTree>
    <p:extLst>
      <p:ext uri="{BB962C8B-B14F-4D97-AF65-F5344CB8AC3E}">
        <p14:creationId xmlns:p14="http://schemas.microsoft.com/office/powerpoint/2010/main" val="24538496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259D7A47-88C9-4890-8CE5-A338A7480007}"/>
              </a:ext>
            </a:extLst>
          </p:cNvPr>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6" name="任意多边形 15">
            <a:extLst>
              <a:ext uri="{FF2B5EF4-FFF2-40B4-BE49-F238E27FC236}">
                <a16:creationId xmlns:a16="http://schemas.microsoft.com/office/drawing/2014/main" id="{D77F98D9-F36E-4B81-80BB-680A70C0837B}"/>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5EE57D4B-21BD-41BE-B06D-CC0A799757B3}"/>
              </a:ext>
            </a:extLst>
          </p:cNvPr>
          <p:cNvSpPr/>
          <p:nvPr/>
        </p:nvSpPr>
        <p:spPr bwMode="auto">
          <a:xfrm>
            <a:off x="-6042" y="5791253"/>
            <a:ext cx="3402313"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8" name="直接连接符 7">
            <a:extLst>
              <a:ext uri="{FF2B5EF4-FFF2-40B4-BE49-F238E27FC236}">
                <a16:creationId xmlns:a16="http://schemas.microsoft.com/office/drawing/2014/main" id="{D3B0C71E-5D72-443F-83C9-7F91328DDFD2}"/>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id="{0F36508E-89E8-4D38-83BE-BBE22F61C673}"/>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10" name="燕尾形 19">
            <a:extLst>
              <a:ext uri="{FF2B5EF4-FFF2-40B4-BE49-F238E27FC236}">
                <a16:creationId xmlns:a16="http://schemas.microsoft.com/office/drawing/2014/main" id="{30F3A5EB-9CD8-4F26-8F48-FD71C50B930D}"/>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b="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a:t>单击此处编辑母版标题样式</a:t>
            </a:r>
            <a:endParaRPr lang="en-US" noProof="1"/>
          </a:p>
        </p:txBody>
      </p:sp>
      <p:sp>
        <p:nvSpPr>
          <p:cNvPr id="11" name="日期占位符 4">
            <a:extLst>
              <a:ext uri="{FF2B5EF4-FFF2-40B4-BE49-F238E27FC236}">
                <a16:creationId xmlns:a16="http://schemas.microsoft.com/office/drawing/2014/main" id="{08E6467F-0FA6-4B6D-90EA-B3090670DE53}"/>
              </a:ext>
            </a:extLst>
          </p:cNvPr>
          <p:cNvSpPr>
            <a:spLocks noGrp="1"/>
          </p:cNvSpPr>
          <p:nvPr>
            <p:ph type="dt" sz="half" idx="10"/>
          </p:nvPr>
        </p:nvSpPr>
        <p:spPr/>
        <p:txBody>
          <a:bodyPr/>
          <a:lstStyle>
            <a:lvl1pPr>
              <a:defRPr>
                <a:solidFill>
                  <a:schemeClr val="tx1"/>
                </a:solidFill>
              </a:defRPr>
            </a:lvl1pPr>
          </a:lstStyle>
          <a:p>
            <a:pPr>
              <a:defRPr/>
            </a:pPr>
            <a:endParaRPr lang="zh-CN" altLang="en-US"/>
          </a:p>
        </p:txBody>
      </p:sp>
      <p:sp>
        <p:nvSpPr>
          <p:cNvPr id="12" name="页脚占位符 5">
            <a:extLst>
              <a:ext uri="{FF2B5EF4-FFF2-40B4-BE49-F238E27FC236}">
                <a16:creationId xmlns:a16="http://schemas.microsoft.com/office/drawing/2014/main" id="{18D44F93-BBDC-4ED3-80F8-7389427BA0C3}"/>
              </a:ext>
            </a:extLst>
          </p:cNvPr>
          <p:cNvSpPr>
            <a:spLocks noGrp="1"/>
          </p:cNvSpPr>
          <p:nvPr>
            <p:ph type="ftr" sz="quarter" idx="11"/>
          </p:nvPr>
        </p:nvSpPr>
        <p:spPr/>
        <p:txBody>
          <a:bodyPr/>
          <a:lstStyle>
            <a:lvl1pPr>
              <a:defRPr>
                <a:solidFill>
                  <a:schemeClr val="tx1"/>
                </a:solidFill>
              </a:defRPr>
            </a:lvl1pPr>
          </a:lstStyle>
          <a:p>
            <a:pPr>
              <a:defRPr/>
            </a:pPr>
            <a:endParaRPr lang="zh-CN" altLang="en-US"/>
          </a:p>
        </p:txBody>
      </p:sp>
      <p:sp>
        <p:nvSpPr>
          <p:cNvPr id="13" name="灯片编号占位符 6">
            <a:extLst>
              <a:ext uri="{FF2B5EF4-FFF2-40B4-BE49-F238E27FC236}">
                <a16:creationId xmlns:a16="http://schemas.microsoft.com/office/drawing/2014/main" id="{D3CAF417-3609-4CCF-AA25-4EE9A09689D1}"/>
              </a:ext>
            </a:extLst>
          </p:cNvPr>
          <p:cNvSpPr>
            <a:spLocks noGrp="1"/>
          </p:cNvSpPr>
          <p:nvPr>
            <p:ph type="sldNum" sz="quarter" idx="12"/>
          </p:nvPr>
        </p:nvSpPr>
        <p:spPr/>
        <p:txBody>
          <a:bodyPr/>
          <a:lstStyle>
            <a:lvl1pPr>
              <a:defRPr/>
            </a:lvl1pPr>
          </a:lstStyle>
          <a:p>
            <a:pPr>
              <a:defRPr/>
            </a:pPr>
            <a:fld id="{FA3FB20E-81C3-437F-9531-DC3C5C88AEDD}" type="slidenum">
              <a:rPr lang="zh-CN" altLang="en-US"/>
              <a:pPr>
                <a:defRPr/>
              </a:pPr>
              <a:t>‹#›</a:t>
            </a:fld>
            <a:endParaRPr lang="zh-CN" altLang="en-US"/>
          </a:p>
        </p:txBody>
      </p:sp>
    </p:spTree>
    <p:extLst>
      <p:ext uri="{BB962C8B-B14F-4D97-AF65-F5344CB8AC3E}">
        <p14:creationId xmlns:p14="http://schemas.microsoft.com/office/powerpoint/2010/main" val="17864347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2A4B0E63-C44E-4952-A2DF-AB149F73B9D8}"/>
              </a:ext>
            </a:extLst>
          </p:cNvPr>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1027" name="任意多边形 11">
            <a:extLst>
              <a:ext uri="{FF2B5EF4-FFF2-40B4-BE49-F238E27FC236}">
                <a16:creationId xmlns:a16="http://schemas.microsoft.com/office/drawing/2014/main" id="{C0018D32-42D0-4A48-8C5B-739B1DA89862}"/>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89BC670F-6ADB-475B-A1A7-FBA29D13B83D}"/>
              </a:ext>
            </a:extLst>
          </p:cNvPr>
          <p:cNvSpPr/>
          <p:nvPr/>
        </p:nvSpPr>
        <p:spPr bwMode="auto">
          <a:xfrm>
            <a:off x="-6042" y="5791253"/>
            <a:ext cx="3402313"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15" name="直接连接符 14">
            <a:extLst>
              <a:ext uri="{FF2B5EF4-FFF2-40B4-BE49-F238E27FC236}">
                <a16:creationId xmlns:a16="http://schemas.microsoft.com/office/drawing/2014/main" id="{98C81C92-AA7A-4B2C-8385-26A0E640416E}"/>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8810235D-0B6A-4748-80EE-F42900F2B7D8}"/>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a:t>单击此处编辑母版标题样式</a:t>
            </a:r>
            <a:endParaRPr lang="en-US" noProof="1"/>
          </a:p>
        </p:txBody>
      </p:sp>
      <p:sp>
        <p:nvSpPr>
          <p:cNvPr id="1033" name="文本占位符 29">
            <a:extLst>
              <a:ext uri="{FF2B5EF4-FFF2-40B4-BE49-F238E27FC236}">
                <a16:creationId xmlns:a16="http://schemas.microsoft.com/office/drawing/2014/main" id="{9F62F2DC-7C7D-40B0-9DBB-23E78C711CB9}"/>
              </a:ext>
            </a:extLst>
          </p:cNvPr>
          <p:cNvSpPr>
            <a:spLocks noGrp="1" noChangeArrowheads="1"/>
          </p:cNvSpPr>
          <p:nvPr>
            <p:ph type="body" idx="4294967295"/>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CCAED431-1C8C-4663-B869-A75BEA334687}"/>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buFontTx/>
              <a:buNone/>
              <a:defRPr kumimoji="0" sz="1000" b="0">
                <a:solidFill>
                  <a:schemeClr val="tx1"/>
                </a:solidFill>
                <a:latin typeface="+mn-lt"/>
                <a:ea typeface="+mn-ea"/>
              </a:defRPr>
            </a:lvl1pPr>
          </a:lstStyle>
          <a:p>
            <a:pPr>
              <a:defRPr/>
            </a:pPr>
            <a:endParaRPr lang="zh-CN" altLang="en-US"/>
          </a:p>
        </p:txBody>
      </p:sp>
      <p:sp>
        <p:nvSpPr>
          <p:cNvPr id="22" name="页脚占位符 21">
            <a:extLst>
              <a:ext uri="{FF2B5EF4-FFF2-40B4-BE49-F238E27FC236}">
                <a16:creationId xmlns:a16="http://schemas.microsoft.com/office/drawing/2014/main" id="{B8DA564E-CEC1-45B6-B2DC-320A116696E5}"/>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buFontTx/>
              <a:buNone/>
              <a:defRPr kumimoji="0" sz="1000" b="0">
                <a:solidFill>
                  <a:schemeClr val="tx1"/>
                </a:solidFill>
                <a:latin typeface="+mn-lt"/>
                <a:ea typeface="+mn-ea"/>
              </a:defRPr>
            </a:lvl1pPr>
          </a:lstStyle>
          <a:p>
            <a:pPr>
              <a:defRPr/>
            </a:pPr>
            <a:endParaRPr lang="zh-CN" altLang="en-US"/>
          </a:p>
        </p:txBody>
      </p:sp>
      <p:sp>
        <p:nvSpPr>
          <p:cNvPr id="18" name="灯片编号占位符 17">
            <a:extLst>
              <a:ext uri="{FF2B5EF4-FFF2-40B4-BE49-F238E27FC236}">
                <a16:creationId xmlns:a16="http://schemas.microsoft.com/office/drawing/2014/main" id="{54A5C74B-94BE-4665-A462-700ED32DC6DE}"/>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000" b="0">
                <a:solidFill>
                  <a:schemeClr val="tx1"/>
                </a:solidFill>
                <a:latin typeface="Lucida Sans Unicode" panose="020B0602030504020204" pitchFamily="34" charset="0"/>
                <a:ea typeface="黑体" panose="02010609060101010101" pitchFamily="49" charset="-122"/>
              </a:defRPr>
            </a:lvl1pPr>
          </a:lstStyle>
          <a:p>
            <a:pPr>
              <a:defRPr/>
            </a:pPr>
            <a:fld id="{F1B4C82F-AFC3-4314-A3AC-F49FF63CB4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69" r:id="rId1"/>
    <p:sldLayoutId id="2147484161" r:id="rId2"/>
    <p:sldLayoutId id="2147484170" r:id="rId3"/>
    <p:sldLayoutId id="2147484171" r:id="rId4"/>
    <p:sldLayoutId id="2147484172" r:id="rId5"/>
    <p:sldLayoutId id="2147484173" r:id="rId6"/>
    <p:sldLayoutId id="2147484162" r:id="rId7"/>
    <p:sldLayoutId id="2147484174" r:id="rId8"/>
    <p:sldLayoutId id="2147484175" r:id="rId9"/>
    <p:sldLayoutId id="2147484163" r:id="rId10"/>
    <p:sldLayoutId id="2147484164"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E82E4929-66B7-4F18-98E9-E99CD052DF01}"/>
              </a:ext>
            </a:extLst>
          </p:cNvPr>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b="0">
              <a:solidFill>
                <a:schemeClr val="tx1"/>
              </a:solidFill>
              <a:latin typeface="+mn-lt"/>
              <a:ea typeface="+mn-ea"/>
            </a:endParaRPr>
          </a:p>
        </p:txBody>
      </p:sp>
      <p:sp>
        <p:nvSpPr>
          <p:cNvPr id="2051" name="任意多边形 11">
            <a:extLst>
              <a:ext uri="{FF2B5EF4-FFF2-40B4-BE49-F238E27FC236}">
                <a16:creationId xmlns:a16="http://schemas.microsoft.com/office/drawing/2014/main" id="{90829F06-91FF-47B7-8D7B-CD3355B0E038}"/>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508BE3FD-F62D-4EB4-9148-9860F1E9645B}"/>
              </a:ext>
            </a:extLst>
          </p:cNvPr>
          <p:cNvSpPr/>
          <p:nvPr/>
        </p:nvSpPr>
        <p:spPr bwMode="auto">
          <a:xfrm>
            <a:off x="-6042" y="5791253"/>
            <a:ext cx="3402313"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b="0"/>
          </a:p>
        </p:txBody>
      </p:sp>
      <p:cxnSp>
        <p:nvCxnSpPr>
          <p:cNvPr id="15" name="直接连接符 14">
            <a:extLst>
              <a:ext uri="{FF2B5EF4-FFF2-40B4-BE49-F238E27FC236}">
                <a16:creationId xmlns:a16="http://schemas.microsoft.com/office/drawing/2014/main" id="{01BFB5FC-648E-437A-8ED1-456B83772DB4}"/>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CAEEED7E-AECA-4013-A4C9-E90AFC34E4A5}"/>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a:t>单击此处编辑母版标题样式</a:t>
            </a:r>
            <a:endParaRPr lang="en-US" noProof="1"/>
          </a:p>
        </p:txBody>
      </p:sp>
      <p:sp>
        <p:nvSpPr>
          <p:cNvPr id="2057" name="文本占位符 29">
            <a:extLst>
              <a:ext uri="{FF2B5EF4-FFF2-40B4-BE49-F238E27FC236}">
                <a16:creationId xmlns:a16="http://schemas.microsoft.com/office/drawing/2014/main" id="{7B20F359-5DDD-4FA0-BA04-5E393F0AFB93}"/>
              </a:ext>
            </a:extLst>
          </p:cNvPr>
          <p:cNvSpPr>
            <a:spLocks noGrp="1" noChangeArrowheads="1"/>
          </p:cNvSpPr>
          <p:nvPr>
            <p:ph type="body" idx="4294967295"/>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1F1E3AEA-BB94-4167-A397-12505B0F8F77}"/>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buFontTx/>
              <a:buNone/>
              <a:defRPr kumimoji="0" sz="1000" b="0">
                <a:solidFill>
                  <a:schemeClr val="tx1"/>
                </a:solidFill>
                <a:latin typeface="+mn-lt"/>
                <a:ea typeface="+mn-ea"/>
              </a:defRPr>
            </a:lvl1pPr>
          </a:lstStyle>
          <a:p>
            <a:pPr>
              <a:defRPr/>
            </a:pPr>
            <a:endParaRPr lang="zh-CN" altLang="en-US"/>
          </a:p>
        </p:txBody>
      </p:sp>
      <p:sp>
        <p:nvSpPr>
          <p:cNvPr id="22" name="页脚占位符 21">
            <a:extLst>
              <a:ext uri="{FF2B5EF4-FFF2-40B4-BE49-F238E27FC236}">
                <a16:creationId xmlns:a16="http://schemas.microsoft.com/office/drawing/2014/main" id="{7AE54EE8-2A64-43EB-90C1-B8C9E8084504}"/>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buFontTx/>
              <a:buNone/>
              <a:defRPr kumimoji="0" sz="1000" b="0">
                <a:solidFill>
                  <a:schemeClr val="tx1"/>
                </a:solidFill>
                <a:latin typeface="+mn-lt"/>
                <a:ea typeface="+mn-ea"/>
              </a:defRPr>
            </a:lvl1pPr>
          </a:lstStyle>
          <a:p>
            <a:pPr>
              <a:defRPr/>
            </a:pPr>
            <a:endParaRPr lang="zh-CN" altLang="en-US"/>
          </a:p>
        </p:txBody>
      </p:sp>
      <p:sp>
        <p:nvSpPr>
          <p:cNvPr id="18" name="灯片编号占位符 17">
            <a:extLst>
              <a:ext uri="{FF2B5EF4-FFF2-40B4-BE49-F238E27FC236}">
                <a16:creationId xmlns:a16="http://schemas.microsoft.com/office/drawing/2014/main" id="{7CACCA14-413D-418D-821E-68E3697A8D84}"/>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000" b="0">
                <a:solidFill>
                  <a:schemeClr val="tx1"/>
                </a:solidFill>
                <a:latin typeface="Lucida Sans Unicode" panose="020B0602030504020204" pitchFamily="34" charset="0"/>
                <a:ea typeface="黑体" panose="02010609060101010101" pitchFamily="49" charset="-122"/>
              </a:defRPr>
            </a:lvl1pPr>
          </a:lstStyle>
          <a:p>
            <a:pPr>
              <a:defRPr/>
            </a:pPr>
            <a:fld id="{A5216817-D1DC-4919-B282-E6A705AC9D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76" r:id="rId1"/>
    <p:sldLayoutId id="2147484165" r:id="rId2"/>
    <p:sldLayoutId id="2147484177" r:id="rId3"/>
    <p:sldLayoutId id="2147484178" r:id="rId4"/>
    <p:sldLayoutId id="2147484179" r:id="rId5"/>
    <p:sldLayoutId id="2147484180" r:id="rId6"/>
    <p:sldLayoutId id="2147484166" r:id="rId7"/>
    <p:sldLayoutId id="2147484181" r:id="rId8"/>
    <p:sldLayoutId id="2147484182" r:id="rId9"/>
    <p:sldLayoutId id="2147484167" r:id="rId10"/>
    <p:sldLayoutId id="214748416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3E9005DB-09F7-4DC0-8391-DB4AD5CF48C3}"/>
              </a:ext>
            </a:extLst>
          </p:cNvPr>
          <p:cNvSpPr>
            <a:spLocks noGrp="1" noChangeArrowheads="1"/>
          </p:cNvSpPr>
          <p:nvPr>
            <p:ph idx="1"/>
          </p:nvPr>
        </p:nvSpPr>
        <p:spPr>
          <a:xfrm>
            <a:off x="323850" y="1428750"/>
            <a:ext cx="8462963" cy="4725988"/>
          </a:xfrm>
        </p:spPr>
        <p:txBody>
          <a:bodyPr/>
          <a:lstStyle/>
          <a:p>
            <a:pPr marL="622300" indent="-514350" eaLnBrk="1" hangingPunct="1">
              <a:lnSpc>
                <a:spcPct val="140000"/>
              </a:lnSpc>
              <a:buFont typeface="Wingdings 3" panose="05040102010807070707" pitchFamily="18" charset="2"/>
              <a:buNone/>
            </a:pPr>
            <a:r>
              <a:rPr lang="en-US" altLang="zh-CN" sz="2000" b="1">
                <a:solidFill>
                  <a:srgbClr val="006600"/>
                </a:solidFill>
              </a:rPr>
              <a:t>1</a:t>
            </a:r>
            <a:r>
              <a:rPr lang="zh-CN" altLang="en-US" sz="2000" b="1">
                <a:solidFill>
                  <a:srgbClr val="006600"/>
                </a:solidFill>
              </a:rPr>
              <a:t>、近代中国无数仁人志士进行了英勇斗争，但未能改变旧中国的社会性质和中国人民的悲惨命运的根本原因是什么？</a:t>
            </a:r>
          </a:p>
          <a:p>
            <a:pPr marL="622300" indent="-514350" eaLnBrk="1" hangingPunct="1">
              <a:lnSpc>
                <a:spcPct val="140000"/>
              </a:lnSpc>
              <a:buFont typeface="Wingdings 3" panose="05040102010807070707" pitchFamily="18" charset="2"/>
              <a:buNone/>
            </a:pPr>
            <a:r>
              <a:rPr lang="en-US" altLang="zh-CN" sz="2000" b="1">
                <a:solidFill>
                  <a:srgbClr val="006600"/>
                </a:solidFill>
              </a:rPr>
              <a:t>2</a:t>
            </a:r>
            <a:r>
              <a:rPr lang="zh-CN" altLang="en-US" sz="2000" b="1">
                <a:solidFill>
                  <a:srgbClr val="006600"/>
                </a:solidFill>
              </a:rPr>
              <a:t>、贯穿在马克思主义中国化理论成果中的世界观和方法论基础是什么？</a:t>
            </a:r>
            <a:endParaRPr lang="en-US" altLang="zh-CN" sz="2000" b="1">
              <a:solidFill>
                <a:srgbClr val="006600"/>
              </a:solidFill>
            </a:endParaRPr>
          </a:p>
          <a:p>
            <a:pPr marL="622300" indent="-514350" eaLnBrk="1" hangingPunct="1">
              <a:lnSpc>
                <a:spcPct val="140000"/>
              </a:lnSpc>
              <a:buFont typeface="Wingdings 3" panose="05040102010807070707" pitchFamily="18" charset="2"/>
              <a:buNone/>
            </a:pPr>
            <a:r>
              <a:rPr lang="en-US" altLang="zh-CN" sz="2000" b="1">
                <a:solidFill>
                  <a:srgbClr val="006600"/>
                </a:solidFill>
              </a:rPr>
              <a:t>3</a:t>
            </a:r>
            <a:r>
              <a:rPr lang="zh-CN" altLang="en-US" sz="2000" b="1">
                <a:solidFill>
                  <a:srgbClr val="006600"/>
                </a:solidFill>
              </a:rPr>
              <a:t>、马克思主义中国化两大理论成果的共同点有</a:t>
            </a:r>
          </a:p>
          <a:p>
            <a:pPr marL="622300" indent="-514350" eaLnBrk="1" hangingPunct="1">
              <a:lnSpc>
                <a:spcPct val="140000"/>
              </a:lnSpc>
              <a:buFont typeface="Wingdings 3" panose="05040102010807070707" pitchFamily="18" charset="2"/>
              <a:buNone/>
            </a:pPr>
            <a:r>
              <a:rPr lang="en-US" altLang="zh-CN" sz="2000" b="1">
                <a:solidFill>
                  <a:srgbClr val="FF0000"/>
                </a:solidFill>
              </a:rPr>
              <a:t>4</a:t>
            </a:r>
            <a:r>
              <a:rPr lang="zh-CN" altLang="en-US" sz="2000" b="1">
                <a:solidFill>
                  <a:srgbClr val="FF0000"/>
                </a:solidFill>
              </a:rPr>
              <a:t>、毛泽东思想的科学内涵是什么？</a:t>
            </a:r>
          </a:p>
          <a:p>
            <a:pPr marL="622300" indent="-514350" eaLnBrk="1" hangingPunct="1">
              <a:lnSpc>
                <a:spcPct val="140000"/>
              </a:lnSpc>
              <a:buFont typeface="Wingdings 3" panose="05040102010807070707" pitchFamily="18" charset="2"/>
              <a:buNone/>
            </a:pPr>
            <a:r>
              <a:rPr lang="en-US" altLang="zh-CN" sz="2000" b="1">
                <a:solidFill>
                  <a:srgbClr val="FF0000"/>
                </a:solidFill>
              </a:rPr>
              <a:t>5</a:t>
            </a:r>
            <a:r>
              <a:rPr lang="zh-CN" altLang="en-US" sz="2000" b="1">
                <a:solidFill>
                  <a:srgbClr val="FF0000"/>
                </a:solidFill>
              </a:rPr>
              <a:t>、中国特色社会主义理论体系的科学内涵包括哪些？</a:t>
            </a:r>
          </a:p>
          <a:p>
            <a:pPr marL="622300" indent="-514350" eaLnBrk="1" hangingPunct="1">
              <a:lnSpc>
                <a:spcPct val="140000"/>
              </a:lnSpc>
              <a:buFont typeface="Wingdings 3" panose="05040102010807070707" pitchFamily="18" charset="2"/>
              <a:buNone/>
            </a:pPr>
            <a:r>
              <a:rPr lang="en-US" altLang="zh-CN" sz="2000" b="1">
                <a:solidFill>
                  <a:srgbClr val="006600"/>
                </a:solidFill>
              </a:rPr>
              <a:t>6</a:t>
            </a:r>
            <a:r>
              <a:rPr lang="zh-CN" altLang="en-US" sz="2000" b="1">
                <a:solidFill>
                  <a:srgbClr val="006600"/>
                </a:solidFill>
              </a:rPr>
              <a:t>、</a:t>
            </a:r>
            <a:r>
              <a:rPr lang="en-US" altLang="zh-CN" sz="2000" b="1">
                <a:solidFill>
                  <a:srgbClr val="006600"/>
                </a:solidFill>
              </a:rPr>
              <a:t>《</a:t>
            </a:r>
            <a:r>
              <a:rPr lang="zh-CN" altLang="en-US" sz="2000" b="1">
                <a:solidFill>
                  <a:srgbClr val="006600"/>
                </a:solidFill>
              </a:rPr>
              <a:t>星星之火，可以燎原</a:t>
            </a:r>
            <a:r>
              <a:rPr lang="en-US" altLang="zh-CN" sz="2000" b="1">
                <a:solidFill>
                  <a:srgbClr val="006600"/>
                </a:solidFill>
              </a:rPr>
              <a:t>》</a:t>
            </a:r>
            <a:r>
              <a:rPr lang="zh-CN" altLang="en-US" sz="2000" b="1">
                <a:solidFill>
                  <a:srgbClr val="006600"/>
                </a:solidFill>
              </a:rPr>
              <a:t>是针对当时党内和红军中存在的什么错误倾向提出来的？</a:t>
            </a:r>
          </a:p>
          <a:p>
            <a:pPr marL="622300" indent="-514350" eaLnBrk="1" hangingPunct="1">
              <a:lnSpc>
                <a:spcPct val="140000"/>
              </a:lnSpc>
              <a:buFont typeface="Wingdings 3" panose="05040102010807070707" pitchFamily="18" charset="2"/>
              <a:buNone/>
            </a:pPr>
            <a:r>
              <a:rPr lang="en-US" altLang="zh-CN" sz="2000" b="1">
                <a:solidFill>
                  <a:srgbClr val="006600"/>
                </a:solidFill>
              </a:rPr>
              <a:t>7</a:t>
            </a:r>
            <a:r>
              <a:rPr lang="zh-CN" altLang="en-US" sz="2000" b="1">
                <a:solidFill>
                  <a:srgbClr val="006600"/>
                </a:solidFill>
              </a:rPr>
              <a:t>、毛泽东思想成熟的标志是</a:t>
            </a:r>
          </a:p>
        </p:txBody>
      </p:sp>
      <p:sp>
        <p:nvSpPr>
          <p:cNvPr id="2" name="标题 2">
            <a:extLst>
              <a:ext uri="{FF2B5EF4-FFF2-40B4-BE49-F238E27FC236}">
                <a16:creationId xmlns:a16="http://schemas.microsoft.com/office/drawing/2014/main" id="{4180427D-5FB3-4FCC-95D8-B5DB3CDA2C1E}"/>
              </a:ext>
            </a:extLst>
          </p:cNvPr>
          <p:cNvSpPr>
            <a:spLocks noGrp="1" noChangeArrowheads="1"/>
          </p:cNvSpPr>
          <p:nvPr>
            <p:ph type="title"/>
          </p:nvPr>
        </p:nvSpPr>
        <p:spPr bwMode="auto">
          <a:xfrm>
            <a:off x="217488" y="332656"/>
            <a:ext cx="8926512" cy="1143000"/>
          </a:xfrm>
        </p:spPr>
        <p:txBody>
          <a:bodyPr wrap="square" lIns="91440" tIns="45720" rIns="91440" bIns="45720" numCol="1" anchorCtr="0" compatLnSpc="1">
            <a:prstTxWarp prst="textNoShape">
              <a:avLst/>
            </a:prstTxWarp>
          </a:bodyPr>
          <a:lstStyle/>
          <a:p>
            <a:pPr eaLnBrk="1" hangingPunct="1">
              <a:defRPr/>
            </a:pPr>
            <a:r>
              <a:rPr lang="zh-CN" altLang="en-US" sz="2800" dirty="0">
                <a:effectLst/>
                <a:latin typeface="黑体" pitchFamily="49" charset="-122"/>
              </a:rPr>
              <a:t>（一）</a:t>
            </a:r>
            <a:r>
              <a:rPr lang="zh-CN" altLang="en-US" sz="2800" dirty="0"/>
              <a:t>需要准确掌握和正确理解的知识点</a:t>
            </a:r>
            <a:endParaRPr lang="zh-CN" altLang="en-US" sz="2800" dirty="0">
              <a:effectLst/>
              <a:latin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59EF4CA1-DBA4-4A64-B283-21F73AE8B047}"/>
              </a:ext>
            </a:extLst>
          </p:cNvPr>
          <p:cNvSpPr>
            <a:spLocks noGrp="1" noChangeArrowheads="1"/>
          </p:cNvSpPr>
          <p:nvPr>
            <p:ph idx="1"/>
          </p:nvPr>
        </p:nvSpPr>
        <p:spPr>
          <a:xfrm>
            <a:off x="392113" y="1357313"/>
            <a:ext cx="8424862" cy="5126037"/>
          </a:xfrm>
        </p:spPr>
        <p:txBody>
          <a:bodyPr/>
          <a:lstStyle/>
          <a:p>
            <a:pPr eaLnBrk="1" hangingPunct="1">
              <a:lnSpc>
                <a:spcPts val="4100"/>
              </a:lnSpc>
              <a:spcBef>
                <a:spcPct val="0"/>
              </a:spcBef>
              <a:buFont typeface="Wingdings 3" panose="05040102010807070707" pitchFamily="18" charset="2"/>
              <a:buNone/>
            </a:pPr>
            <a:r>
              <a:rPr lang="en-US" altLang="zh-CN" sz="2000" b="1">
                <a:solidFill>
                  <a:srgbClr val="006600"/>
                </a:solidFill>
              </a:rPr>
              <a:t>8</a:t>
            </a:r>
            <a:r>
              <a:rPr lang="zh-CN" altLang="en-US" sz="2000" b="1">
                <a:solidFill>
                  <a:srgbClr val="006600"/>
                </a:solidFill>
              </a:rPr>
              <a:t>、毛泽东思想的活的灵魂的含义是什么？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9</a:t>
            </a:r>
            <a:r>
              <a:rPr lang="zh-CN" altLang="en-US" sz="2000" b="1">
                <a:solidFill>
                  <a:srgbClr val="006600"/>
                </a:solidFill>
              </a:rPr>
              <a:t>、中国近代社会最主要矛盾是什么？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10</a:t>
            </a:r>
            <a:r>
              <a:rPr lang="zh-CN" altLang="en-US" sz="2000" b="1">
                <a:solidFill>
                  <a:srgbClr val="006600"/>
                </a:solidFill>
              </a:rPr>
              <a:t>、中国新民主主义革命时期的统一战线中基本的、主要的联盟是</a:t>
            </a:r>
          </a:p>
          <a:p>
            <a:pPr eaLnBrk="1" hangingPunct="1">
              <a:lnSpc>
                <a:spcPts val="4100"/>
              </a:lnSpc>
              <a:spcBef>
                <a:spcPct val="0"/>
              </a:spcBef>
              <a:buFont typeface="Wingdings 3" panose="05040102010807070707" pitchFamily="18" charset="2"/>
              <a:buNone/>
            </a:pPr>
            <a:r>
              <a:rPr lang="en-US" altLang="zh-CN" sz="2000" b="1">
                <a:solidFill>
                  <a:srgbClr val="006600"/>
                </a:solidFill>
              </a:rPr>
              <a:t>11</a:t>
            </a:r>
            <a:r>
              <a:rPr lang="zh-CN" altLang="en-US" sz="2000" b="1">
                <a:solidFill>
                  <a:srgbClr val="006600"/>
                </a:solidFill>
              </a:rPr>
              <a:t>、民主主义革命和社会主义革命的关系是什么？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12</a:t>
            </a:r>
            <a:r>
              <a:rPr lang="zh-CN" altLang="en-US" sz="2000" b="1">
                <a:solidFill>
                  <a:srgbClr val="006600"/>
                </a:solidFill>
              </a:rPr>
              <a:t>、新民主主义的经济纲领的内涵与依据是什么？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13</a:t>
            </a:r>
            <a:r>
              <a:rPr lang="zh-CN" altLang="en-US" sz="2000" b="1">
                <a:solidFill>
                  <a:srgbClr val="006600"/>
                </a:solidFill>
              </a:rPr>
              <a:t>、新民主主义的文化纲领的科学内涵是什么？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14</a:t>
            </a:r>
            <a:r>
              <a:rPr lang="zh-CN" altLang="en-US" sz="2000" b="1">
                <a:solidFill>
                  <a:srgbClr val="006600"/>
                </a:solidFill>
              </a:rPr>
              <a:t>、新民主主义革命道路形成的必然性是什么？</a:t>
            </a:r>
          </a:p>
          <a:p>
            <a:pPr eaLnBrk="1" hangingPunct="1">
              <a:lnSpc>
                <a:spcPts val="4100"/>
              </a:lnSpc>
              <a:spcBef>
                <a:spcPct val="0"/>
              </a:spcBef>
              <a:buFont typeface="Wingdings 3" panose="05040102010807070707" pitchFamily="18" charset="2"/>
              <a:buNone/>
            </a:pPr>
            <a:r>
              <a:rPr lang="en-US" altLang="zh-CN" sz="2000" b="1">
                <a:solidFill>
                  <a:srgbClr val="006600"/>
                </a:solidFill>
              </a:rPr>
              <a:t>15</a:t>
            </a:r>
            <a:r>
              <a:rPr lang="zh-CN" altLang="en-US" sz="2000" b="1">
                <a:solidFill>
                  <a:srgbClr val="006600"/>
                </a:solidFill>
              </a:rPr>
              <a:t>、个体经济向社会主义集体经济过渡的形式是</a:t>
            </a:r>
          </a:p>
          <a:p>
            <a:pPr eaLnBrk="1" hangingPunct="1">
              <a:lnSpc>
                <a:spcPts val="4100"/>
              </a:lnSpc>
              <a:spcBef>
                <a:spcPct val="0"/>
              </a:spcBef>
              <a:buFont typeface="Wingdings 3" panose="05040102010807070707" pitchFamily="18" charset="2"/>
              <a:buNone/>
            </a:pPr>
            <a:endParaRPr lang="en-US" altLang="zh-CN" sz="2400" b="1">
              <a:solidFill>
                <a:srgbClr val="006600"/>
              </a:solidFill>
            </a:endParaRPr>
          </a:p>
        </p:txBody>
      </p:sp>
      <p:sp>
        <p:nvSpPr>
          <p:cNvPr id="21506" name="标题 2">
            <a:extLst>
              <a:ext uri="{FF2B5EF4-FFF2-40B4-BE49-F238E27FC236}">
                <a16:creationId xmlns:a16="http://schemas.microsoft.com/office/drawing/2014/main" id="{2916D4BA-2532-44F6-A3F6-17078B998EED}"/>
              </a:ext>
            </a:extLst>
          </p:cNvPr>
          <p:cNvSpPr>
            <a:spLocks noGrp="1" noChangeArrowheads="1"/>
          </p:cNvSpPr>
          <p:nvPr>
            <p:ph type="title"/>
          </p:nvPr>
        </p:nvSpPr>
        <p:spPr bwMode="auto">
          <a:xfrm>
            <a:off x="141288" y="274638"/>
            <a:ext cx="8926512" cy="1143000"/>
          </a:xfrm>
        </p:spPr>
        <p:txBody>
          <a:bodyPr wrap="square" lIns="91440" tIns="45720" rIns="91440" bIns="45720" numCol="1" anchorCtr="0" compatLnSpc="1">
            <a:prstTxWarp prst="textNoShape">
              <a:avLst/>
            </a:prstTxWarp>
          </a:bodyPr>
          <a:lstStyle/>
          <a:p>
            <a:pPr eaLnBrk="1" hangingPunct="1">
              <a:defRPr/>
            </a:pPr>
            <a:r>
              <a:rPr lang="zh-CN" altLang="en-US" sz="2800" dirty="0">
                <a:effectLst/>
                <a:latin typeface="黑体" pitchFamily="49" charset="-122"/>
              </a:rPr>
              <a:t>（一）</a:t>
            </a:r>
            <a:r>
              <a:rPr lang="zh-CN" altLang="en-US" sz="2800" dirty="0"/>
              <a:t>需要准确掌握和正确理解的知识点</a:t>
            </a:r>
            <a:endParaRPr lang="zh-CN" altLang="en-US" sz="2800" dirty="0">
              <a:effectLst/>
              <a:latin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F2FB5A63-7BCA-4427-880E-CDCA055D6F78}"/>
              </a:ext>
            </a:extLst>
          </p:cNvPr>
          <p:cNvSpPr>
            <a:spLocks noGrp="1" noChangeArrowheads="1"/>
          </p:cNvSpPr>
          <p:nvPr>
            <p:ph idx="1"/>
          </p:nvPr>
        </p:nvSpPr>
        <p:spPr>
          <a:xfrm>
            <a:off x="623888" y="1417638"/>
            <a:ext cx="7959725" cy="4646612"/>
          </a:xfrm>
        </p:spPr>
        <p:txBody>
          <a:bodyPr/>
          <a:lstStyle/>
          <a:p>
            <a:pPr marL="0" indent="0" eaLnBrk="1" hangingPunct="1">
              <a:lnSpc>
                <a:spcPts val="4100"/>
              </a:lnSpc>
              <a:spcBef>
                <a:spcPct val="0"/>
              </a:spcBef>
              <a:buFont typeface="Wingdings 3" panose="05040102010807070707" pitchFamily="18" charset="2"/>
              <a:buNone/>
            </a:pPr>
            <a:r>
              <a:rPr lang="en-US" altLang="en-US" sz="2000" b="1">
                <a:solidFill>
                  <a:srgbClr val="006600"/>
                </a:solidFill>
                <a:ea typeface="黑体" panose="02010609060101010101" pitchFamily="49" charset="-122"/>
              </a:rPr>
              <a:t>16</a:t>
            </a:r>
            <a:r>
              <a:rPr lang="zh-CN" altLang="en-US" sz="2000" b="1">
                <a:solidFill>
                  <a:srgbClr val="006600"/>
                </a:solidFill>
              </a:rPr>
              <a:t>、党在过渡时期总路线提出的理论与现实依据是什么？</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17</a:t>
            </a:r>
            <a:r>
              <a:rPr lang="zh-CN" altLang="en-US" sz="2000" b="1">
                <a:solidFill>
                  <a:srgbClr val="006600"/>
                </a:solidFill>
              </a:rPr>
              <a:t>、党在过渡时期总路线最显著的特点是什么？</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18</a:t>
            </a:r>
            <a:r>
              <a:rPr lang="zh-CN" altLang="en-US" sz="2000" b="1">
                <a:solidFill>
                  <a:srgbClr val="006600"/>
                </a:solidFill>
              </a:rPr>
              <a:t>、</a:t>
            </a:r>
            <a:r>
              <a:rPr lang="en-US" altLang="zh-CN" sz="2000" b="1">
                <a:solidFill>
                  <a:srgbClr val="006600"/>
                </a:solidFill>
              </a:rPr>
              <a:t>《</a:t>
            </a:r>
            <a:r>
              <a:rPr lang="zh-CN" altLang="en-US" sz="2000" b="1">
                <a:solidFill>
                  <a:srgbClr val="006600"/>
                </a:solidFill>
              </a:rPr>
              <a:t>论十大关系</a:t>
            </a:r>
            <a:r>
              <a:rPr lang="en-US" altLang="zh-CN" sz="2000" b="1">
                <a:solidFill>
                  <a:srgbClr val="006600"/>
                </a:solidFill>
              </a:rPr>
              <a:t>》</a:t>
            </a:r>
            <a:r>
              <a:rPr lang="zh-CN" altLang="en-US" sz="2000" b="1">
                <a:solidFill>
                  <a:srgbClr val="006600"/>
                </a:solidFill>
              </a:rPr>
              <a:t>的内容、基本方针及其意义是什么？</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19</a:t>
            </a:r>
            <a:r>
              <a:rPr lang="zh-CN" altLang="en-US" sz="2000" b="1">
                <a:solidFill>
                  <a:srgbClr val="006600"/>
                </a:solidFill>
              </a:rPr>
              <a:t>、对个体农业的社会主义改造的历史经验主要有</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20</a:t>
            </a:r>
            <a:r>
              <a:rPr lang="zh-CN" altLang="en-US" sz="2000" b="1">
                <a:solidFill>
                  <a:srgbClr val="006600"/>
                </a:solidFill>
              </a:rPr>
              <a:t>、社会主义基本制度确立的重大意义是什么？</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21</a:t>
            </a:r>
            <a:r>
              <a:rPr lang="zh-CN" altLang="en-US" sz="2000" b="1">
                <a:solidFill>
                  <a:srgbClr val="006600"/>
                </a:solidFill>
              </a:rPr>
              <a:t>、如何处理两类不同性质的矛盾？</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22</a:t>
            </a:r>
            <a:r>
              <a:rPr lang="zh-CN" altLang="en-US" sz="2000" b="1">
                <a:solidFill>
                  <a:srgbClr val="006600"/>
                </a:solidFill>
              </a:rPr>
              <a:t>、毛泽东提出的解决人民内部矛盾的具体方针、原则和办法有</a:t>
            </a:r>
          </a:p>
          <a:p>
            <a:pPr marL="0" indent="0" eaLnBrk="1" hangingPunct="1">
              <a:lnSpc>
                <a:spcPts val="4100"/>
              </a:lnSpc>
              <a:spcBef>
                <a:spcPct val="0"/>
              </a:spcBef>
              <a:buFont typeface="Wingdings 3" panose="05040102010807070707" pitchFamily="18" charset="2"/>
              <a:buNone/>
            </a:pPr>
            <a:r>
              <a:rPr lang="en-US" altLang="zh-CN" sz="2000" b="1">
                <a:solidFill>
                  <a:srgbClr val="006600"/>
                </a:solidFill>
              </a:rPr>
              <a:t>23</a:t>
            </a:r>
            <a:r>
              <a:rPr lang="zh-CN" altLang="en-US" sz="2000" b="1">
                <a:solidFill>
                  <a:srgbClr val="006600"/>
                </a:solidFill>
              </a:rPr>
              <a:t>、中国工业化道路的问题主要是指？</a:t>
            </a:r>
          </a:p>
          <a:p>
            <a:pPr marL="0" indent="0" eaLnBrk="1" hangingPunct="1">
              <a:lnSpc>
                <a:spcPts val="4100"/>
              </a:lnSpc>
              <a:spcBef>
                <a:spcPct val="0"/>
              </a:spcBef>
              <a:buFont typeface="Wingdings 3" panose="05040102010807070707" pitchFamily="18" charset="2"/>
              <a:buNone/>
            </a:pPr>
            <a:endParaRPr lang="en-US" altLang="zh-CN" sz="2400" b="1">
              <a:solidFill>
                <a:srgbClr val="006600"/>
              </a:solidFill>
            </a:endParaRPr>
          </a:p>
        </p:txBody>
      </p:sp>
      <p:sp>
        <p:nvSpPr>
          <p:cNvPr id="21506" name="标题 2">
            <a:extLst>
              <a:ext uri="{FF2B5EF4-FFF2-40B4-BE49-F238E27FC236}">
                <a16:creationId xmlns:a16="http://schemas.microsoft.com/office/drawing/2014/main" id="{54437C4D-020B-46CB-8B28-8261C46EE4B5}"/>
              </a:ext>
            </a:extLst>
          </p:cNvPr>
          <p:cNvSpPr>
            <a:spLocks noGrp="1" noChangeArrowheads="1"/>
          </p:cNvSpPr>
          <p:nvPr>
            <p:ph type="title"/>
          </p:nvPr>
        </p:nvSpPr>
        <p:spPr bwMode="auto">
          <a:xfrm>
            <a:off x="141288" y="274638"/>
            <a:ext cx="8926512" cy="1143000"/>
          </a:xfrm>
        </p:spPr>
        <p:txBody>
          <a:bodyPr wrap="square" lIns="91440" tIns="45720" rIns="91440" bIns="45720" numCol="1" anchorCtr="0" compatLnSpc="1">
            <a:prstTxWarp prst="textNoShape">
              <a:avLst/>
            </a:prstTxWarp>
          </a:bodyPr>
          <a:lstStyle/>
          <a:p>
            <a:pPr eaLnBrk="1" hangingPunct="1">
              <a:defRPr/>
            </a:pPr>
            <a:r>
              <a:rPr lang="zh-CN" altLang="en-US" sz="2800" dirty="0">
                <a:effectLst/>
                <a:latin typeface="黑体" pitchFamily="49" charset="-122"/>
              </a:rPr>
              <a:t>（一）</a:t>
            </a:r>
            <a:r>
              <a:rPr lang="zh-CN" altLang="en-US" sz="2800" dirty="0"/>
              <a:t>需要准确掌握和正确理解的知识点</a:t>
            </a:r>
            <a:endParaRPr lang="zh-CN" altLang="en-US" sz="2800" dirty="0">
              <a:effectLst/>
              <a:latin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DD21A722-F901-44E6-8B84-69C79FEAE760}"/>
              </a:ext>
            </a:extLst>
          </p:cNvPr>
          <p:cNvSpPr>
            <a:spLocks noGrp="1" noChangeArrowheads="1"/>
          </p:cNvSpPr>
          <p:nvPr>
            <p:ph type="title"/>
          </p:nvPr>
        </p:nvSpPr>
        <p:spPr bwMode="auto">
          <a:xfrm>
            <a:off x="141288" y="274638"/>
            <a:ext cx="8926512" cy="1143000"/>
          </a:xfrm>
        </p:spPr>
        <p:txBody>
          <a:bodyPr wrap="square" lIns="91440" tIns="45720" rIns="91440" bIns="45720" numCol="1" anchorCtr="0" compatLnSpc="1">
            <a:prstTxWarp prst="textNoShape">
              <a:avLst/>
            </a:prstTxWarp>
          </a:bodyPr>
          <a:lstStyle/>
          <a:p>
            <a:pPr eaLnBrk="1" hangingPunct="1">
              <a:defRPr/>
            </a:pPr>
            <a:r>
              <a:rPr lang="zh-CN" altLang="en-US" sz="2800" dirty="0">
                <a:effectLst/>
                <a:latin typeface="黑体" pitchFamily="49" charset="-122"/>
              </a:rPr>
              <a:t>（一）</a:t>
            </a:r>
            <a:r>
              <a:rPr lang="zh-CN" altLang="en-US" sz="2800" dirty="0"/>
              <a:t>需要准确掌握和正确理解的知识点</a:t>
            </a:r>
            <a:endParaRPr lang="zh-CN" altLang="en-US" sz="2800" dirty="0">
              <a:effectLst/>
              <a:latin typeface="黑体" pitchFamily="49" charset="-122"/>
            </a:endParaRPr>
          </a:p>
        </p:txBody>
      </p:sp>
      <p:sp>
        <p:nvSpPr>
          <p:cNvPr id="5" name="矩形 4">
            <a:extLst>
              <a:ext uri="{FF2B5EF4-FFF2-40B4-BE49-F238E27FC236}">
                <a16:creationId xmlns:a16="http://schemas.microsoft.com/office/drawing/2014/main" id="{AD5F043F-2EA3-4553-BD0E-2863D6A5227D}"/>
              </a:ext>
            </a:extLst>
          </p:cNvPr>
          <p:cNvSpPr/>
          <p:nvPr/>
        </p:nvSpPr>
        <p:spPr>
          <a:xfrm>
            <a:off x="376238" y="1484313"/>
            <a:ext cx="8456612" cy="4062412"/>
          </a:xfrm>
          <a:prstGeom prst="rect">
            <a:avLst/>
          </a:prstGeom>
        </p:spPr>
        <p:txBody>
          <a:bodyPr>
            <a:spAutoFit/>
          </a:bodyPr>
          <a:lstStyle/>
          <a:p>
            <a:pPr>
              <a:lnSpc>
                <a:spcPts val="2900"/>
              </a:lnSpc>
              <a:defRPr/>
            </a:pPr>
            <a:r>
              <a:rPr lang="en-US" altLang="en-US" sz="2400" dirty="0">
                <a:solidFill>
                  <a:srgbClr val="006600"/>
                </a:solidFill>
                <a:latin typeface="+mn-lt"/>
                <a:ea typeface="+mn-ea"/>
              </a:rPr>
              <a:t>24</a:t>
            </a:r>
            <a:r>
              <a:rPr lang="zh-CN" altLang="en-US" sz="2400" dirty="0">
                <a:solidFill>
                  <a:srgbClr val="006600"/>
                </a:solidFill>
                <a:latin typeface="+mn-lt"/>
                <a:ea typeface="+mn-ea"/>
              </a:rPr>
              <a:t>、邓小平断提出和反复思考的首要的基本的理论问题是什么？</a:t>
            </a:r>
          </a:p>
          <a:p>
            <a:pPr>
              <a:lnSpc>
                <a:spcPts val="2900"/>
              </a:lnSpc>
              <a:defRPr/>
            </a:pPr>
            <a:r>
              <a:rPr lang="en-US" altLang="en-US" sz="2400" dirty="0">
                <a:solidFill>
                  <a:srgbClr val="006600"/>
                </a:solidFill>
                <a:latin typeface="+mn-lt"/>
                <a:ea typeface="+mn-ea"/>
              </a:rPr>
              <a:t>25</a:t>
            </a:r>
            <a:r>
              <a:rPr lang="zh-CN" altLang="en-US" sz="2400" dirty="0">
                <a:solidFill>
                  <a:srgbClr val="006600"/>
                </a:solidFill>
                <a:latin typeface="+mn-lt"/>
                <a:ea typeface="+mn-ea"/>
              </a:rPr>
              <a:t>、邓小平理论的主要内容有哪些？</a:t>
            </a:r>
          </a:p>
          <a:p>
            <a:pPr>
              <a:lnSpc>
                <a:spcPts val="2900"/>
              </a:lnSpc>
              <a:defRPr/>
            </a:pPr>
            <a:r>
              <a:rPr lang="en-US" altLang="en-US" sz="2400" dirty="0">
                <a:solidFill>
                  <a:srgbClr val="006600"/>
                </a:solidFill>
                <a:latin typeface="+mn-lt"/>
                <a:ea typeface="+mn-ea"/>
              </a:rPr>
              <a:t>26</a:t>
            </a:r>
            <a:r>
              <a:rPr lang="zh-CN" altLang="en-US" sz="2400" dirty="0">
                <a:solidFill>
                  <a:srgbClr val="006600"/>
                </a:solidFill>
                <a:latin typeface="+mn-lt"/>
                <a:ea typeface="+mn-ea"/>
              </a:rPr>
              <a:t>、解放思想、实事求是的思想路线的科学内涵？</a:t>
            </a:r>
          </a:p>
          <a:p>
            <a:pPr>
              <a:lnSpc>
                <a:spcPts val="2900"/>
              </a:lnSpc>
              <a:defRPr/>
            </a:pPr>
            <a:r>
              <a:rPr lang="en-US" altLang="en-US" sz="2400" dirty="0">
                <a:solidFill>
                  <a:srgbClr val="006600"/>
                </a:solidFill>
                <a:latin typeface="+mn-lt"/>
                <a:ea typeface="+mn-ea"/>
              </a:rPr>
              <a:t>27</a:t>
            </a:r>
            <a:r>
              <a:rPr lang="zh-CN" altLang="en-US" sz="2400" dirty="0">
                <a:solidFill>
                  <a:srgbClr val="006600"/>
                </a:solidFill>
                <a:latin typeface="+mn-lt"/>
                <a:ea typeface="+mn-ea"/>
              </a:rPr>
              <a:t>、社会主义初级阶段理论的意义？</a:t>
            </a:r>
          </a:p>
          <a:p>
            <a:pPr>
              <a:lnSpc>
                <a:spcPts val="2900"/>
              </a:lnSpc>
              <a:defRPr/>
            </a:pPr>
            <a:r>
              <a:rPr lang="en-US" altLang="en-US" sz="2400" dirty="0">
                <a:solidFill>
                  <a:srgbClr val="006600"/>
                </a:solidFill>
                <a:latin typeface="+mn-lt"/>
                <a:ea typeface="+mn-ea"/>
              </a:rPr>
              <a:t>28</a:t>
            </a:r>
            <a:r>
              <a:rPr lang="zh-CN" altLang="en-US" sz="2400" dirty="0">
                <a:solidFill>
                  <a:srgbClr val="006600"/>
                </a:solidFill>
                <a:latin typeface="+mn-lt"/>
                <a:ea typeface="+mn-ea"/>
              </a:rPr>
              <a:t>、党的基本路线的内涵及其意义？</a:t>
            </a:r>
          </a:p>
          <a:p>
            <a:pPr>
              <a:lnSpc>
                <a:spcPts val="2900"/>
              </a:lnSpc>
              <a:defRPr/>
            </a:pPr>
            <a:r>
              <a:rPr lang="en-US" altLang="en-US" sz="2400" dirty="0">
                <a:solidFill>
                  <a:srgbClr val="006600"/>
                </a:solidFill>
                <a:latin typeface="+mn-lt"/>
                <a:ea typeface="+mn-ea"/>
              </a:rPr>
              <a:t>29</a:t>
            </a:r>
            <a:r>
              <a:rPr lang="zh-CN" altLang="en-US" sz="2400" dirty="0">
                <a:solidFill>
                  <a:srgbClr val="006600"/>
                </a:solidFill>
                <a:latin typeface="+mn-lt"/>
                <a:ea typeface="+mn-ea"/>
              </a:rPr>
              <a:t>、如何理解“改革是中国的第二次革命”这个论断？</a:t>
            </a:r>
          </a:p>
          <a:p>
            <a:pPr>
              <a:lnSpc>
                <a:spcPts val="2900"/>
              </a:lnSpc>
              <a:defRPr/>
            </a:pPr>
            <a:r>
              <a:rPr lang="en-US" altLang="en-US" sz="2400" dirty="0">
                <a:solidFill>
                  <a:srgbClr val="006600"/>
                </a:solidFill>
                <a:latin typeface="+mn-lt"/>
                <a:ea typeface="+mn-ea"/>
              </a:rPr>
              <a:t>30</a:t>
            </a:r>
            <a:r>
              <a:rPr lang="zh-CN" altLang="en-US" sz="2400" dirty="0">
                <a:solidFill>
                  <a:srgbClr val="006600"/>
                </a:solidFill>
                <a:latin typeface="+mn-lt"/>
                <a:ea typeface="+mn-ea"/>
              </a:rPr>
              <a:t>、我国社会主义改革的性质是什么？</a:t>
            </a:r>
          </a:p>
          <a:p>
            <a:pPr>
              <a:lnSpc>
                <a:spcPts val="2900"/>
              </a:lnSpc>
              <a:defRPr/>
            </a:pPr>
            <a:r>
              <a:rPr lang="en-US" altLang="en-US" sz="2400" dirty="0">
                <a:solidFill>
                  <a:srgbClr val="006600"/>
                </a:solidFill>
                <a:latin typeface="+mn-lt"/>
                <a:ea typeface="+mn-ea"/>
              </a:rPr>
              <a:t>31</a:t>
            </a:r>
            <a:r>
              <a:rPr lang="zh-CN" altLang="en-US" sz="2400" dirty="0">
                <a:solidFill>
                  <a:srgbClr val="006600"/>
                </a:solidFill>
                <a:latin typeface="+mn-lt"/>
                <a:ea typeface="+mn-ea"/>
              </a:rPr>
              <a:t>、如何理解计划与市场之间的关系及其意义？</a:t>
            </a:r>
          </a:p>
          <a:p>
            <a:pPr algn="just" eaLnBrk="1" hangingPunct="1">
              <a:lnSpc>
                <a:spcPts val="3600"/>
              </a:lnSpc>
              <a:spcBef>
                <a:spcPct val="50000"/>
              </a:spcBef>
              <a:spcAft>
                <a:spcPts val="0"/>
              </a:spcAft>
              <a:buFont typeface="Arial" panose="020B0604020202020204" pitchFamily="34" charset="0"/>
              <a:buNone/>
              <a:defRPr/>
            </a:pPr>
            <a:endParaRPr lang="zh-CN" altLang="en-US" sz="2400" dirty="0">
              <a:solidFill>
                <a:srgbClr val="006600"/>
              </a:solidFill>
              <a:latin typeface="+mn-lt"/>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a:extLst>
              <a:ext uri="{FF2B5EF4-FFF2-40B4-BE49-F238E27FC236}">
                <a16:creationId xmlns:a16="http://schemas.microsoft.com/office/drawing/2014/main" id="{9F9C2B5E-76D6-46C9-81C8-F5136F3EC560}"/>
              </a:ext>
            </a:extLst>
          </p:cNvPr>
          <p:cNvSpPr>
            <a:spLocks noGrp="1" noChangeArrowheads="1"/>
          </p:cNvSpPr>
          <p:nvPr>
            <p:ph type="title"/>
          </p:nvPr>
        </p:nvSpPr>
        <p:spPr bwMode="auto">
          <a:xfrm>
            <a:off x="141288" y="274638"/>
            <a:ext cx="8926512" cy="1143000"/>
          </a:xfrm>
        </p:spPr>
        <p:txBody>
          <a:bodyPr wrap="square" lIns="91440" tIns="45720" rIns="91440" bIns="45720" numCol="1" anchorCtr="0" compatLnSpc="1">
            <a:prstTxWarp prst="textNoShape">
              <a:avLst/>
            </a:prstTxWarp>
          </a:bodyPr>
          <a:lstStyle/>
          <a:p>
            <a:pPr eaLnBrk="1" hangingPunct="1">
              <a:defRPr/>
            </a:pPr>
            <a:r>
              <a:rPr lang="zh-CN" altLang="en-US" sz="2800" dirty="0">
                <a:effectLst/>
                <a:latin typeface="黑体" pitchFamily="49" charset="-122"/>
              </a:rPr>
              <a:t>（一）</a:t>
            </a:r>
            <a:r>
              <a:rPr lang="zh-CN" altLang="en-US" sz="2800" dirty="0"/>
              <a:t>需要准确掌握和正确理解的知识点</a:t>
            </a:r>
            <a:endParaRPr lang="zh-CN" altLang="en-US" sz="2800" dirty="0">
              <a:effectLst/>
              <a:latin typeface="黑体" pitchFamily="49" charset="-122"/>
            </a:endParaRPr>
          </a:p>
        </p:txBody>
      </p:sp>
      <p:sp>
        <p:nvSpPr>
          <p:cNvPr id="5" name="矩形 4">
            <a:extLst>
              <a:ext uri="{FF2B5EF4-FFF2-40B4-BE49-F238E27FC236}">
                <a16:creationId xmlns:a16="http://schemas.microsoft.com/office/drawing/2014/main" id="{69CC2102-4069-44E0-9326-70B1FE964FCE}"/>
              </a:ext>
            </a:extLst>
          </p:cNvPr>
          <p:cNvSpPr/>
          <p:nvPr/>
        </p:nvSpPr>
        <p:spPr>
          <a:xfrm>
            <a:off x="376238" y="1484313"/>
            <a:ext cx="8456612" cy="4921250"/>
          </a:xfrm>
          <a:prstGeom prst="rect">
            <a:avLst/>
          </a:prstGeom>
        </p:spPr>
        <p:txBody>
          <a:bodyPr>
            <a:spAutoFit/>
          </a:bodyPr>
          <a:lstStyle/>
          <a:p>
            <a:pPr>
              <a:lnSpc>
                <a:spcPts val="2900"/>
              </a:lnSpc>
              <a:defRPr/>
            </a:pPr>
            <a:r>
              <a:rPr lang="en-US" altLang="en-US" sz="2400" dirty="0">
                <a:solidFill>
                  <a:srgbClr val="006600"/>
                </a:solidFill>
                <a:latin typeface="+mn-lt"/>
                <a:ea typeface="+mn-ea"/>
              </a:rPr>
              <a:t>32</a:t>
            </a:r>
            <a:r>
              <a:rPr lang="zh-CN" altLang="en-US" sz="2400" dirty="0">
                <a:solidFill>
                  <a:srgbClr val="006600"/>
                </a:solidFill>
                <a:latin typeface="+mn-lt"/>
                <a:ea typeface="+mn-ea"/>
              </a:rPr>
              <a:t>、邓小平理论的科学内涵是什么？</a:t>
            </a:r>
          </a:p>
          <a:p>
            <a:pPr>
              <a:lnSpc>
                <a:spcPts val="2900"/>
              </a:lnSpc>
              <a:defRPr/>
            </a:pPr>
            <a:r>
              <a:rPr lang="en-US" altLang="en-US" sz="2400" dirty="0">
                <a:solidFill>
                  <a:srgbClr val="006600"/>
                </a:solidFill>
                <a:latin typeface="+mn-lt"/>
                <a:ea typeface="+mn-ea"/>
              </a:rPr>
              <a:t>33</a:t>
            </a:r>
            <a:r>
              <a:rPr lang="zh-CN" altLang="en-US" sz="2400" dirty="0">
                <a:solidFill>
                  <a:srgbClr val="006600"/>
                </a:solidFill>
                <a:latin typeface="+mn-lt"/>
                <a:ea typeface="+mn-ea"/>
              </a:rPr>
              <a:t>、 “三个代表”重要思想的核心观点是什么？</a:t>
            </a:r>
          </a:p>
          <a:p>
            <a:pPr>
              <a:lnSpc>
                <a:spcPts val="2900"/>
              </a:lnSpc>
              <a:defRPr/>
            </a:pPr>
            <a:r>
              <a:rPr lang="en-US" altLang="en-US" sz="2400" dirty="0">
                <a:solidFill>
                  <a:srgbClr val="006600"/>
                </a:solidFill>
                <a:latin typeface="+mn-lt"/>
                <a:ea typeface="+mn-ea"/>
              </a:rPr>
              <a:t>34</a:t>
            </a:r>
            <a:r>
              <a:rPr lang="zh-CN" altLang="en-US" sz="2400" dirty="0">
                <a:solidFill>
                  <a:srgbClr val="006600"/>
                </a:solidFill>
                <a:latin typeface="+mn-lt"/>
                <a:ea typeface="+mn-ea"/>
              </a:rPr>
              <a:t>、中国共产党与人民群众的关系是什么？</a:t>
            </a:r>
          </a:p>
          <a:p>
            <a:pPr>
              <a:lnSpc>
                <a:spcPts val="2900"/>
              </a:lnSpc>
              <a:defRPr/>
            </a:pPr>
            <a:r>
              <a:rPr lang="en-US" altLang="en-US" sz="2400" dirty="0">
                <a:solidFill>
                  <a:srgbClr val="006600"/>
                </a:solidFill>
                <a:latin typeface="+mn-lt"/>
                <a:ea typeface="+mn-ea"/>
              </a:rPr>
              <a:t>35</a:t>
            </a:r>
            <a:r>
              <a:rPr lang="zh-CN" altLang="en-US" sz="2400" dirty="0">
                <a:solidFill>
                  <a:srgbClr val="006600"/>
                </a:solidFill>
                <a:latin typeface="+mn-lt"/>
                <a:ea typeface="+mn-ea"/>
              </a:rPr>
              <a:t>、对社会主义基本经济制度的理解。</a:t>
            </a:r>
          </a:p>
          <a:p>
            <a:pPr>
              <a:lnSpc>
                <a:spcPts val="2900"/>
              </a:lnSpc>
              <a:defRPr/>
            </a:pPr>
            <a:r>
              <a:rPr lang="en-US" altLang="en-US" sz="2400" dirty="0">
                <a:solidFill>
                  <a:srgbClr val="006600"/>
                </a:solidFill>
                <a:latin typeface="+mn-lt"/>
                <a:ea typeface="+mn-ea"/>
              </a:rPr>
              <a:t>36</a:t>
            </a:r>
            <a:r>
              <a:rPr lang="zh-CN" altLang="en-US" sz="2400" dirty="0">
                <a:solidFill>
                  <a:srgbClr val="006600"/>
                </a:solidFill>
                <a:latin typeface="+mn-lt"/>
                <a:ea typeface="+mn-ea"/>
              </a:rPr>
              <a:t>、 “三个代表”重要思想的历史地位是什么？</a:t>
            </a:r>
          </a:p>
          <a:p>
            <a:pPr>
              <a:lnSpc>
                <a:spcPts val="2900"/>
              </a:lnSpc>
              <a:defRPr/>
            </a:pPr>
            <a:r>
              <a:rPr lang="en-US" altLang="en-US" sz="2400" dirty="0">
                <a:solidFill>
                  <a:srgbClr val="006600"/>
                </a:solidFill>
                <a:latin typeface="+mn-lt"/>
                <a:ea typeface="+mn-ea"/>
              </a:rPr>
              <a:t>37</a:t>
            </a:r>
            <a:r>
              <a:rPr lang="zh-CN" altLang="en-US" sz="2400" dirty="0">
                <a:solidFill>
                  <a:srgbClr val="006600"/>
                </a:solidFill>
                <a:latin typeface="+mn-lt"/>
                <a:ea typeface="+mn-ea"/>
              </a:rPr>
              <a:t>、“三个代表”重要思想深化了对中国特色社会主义的认识的具体表现是什么？</a:t>
            </a:r>
          </a:p>
          <a:p>
            <a:pPr>
              <a:lnSpc>
                <a:spcPts val="2900"/>
              </a:lnSpc>
              <a:defRPr/>
            </a:pPr>
            <a:r>
              <a:rPr lang="en-US" altLang="en-US" sz="2400" dirty="0">
                <a:solidFill>
                  <a:srgbClr val="006600"/>
                </a:solidFill>
                <a:latin typeface="+mn-lt"/>
                <a:ea typeface="+mn-ea"/>
              </a:rPr>
              <a:t>38</a:t>
            </a:r>
            <a:r>
              <a:rPr lang="zh-CN" altLang="en-US" sz="2400" dirty="0">
                <a:solidFill>
                  <a:srgbClr val="006600"/>
                </a:solidFill>
                <a:latin typeface="+mn-lt"/>
                <a:ea typeface="+mn-ea"/>
              </a:rPr>
              <a:t>、科学发展观的科学内涵是什么？</a:t>
            </a:r>
          </a:p>
          <a:p>
            <a:pPr>
              <a:lnSpc>
                <a:spcPts val="2900"/>
              </a:lnSpc>
              <a:defRPr/>
            </a:pPr>
            <a:r>
              <a:rPr lang="en-US" altLang="en-US" sz="2400" dirty="0">
                <a:solidFill>
                  <a:srgbClr val="006600"/>
                </a:solidFill>
                <a:latin typeface="+mn-lt"/>
                <a:ea typeface="+mn-ea"/>
              </a:rPr>
              <a:t>39</a:t>
            </a:r>
            <a:r>
              <a:rPr lang="zh-CN" altLang="en-US" sz="2400" dirty="0">
                <a:solidFill>
                  <a:srgbClr val="006600"/>
                </a:solidFill>
                <a:latin typeface="+mn-lt"/>
                <a:ea typeface="+mn-ea"/>
              </a:rPr>
              <a:t>、发展的根本目的是什么？</a:t>
            </a:r>
            <a:endParaRPr lang="en-US" altLang="zh-CN" sz="2400" dirty="0">
              <a:solidFill>
                <a:srgbClr val="006600"/>
              </a:solidFill>
              <a:latin typeface="+mn-lt"/>
              <a:ea typeface="+mn-ea"/>
            </a:endParaRPr>
          </a:p>
          <a:p>
            <a:pPr>
              <a:lnSpc>
                <a:spcPts val="2900"/>
              </a:lnSpc>
              <a:defRPr/>
            </a:pPr>
            <a:r>
              <a:rPr lang="en-US" altLang="zh-CN" sz="2400" dirty="0">
                <a:solidFill>
                  <a:srgbClr val="FF0000"/>
                </a:solidFill>
                <a:latin typeface="+mn-lt"/>
                <a:ea typeface="+mn-ea"/>
              </a:rPr>
              <a:t>40</a:t>
            </a:r>
            <a:r>
              <a:rPr lang="zh-CN" altLang="en-US" sz="2400" dirty="0">
                <a:solidFill>
                  <a:srgbClr val="FF0000"/>
                </a:solidFill>
                <a:latin typeface="+mn-lt"/>
                <a:ea typeface="+mn-ea"/>
              </a:rPr>
              <a:t>、十九大报告</a:t>
            </a:r>
            <a:r>
              <a:rPr lang="en-US" altLang="zh-CN" sz="2400" dirty="0">
                <a:solidFill>
                  <a:srgbClr val="FF0000"/>
                </a:solidFill>
                <a:latin typeface="+mn-lt"/>
                <a:ea typeface="+mn-ea"/>
              </a:rPr>
              <a:t>1-4</a:t>
            </a:r>
            <a:r>
              <a:rPr lang="zh-CN" altLang="en-US" sz="2400" dirty="0">
                <a:solidFill>
                  <a:srgbClr val="FF0000"/>
                </a:solidFill>
                <a:latin typeface="+mn-lt"/>
                <a:ea typeface="+mn-ea"/>
              </a:rPr>
              <a:t>节相关内容</a:t>
            </a:r>
            <a:endParaRPr lang="en-US" altLang="zh-CN" sz="2400" dirty="0">
              <a:solidFill>
                <a:srgbClr val="FF0000"/>
              </a:solidFill>
              <a:latin typeface="+mn-lt"/>
              <a:ea typeface="+mn-ea"/>
            </a:endParaRPr>
          </a:p>
          <a:p>
            <a:pPr>
              <a:lnSpc>
                <a:spcPts val="2900"/>
              </a:lnSpc>
              <a:defRPr/>
            </a:pPr>
            <a:r>
              <a:rPr lang="en-US" altLang="zh-CN" sz="2400" dirty="0">
                <a:solidFill>
                  <a:srgbClr val="FF0000"/>
                </a:solidFill>
                <a:latin typeface="+mn-lt"/>
                <a:ea typeface="+mn-ea"/>
              </a:rPr>
              <a:t>41</a:t>
            </a:r>
            <a:r>
              <a:rPr lang="zh-CN" altLang="en-US" sz="2400" dirty="0">
                <a:solidFill>
                  <a:srgbClr val="FF0000"/>
                </a:solidFill>
                <a:latin typeface="+mn-lt"/>
                <a:ea typeface="+mn-ea"/>
              </a:rPr>
              <a:t>、习近平总书记在纪念改革开放</a:t>
            </a:r>
            <a:r>
              <a:rPr lang="en-US" altLang="zh-CN" sz="2400" dirty="0">
                <a:solidFill>
                  <a:srgbClr val="FF0000"/>
                </a:solidFill>
                <a:latin typeface="+mn-lt"/>
                <a:ea typeface="+mn-ea"/>
              </a:rPr>
              <a:t>40</a:t>
            </a:r>
            <a:r>
              <a:rPr lang="zh-CN" altLang="en-US" sz="2400" dirty="0">
                <a:solidFill>
                  <a:srgbClr val="FF0000"/>
                </a:solidFill>
                <a:latin typeface="+mn-lt"/>
                <a:ea typeface="+mn-ea"/>
              </a:rPr>
              <a:t>周年大会上的讲话</a:t>
            </a:r>
          </a:p>
          <a:p>
            <a:pPr algn="just" eaLnBrk="1" hangingPunct="1">
              <a:lnSpc>
                <a:spcPct val="150000"/>
              </a:lnSpc>
              <a:spcBef>
                <a:spcPct val="50000"/>
              </a:spcBef>
              <a:spcAft>
                <a:spcPts val="0"/>
              </a:spcAft>
              <a:buFont typeface="Arial" panose="020B0604020202020204" pitchFamily="34" charset="0"/>
              <a:buNone/>
              <a:defRPr/>
            </a:pPr>
            <a:endParaRPr lang="zh-CN" altLang="en-US" sz="2400" dirty="0">
              <a:solidFill>
                <a:srgbClr val="006600"/>
              </a:solidFill>
              <a:latin typeface="+mn-lt"/>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33647646-E466-4C25-BA92-1CC074C8D2E2}"/>
              </a:ext>
            </a:extLst>
          </p:cNvPr>
          <p:cNvSpPr>
            <a:spLocks noGrp="1" noChangeArrowheads="1"/>
          </p:cNvSpPr>
          <p:nvPr>
            <p:ph idx="1"/>
          </p:nvPr>
        </p:nvSpPr>
        <p:spPr/>
        <p:txBody>
          <a:bodyPr/>
          <a:lstStyle/>
          <a:p>
            <a:r>
              <a:rPr lang="en-US" altLang="en-US" sz="2400" b="1">
                <a:solidFill>
                  <a:srgbClr val="006600"/>
                </a:solidFill>
                <a:ea typeface="黑体" panose="02010609060101010101" pitchFamily="49" charset="-122"/>
              </a:rPr>
              <a:t>1</a:t>
            </a:r>
            <a:r>
              <a:rPr lang="zh-CN" altLang="en-US" sz="2400" b="1">
                <a:solidFill>
                  <a:srgbClr val="006600"/>
                </a:solidFill>
              </a:rPr>
              <a:t>、如何坚持群众路线？</a:t>
            </a:r>
          </a:p>
          <a:p>
            <a:r>
              <a:rPr lang="en-US" altLang="en-US" sz="2400" b="1">
                <a:solidFill>
                  <a:srgbClr val="006600"/>
                </a:solidFill>
                <a:ea typeface="黑体" panose="02010609060101010101" pitchFamily="49" charset="-122"/>
              </a:rPr>
              <a:t>2</a:t>
            </a:r>
            <a:r>
              <a:rPr lang="zh-CN" altLang="en-US" sz="2400" b="1">
                <a:solidFill>
                  <a:srgbClr val="006600"/>
                </a:solidFill>
              </a:rPr>
              <a:t>、新民主主义社会的性质</a:t>
            </a:r>
          </a:p>
          <a:p>
            <a:r>
              <a:rPr lang="en-US" altLang="en-US" sz="2400" b="1">
                <a:solidFill>
                  <a:srgbClr val="006600"/>
                </a:solidFill>
                <a:ea typeface="黑体" panose="02010609060101010101" pitchFamily="49" charset="-122"/>
              </a:rPr>
              <a:t>3</a:t>
            </a:r>
            <a:r>
              <a:rPr lang="zh-CN" altLang="en-US" sz="2400" b="1">
                <a:solidFill>
                  <a:srgbClr val="006600"/>
                </a:solidFill>
              </a:rPr>
              <a:t>、如何理解改革作为一次新的革命？</a:t>
            </a:r>
          </a:p>
          <a:p>
            <a:r>
              <a:rPr lang="en-US" altLang="zh-CN" sz="2400" b="1">
                <a:solidFill>
                  <a:srgbClr val="006600"/>
                </a:solidFill>
              </a:rPr>
              <a:t>4</a:t>
            </a:r>
            <a:r>
              <a:rPr lang="zh-CN" altLang="en-US" sz="2400" b="1">
                <a:solidFill>
                  <a:srgbClr val="006600"/>
                </a:solidFill>
              </a:rPr>
              <a:t>、科学发展观的内涵与历史地位</a:t>
            </a:r>
            <a:endParaRPr lang="en-US" altLang="zh-CN" sz="2400" b="1">
              <a:solidFill>
                <a:srgbClr val="006600"/>
              </a:solidFill>
            </a:endParaRPr>
          </a:p>
          <a:p>
            <a:r>
              <a:rPr lang="en-US" altLang="zh-CN" sz="2400" b="1">
                <a:solidFill>
                  <a:srgbClr val="006600"/>
                </a:solidFill>
              </a:rPr>
              <a:t>5</a:t>
            </a:r>
            <a:r>
              <a:rPr lang="zh-CN" altLang="en-US" sz="2400" b="1">
                <a:solidFill>
                  <a:srgbClr val="006600"/>
                </a:solidFill>
              </a:rPr>
              <a:t>、科学发展观如何强调生态文明建设的重要性</a:t>
            </a:r>
            <a:endParaRPr lang="en-US" altLang="zh-CN" sz="2400" b="1">
              <a:solidFill>
                <a:srgbClr val="006600"/>
              </a:solidFill>
            </a:endParaRPr>
          </a:p>
          <a:p>
            <a:r>
              <a:rPr lang="en-US" altLang="zh-CN" sz="2400" b="1">
                <a:solidFill>
                  <a:srgbClr val="006600"/>
                </a:solidFill>
              </a:rPr>
              <a:t>6</a:t>
            </a:r>
            <a:r>
              <a:rPr lang="zh-CN" altLang="en-US" sz="2400" b="1">
                <a:solidFill>
                  <a:srgbClr val="006600"/>
                </a:solidFill>
              </a:rPr>
              <a:t>、新时代深化对外开放格局的意义与挑战</a:t>
            </a:r>
          </a:p>
          <a:p>
            <a:pPr>
              <a:buFont typeface="Wingdings 3" panose="05040102010807070707" pitchFamily="18" charset="2"/>
              <a:buNone/>
            </a:pPr>
            <a:endParaRPr lang="zh-CN" altLang="en-US"/>
          </a:p>
        </p:txBody>
      </p:sp>
      <p:sp>
        <p:nvSpPr>
          <p:cNvPr id="3" name="标题 2">
            <a:extLst>
              <a:ext uri="{FF2B5EF4-FFF2-40B4-BE49-F238E27FC236}">
                <a16:creationId xmlns:a16="http://schemas.microsoft.com/office/drawing/2014/main" id="{D2D9756B-3140-46F2-99AD-055D38FE6FD7}"/>
              </a:ext>
            </a:extLst>
          </p:cNvPr>
          <p:cNvSpPr>
            <a:spLocks noGrp="1"/>
          </p:cNvSpPr>
          <p:nvPr>
            <p:ph type="title"/>
          </p:nvPr>
        </p:nvSpPr>
        <p:spPr/>
        <p:txBody>
          <a:bodyPr/>
          <a:lstStyle/>
          <a:p>
            <a:pPr>
              <a:defRPr/>
            </a:pPr>
            <a:r>
              <a:rPr lang="zh-CN" altLang="en-US" dirty="0"/>
              <a:t>二、需要理解运用的知识点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3AEB8150-309E-4A5C-97C8-8AE62CC86141}"/>
              </a:ext>
            </a:extLst>
          </p:cNvPr>
          <p:cNvSpPr>
            <a:spLocks noGrp="1" noChangeArrowheads="1"/>
          </p:cNvSpPr>
          <p:nvPr>
            <p:ph idx="1"/>
          </p:nvPr>
        </p:nvSpPr>
        <p:spPr/>
        <p:txBody>
          <a:bodyPr/>
          <a:lstStyle/>
          <a:p>
            <a:r>
              <a:rPr lang="en-US" altLang="en-US" sz="2400" b="1">
                <a:solidFill>
                  <a:srgbClr val="006600"/>
                </a:solidFill>
                <a:ea typeface="黑体" panose="02010609060101010101" pitchFamily="49" charset="-122"/>
              </a:rPr>
              <a:t>7</a:t>
            </a:r>
            <a:r>
              <a:rPr lang="zh-CN" altLang="en-US" sz="2400" b="1">
                <a:solidFill>
                  <a:srgbClr val="006600"/>
                </a:solidFill>
              </a:rPr>
              <a:t>、社会发展最根本的决定性因素？</a:t>
            </a:r>
          </a:p>
          <a:p>
            <a:r>
              <a:rPr lang="en-US" altLang="en-US" sz="2400" b="1">
                <a:solidFill>
                  <a:srgbClr val="006600"/>
                </a:solidFill>
                <a:ea typeface="黑体" panose="02010609060101010101" pitchFamily="49" charset="-122"/>
              </a:rPr>
              <a:t>8</a:t>
            </a:r>
            <a:r>
              <a:rPr lang="zh-CN" altLang="en-US" sz="2400" b="1">
                <a:solidFill>
                  <a:srgbClr val="006600"/>
                </a:solidFill>
              </a:rPr>
              <a:t>、新时期如何坚持党的领导？</a:t>
            </a:r>
            <a:endParaRPr lang="en-US" altLang="zh-CN" sz="2400" b="1">
              <a:solidFill>
                <a:srgbClr val="006600"/>
              </a:solidFill>
            </a:endParaRPr>
          </a:p>
          <a:p>
            <a:r>
              <a:rPr lang="en-US" altLang="zh-CN" sz="2400" b="1">
                <a:solidFill>
                  <a:srgbClr val="006600"/>
                </a:solidFill>
              </a:rPr>
              <a:t>9</a:t>
            </a:r>
            <a:r>
              <a:rPr lang="zh-CN" altLang="en-US" sz="2400" b="1">
                <a:solidFill>
                  <a:srgbClr val="006600"/>
                </a:solidFill>
              </a:rPr>
              <a:t>、科学发展观指出社会主义民主政治的本质和核心是</a:t>
            </a:r>
          </a:p>
          <a:p>
            <a:r>
              <a:rPr lang="en-US" altLang="zh-CN" sz="2400" b="1">
                <a:solidFill>
                  <a:srgbClr val="006600"/>
                </a:solidFill>
              </a:rPr>
              <a:t>10</a:t>
            </a:r>
            <a:r>
              <a:rPr lang="zh-CN" altLang="en-US" sz="2400" b="1">
                <a:solidFill>
                  <a:srgbClr val="006600"/>
                </a:solidFill>
              </a:rPr>
              <a:t>、社会主义本质内涵</a:t>
            </a:r>
            <a:endParaRPr lang="en-US" altLang="zh-CN" sz="2400" b="1">
              <a:solidFill>
                <a:srgbClr val="006600"/>
              </a:solidFill>
            </a:endParaRPr>
          </a:p>
          <a:p>
            <a:r>
              <a:rPr lang="en-US" altLang="zh-CN" sz="2400" b="1">
                <a:solidFill>
                  <a:srgbClr val="006600"/>
                </a:solidFill>
              </a:rPr>
              <a:t>11</a:t>
            </a:r>
            <a:r>
              <a:rPr lang="zh-CN" altLang="en-US" sz="2400" b="1">
                <a:solidFill>
                  <a:srgbClr val="006600"/>
                </a:solidFill>
              </a:rPr>
              <a:t>、如何理解消灭贫困对于我国实现共同富裕的意义</a:t>
            </a:r>
            <a:endParaRPr lang="en-US" altLang="zh-CN" sz="2400" b="1">
              <a:solidFill>
                <a:srgbClr val="006600"/>
              </a:solidFill>
            </a:endParaRPr>
          </a:p>
          <a:p>
            <a:r>
              <a:rPr lang="en-US" altLang="zh-CN" sz="2400" b="1">
                <a:solidFill>
                  <a:srgbClr val="006600"/>
                </a:solidFill>
              </a:rPr>
              <a:t>12</a:t>
            </a:r>
            <a:r>
              <a:rPr lang="zh-CN" altLang="en-US" sz="2400" b="1">
                <a:solidFill>
                  <a:srgbClr val="006600"/>
                </a:solidFill>
              </a:rPr>
              <a:t>、如何理解中美贸易战及其对中国的影响</a:t>
            </a:r>
            <a:endParaRPr lang="en-US" altLang="zh-CN" sz="2400" b="1">
              <a:solidFill>
                <a:srgbClr val="006600"/>
              </a:solidFill>
            </a:endParaRPr>
          </a:p>
          <a:p>
            <a:r>
              <a:rPr lang="en-US" altLang="zh-CN" sz="2400" b="1">
                <a:solidFill>
                  <a:srgbClr val="FF0000"/>
                </a:solidFill>
              </a:rPr>
              <a:t>13</a:t>
            </a:r>
            <a:r>
              <a:rPr lang="zh-CN" altLang="en-US" sz="2400" b="1">
                <a:solidFill>
                  <a:srgbClr val="FF0000"/>
                </a:solidFill>
              </a:rPr>
              <a:t>、十九大报告</a:t>
            </a:r>
            <a:r>
              <a:rPr lang="en-US" altLang="zh-CN" sz="2400" b="1">
                <a:solidFill>
                  <a:srgbClr val="FF0000"/>
                </a:solidFill>
              </a:rPr>
              <a:t>1-4</a:t>
            </a:r>
            <a:r>
              <a:rPr lang="zh-CN" altLang="en-US" sz="2400" b="1">
                <a:solidFill>
                  <a:srgbClr val="FF0000"/>
                </a:solidFill>
              </a:rPr>
              <a:t>节相关内容</a:t>
            </a:r>
            <a:endParaRPr lang="en-US" altLang="zh-CN" sz="2400" b="1">
              <a:solidFill>
                <a:srgbClr val="FF0000"/>
              </a:solidFill>
            </a:endParaRPr>
          </a:p>
          <a:p>
            <a:r>
              <a:rPr lang="en-US" altLang="zh-CN" sz="2400" b="1">
                <a:solidFill>
                  <a:srgbClr val="006600"/>
                </a:solidFill>
              </a:rPr>
              <a:t>14</a:t>
            </a:r>
            <a:r>
              <a:rPr lang="zh-CN" altLang="en-US" sz="2400" b="1">
                <a:solidFill>
                  <a:srgbClr val="006600"/>
                </a:solidFill>
              </a:rPr>
              <a:t>、</a:t>
            </a:r>
            <a:r>
              <a:rPr lang="zh-CN" altLang="en-US" sz="2400">
                <a:solidFill>
                  <a:srgbClr val="FF0000"/>
                </a:solidFill>
              </a:rPr>
              <a:t>习近平总书记在纪念改革开放</a:t>
            </a:r>
            <a:r>
              <a:rPr lang="en-US" altLang="zh-CN" sz="2400">
                <a:solidFill>
                  <a:srgbClr val="FF0000"/>
                </a:solidFill>
              </a:rPr>
              <a:t>40</a:t>
            </a:r>
            <a:r>
              <a:rPr lang="zh-CN" altLang="en-US" sz="2400">
                <a:solidFill>
                  <a:srgbClr val="FF0000"/>
                </a:solidFill>
              </a:rPr>
              <a:t>周年大会上的讲话</a:t>
            </a:r>
            <a:endParaRPr lang="zh-CN" altLang="en-US" sz="2400" b="1">
              <a:solidFill>
                <a:srgbClr val="0066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246</TotalTime>
  <Words>716</Words>
  <Application>Microsoft Office PowerPoint</Application>
  <PresentationFormat>全屏显示(4:3)</PresentationFormat>
  <Paragraphs>61</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vt:i4>
      </vt:variant>
    </vt:vector>
  </HeadingPairs>
  <TitlesOfParts>
    <vt:vector size="17" baseType="lpstr">
      <vt:lpstr>Arial</vt:lpstr>
      <vt:lpstr>宋体</vt:lpstr>
      <vt:lpstr>Lucida Sans Unicode</vt:lpstr>
      <vt:lpstr>黑体</vt:lpstr>
      <vt:lpstr>Wingdings 3</vt:lpstr>
      <vt:lpstr>Verdana</vt:lpstr>
      <vt:lpstr>Wingdings 2</vt:lpstr>
      <vt:lpstr>等线</vt:lpstr>
      <vt:lpstr>聚合</vt:lpstr>
      <vt:lpstr>1_聚合</vt:lpstr>
      <vt:lpstr>（一）需要准确掌握和正确理解的知识点</vt:lpstr>
      <vt:lpstr>（一）需要准确掌握和正确理解的知识点</vt:lpstr>
      <vt:lpstr>（一）需要准确掌握和正确理解的知识点</vt:lpstr>
      <vt:lpstr>（一）需要准确掌握和正确理解的知识点</vt:lpstr>
      <vt:lpstr>（一）需要准确掌握和正确理解的知识点</vt:lpstr>
      <vt:lpstr>二、需要理解运用的知识点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2016-2017学年第2学期 毛概（下） 考试复习</dc:title>
  <dc:creator>yemin</dc:creator>
  <cp:lastModifiedBy>锦 刘</cp:lastModifiedBy>
  <cp:revision>55</cp:revision>
  <dcterms:created xsi:type="dcterms:W3CDTF">2017-05-31T07:49:13Z</dcterms:created>
  <dcterms:modified xsi:type="dcterms:W3CDTF">2019-01-08T14:03:19Z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