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60" r:id="rId5"/>
    <p:sldId id="258" r:id="rId6"/>
    <p:sldId id="261" r:id="rId7"/>
    <p:sldId id="262" r:id="rId8"/>
    <p:sldId id="259" r:id="rId9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82692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zh-CN" alt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</a:rPr>
              <a:t>第三周</a:t>
            </a: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爬虫</a:t>
            </a:r>
            <a:r>
              <a:rPr lang="zh-CN" alt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</a:rPr>
              <a:t>周考</a:t>
            </a: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题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2601720"/>
            <a:ext cx="9143280" cy="3273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目标网址：https://lvyou.baidu.com/scene/t-all_s-all_a-all_l-all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DejaVu Sans" panose="020B0603030804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目标：获取百度旅游目的地攻略---&gt;目的地---&gt;主题游--&gt;</a:t>
            </a:r>
            <a:r>
              <a:rPr lang="zh-CN" alt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 charset="0"/>
              </a:rPr>
              <a:t>更多页面中的全部</a:t>
            </a: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目的地景点详情信息（包括基本介绍、详情页面中的评论信息、获取完成后保存在mongodb）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3542665"/>
            <a:ext cx="7449185" cy="2355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45" y="1280795"/>
            <a:ext cx="7449185" cy="2155190"/>
          </a:xfrm>
          <a:prstGeom prst="rect">
            <a:avLst/>
          </a:prstGeom>
        </p:spPr>
      </p:pic>
      <p:sp>
        <p:nvSpPr>
          <p:cNvPr id="5" name="CustomShape 1"/>
          <p:cNvSpPr/>
          <p:nvPr/>
        </p:nvSpPr>
        <p:spPr>
          <a:xfrm>
            <a:off x="838080" y="297095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筛选条件</a:t>
            </a:r>
            <a:r>
              <a:rPr lang="zh-CN" alt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 charset="0"/>
              </a:rPr>
              <a:t>为不限条件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，获取对应的</a:t>
            </a:r>
            <a:r>
              <a:rPr lang="zh-CN" alt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 charset="0"/>
              </a:rPr>
              <a:t>全部分页的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所有景点详情信息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7760" y="86400"/>
            <a:ext cx="10735200" cy="66693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zh-CN" alt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 charset="0"/>
              </a:rPr>
              <a:t>１．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获取箭头所示的数据（</a:t>
            </a:r>
            <a:r>
              <a:rPr lang="zh-CN" alt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 charset="0"/>
              </a:rPr>
              <a:t>景点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名称、评分、描述、提示建议、</a:t>
            </a:r>
            <a:r>
              <a:rPr lang="zh-CN" alt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 charset="0"/>
              </a:rPr>
              <a:t>评论量，行程总数以及获取</a:t>
            </a:r>
            <a:r>
              <a:rPr lang="en-US" altLang="zh-C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 charset="0"/>
              </a:rPr>
              <a:t>10</a:t>
            </a:r>
            <a:r>
              <a:rPr lang="zh-CN" alt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 charset="0"/>
              </a:rPr>
              <a:t>张景点美图链接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" y="1555115"/>
            <a:ext cx="8189595" cy="4413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7760" y="14645"/>
            <a:ext cx="10735200" cy="66693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zh-CN" alt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 charset="0"/>
              </a:rPr>
              <a:t>２　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获取详情页面中的所有评论信息内容如下（姓名、时间、评论内容、有用数、回复数）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70" indent="0" algn="just">
              <a:lnSpc>
                <a:spcPct val="90000"/>
              </a:lnSpc>
              <a:buClr>
                <a:srgbClr val="FFFFFF"/>
              </a:buClr>
              <a:buFont typeface="Arial"/>
              <a:buNone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zh-CN" alt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 charset="0"/>
              </a:rPr>
              <a:t>将第一步和第二部获取到的数据，汇中作为一个文档存储在</a:t>
            </a:r>
            <a:r>
              <a:rPr lang="en-US" altLang="zh-C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 charset="0"/>
              </a:rPr>
              <a:t>mongodb</a:t>
            </a:r>
            <a:r>
              <a:rPr lang="zh-CN" alt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 charset="0"/>
              </a:rPr>
              <a:t>数据库中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8850" y="1273175"/>
            <a:ext cx="9089390" cy="257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28345" y="290830"/>
            <a:ext cx="10735310" cy="62763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zh-CN" alt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 charset="0"/>
              </a:rPr>
              <a:t>数据结构如下：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'allImageUrl': ['</a:t>
            </a:r>
            <a:r>
              <a:rPr lang="zh-CN" alt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 charset="0"/>
              </a:rPr>
              <a:t>景点美图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link1','link2',.......],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'desc': '大家印象：青岛是一.......',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'info':'最佳季节：四季皆宜，不同季节各...,  建议游玩：10天'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'luxiannums': '共977个行程',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'remarkcount': '2734',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'remarklist': [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{'available': '有用(119)',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'content': '在青岛玩了三天感觉有机会一定要来好好的感受一下这座城市，有兴趣的朋友可以按照我的计划走德国建筑，最好去花石楼里面看一看，下午建议去第二海水浴场，因为比较方便而且不像第一海水浴场下饺子一样。。。晚上可以是可以玩一天的，最好自己带干粮，实惠！下午4，5点最好就从仰口回来。晚上去看看天幕城和啤酒街，不过最好不要在里面消费，略贵，当然有钱的可以考虑，第三天可以去金沙滩玩玩，如果时间多可以去中国海洋大学转转\n',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'name': '浴火思琼',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'publishtime': '\n2014-09-06 23:16\n',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'replynums': '回复(384)'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},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........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........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.......],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'start_new': '4.5分',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'title': '青岛'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330" algn="just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26400" y="319320"/>
            <a:ext cx="10685160" cy="5509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注意：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１．mongodb的数据库命名规则：姓名简写＋qnw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 2.  集合名称：姓名简写＋集合名称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３．item中字段名称：姓名简写＋字段名称 (每个字段的含义要写注释)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项目完成的相关工作：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１．将数据库备份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２．将项目部署到服务器（部署后在项目中会出现相关的文件，最好编写部署流程）。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３．最后新建一个文件夹，将备份数据以及项目放在该文件夹下，压缩，以姓名＋班级＋学号名称文件夹，发送到邮箱ljhyigehaoren@sina.com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 panose="020B0603030804020204"/>
              </a:rPr>
              <a:t>考试总时长：</a:t>
            </a:r>
            <a:r>
              <a:rPr lang="zh-CN" alt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 charset="0"/>
              </a:rPr>
              <a:t>３节课</a:t>
            </a:r>
            <a:endParaRPr lang="en-US" altLang="zh-CN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WPS 演示</Application>
  <PresentationFormat/>
  <Paragraphs>67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Arial</vt:lpstr>
      <vt:lpstr>Symbol</vt:lpstr>
      <vt:lpstr>Calibri</vt:lpstr>
      <vt:lpstr>宋体</vt:lpstr>
      <vt:lpstr>DejaVu Sans</vt:lpstr>
      <vt:lpstr>文泉驿微米黑</vt:lpstr>
      <vt:lpstr>DejaVu Sans</vt:lpstr>
      <vt:lpstr>微软雅黑</vt:lpstr>
      <vt:lpstr>Arial Unicode MS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ljh</dc:creator>
  <cp:lastModifiedBy>ljh</cp:lastModifiedBy>
  <cp:revision>6</cp:revision>
  <dcterms:created xsi:type="dcterms:W3CDTF">2018-11-01T05:21:48Z</dcterms:created>
  <dcterms:modified xsi:type="dcterms:W3CDTF">2018-11-01T05:21:48Z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2052-10.1.0.6634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