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826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204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爬虫月考题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2601720"/>
            <a:ext cx="9143280" cy="32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目标网址：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https://www.qunar.com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获取去哪网－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团购模块－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度假团购的－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（周边游、国内游、出境游）的团购项目详情数据，并将获取到的数据按照三个分类分别存放在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的三个集合中。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目标网站：去哪网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内容占位符 6" descr=""/>
          <p:cNvPicPr/>
          <p:nvPr/>
        </p:nvPicPr>
        <p:blipFill>
          <a:blip r:embed="rId1"/>
          <a:stretch/>
        </p:blipFill>
        <p:spPr>
          <a:xfrm>
            <a:off x="3919680" y="1825560"/>
            <a:ext cx="43509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7760" y="86400"/>
            <a:ext cx="10735200" cy="6669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获取上图所示的三个分类的所有分页的团购项目详情数据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如下箭头所指（名称、优势、价格、成交量、评论量、商品编号、行程套餐、行程包含、儿童政策、老人政策、行程不含）以及下图景点展示的所有图片链接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图片 3" descr=""/>
          <p:cNvPicPr/>
          <p:nvPr/>
        </p:nvPicPr>
        <p:blipFill>
          <a:blip r:embed="rId1"/>
          <a:stretch/>
        </p:blipFill>
        <p:spPr>
          <a:xfrm>
            <a:off x="752400" y="2096640"/>
            <a:ext cx="10557360" cy="453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26400" y="319320"/>
            <a:ext cx="10685160" cy="550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注意：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的数据库命名规则：姓名简写＋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qnw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集合名称：姓名简写＋集合名称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item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中字段名称：姓名简写＋字段名称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每个字段的含义要写注释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项目完成的相关工作：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１．将数据库备份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２．将项目部署到服务器（部署后在项目中会出现相关的文件，最好编写部署流程）。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３．最后新建一个文件夹，将备份数据以及项目放在该文件夹下，压缩，以姓名＋班级＋学号名称文件夹，发送到邮箱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ljhyigehaoren@sina.com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考试总时长：２小时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45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分钟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  <Words>441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2018-07-31T07:56:18Z</dcterms:created>
  <dc:creator>ljh</dc:creator>
  <dc:description/>
  <dc:language>zh-CN</dc:language>
  <cp:lastModifiedBy/>
  <dcterms:modified xsi:type="dcterms:W3CDTF">2018-10-31T13:36:41Z</dcterms:modified>
  <cp:revision>4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2052-10.1.0.6634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