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b="1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 Rounded MT Bold" charset="0"/>
                <a:ea typeface="黑体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28800" y="3886200"/>
            <a:ext cx="8534400" cy="1198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0" lvl="0" indent="0" algn="ctr">
              <a:buNone/>
              <a:defRPr>
                <a:solidFill>
                  <a:schemeClr val="bg1"/>
                </a:solidFill>
                <a:latin typeface="Arial Rounded MT Bold" charset="0"/>
                <a:ea typeface="黑体" charset="-122"/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  <a:latin typeface="Arial" panose="02080604020202020204" pitchFamily="34" charset="0"/>
                <a:ea typeface="宋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87495" y="1244600"/>
            <a:ext cx="363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目标</a:t>
            </a:r>
            <a:r>
              <a:rPr lang="zh-CN" altLang="en-US" sz="4400"/>
              <a:t>：</a:t>
            </a:r>
            <a:r>
              <a:rPr lang="zh-CN" altLang="en-US" sz="4400">
                <a:solidFill>
                  <a:schemeClr val="bg1"/>
                </a:solidFill>
              </a:rPr>
              <a:t>企查查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" y="4654550"/>
            <a:ext cx="11765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需求：获取企查查地区分类下所有公司信息</a:t>
            </a:r>
            <a:endParaRPr lang="zh-CN" altLang="en-US" sz="48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945" y="3044825"/>
            <a:ext cx="103657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chemeClr val="bg1"/>
                </a:solidFill>
              </a:rPr>
              <a:t>目标网址：https://www.qichacha.com</a:t>
            </a:r>
            <a:endParaRPr lang="zh-CN" alt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从如下分类中获取所有地区的分页</a:t>
            </a:r>
            <a:r>
              <a:rPr lang="en-US" altLang="zh-CN"/>
              <a:t>url</a:t>
            </a:r>
            <a:r>
              <a:rPr lang="zh-CN" altLang="en-US"/>
              <a:t>地址</a:t>
            </a:r>
            <a:endParaRPr lang="zh-CN" altLang="en-US"/>
          </a:p>
        </p:txBody>
      </p:sp>
      <p:pic>
        <p:nvPicPr>
          <p:cNvPr id="4" name="内容占位符 3" descr="DeepinScrot-48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6945" y="3229610"/>
            <a:ext cx="102774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从地区分类的公司列表汇总获取公司详情的</a:t>
            </a:r>
            <a:r>
              <a:rPr lang="en-US" altLang="zh-CN"/>
              <a:t>url</a:t>
            </a:r>
            <a:r>
              <a:rPr lang="zh-CN" altLang="en-US"/>
              <a:t>地址，获取公司详情信息如下</a:t>
            </a:r>
            <a:endParaRPr lang="zh-CN" altLang="en-US"/>
          </a:p>
        </p:txBody>
      </p:sp>
      <p:pic>
        <p:nvPicPr>
          <p:cNvPr id="4" name="内容占位符 3" descr="DeepinScrot-50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265" y="2524760"/>
            <a:ext cx="10744200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DeepinScrot-51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8205" y="999490"/>
            <a:ext cx="689737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１</a:t>
            </a:r>
            <a:r>
              <a:rPr lang="en-US" altLang="zh-CN"/>
              <a:t>.</a:t>
            </a:r>
            <a:r>
              <a:rPr lang="zh-CN" altLang="en-US"/>
              <a:t>将获取到的分类信息写入分类表（分类的名称和分类的标示）</a:t>
            </a:r>
            <a:endParaRPr lang="zh-CN" altLang="en-US"/>
          </a:p>
          <a:p>
            <a:r>
              <a:rPr lang="zh-CN" altLang="en-US"/>
              <a:t>２．将公司的详情信息存入公司表中，跟分类进行关联。</a:t>
            </a:r>
            <a:endParaRPr lang="zh-CN" altLang="en-US"/>
          </a:p>
          <a:p>
            <a:r>
              <a:rPr lang="zh-CN" altLang="en-US"/>
              <a:t>３．期间会使用到代理池（</a:t>
            </a:r>
            <a:r>
              <a:rPr lang="en-US" altLang="zh-CN"/>
              <a:t>mongodb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4 . </a:t>
            </a:r>
            <a:r>
              <a:rPr lang="zh-CN" altLang="en-US"/>
              <a:t>将代码部署到服务器</a:t>
            </a:r>
            <a:endParaRPr lang="zh-CN" altLang="en-US"/>
          </a:p>
          <a:p>
            <a:r>
              <a:rPr lang="zh-CN" altLang="en-US"/>
              <a:t>５．根据信息生成</a:t>
            </a:r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　１．获取所有的分了列表，返回的字段（</a:t>
            </a:r>
            <a:r>
              <a:rPr lang="en-US" altLang="zh-CN"/>
              <a:t>id,</a:t>
            </a:r>
            <a:r>
              <a:rPr lang="zh-CN" altLang="en-US"/>
              <a:t>唯一标示</a:t>
            </a:r>
            <a:r>
              <a:rPr lang="en-US" altLang="zh-CN"/>
              <a:t>,</a:t>
            </a:r>
            <a:r>
              <a:rPr lang="zh-CN" altLang="en-US"/>
              <a:t>分类名称</a:t>
            </a:r>
            <a:r>
              <a:rPr lang="en-US" altLang="zh-CN"/>
              <a:t>,</a:t>
            </a:r>
            <a:r>
              <a:rPr lang="zh-CN" altLang="en-US"/>
              <a:t>每一个分页的首页的分页地址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545465"/>
            <a:ext cx="10972800" cy="5581015"/>
          </a:xfrm>
        </p:spPr>
        <p:txBody>
          <a:bodyPr/>
          <a:p>
            <a:r>
              <a:rPr lang="zh-CN" altLang="en-US"/>
              <a:t>　２．根据分类的（</a:t>
            </a:r>
            <a:r>
              <a:rPr lang="en-US" altLang="zh-CN"/>
              <a:t>id</a:t>
            </a:r>
            <a:r>
              <a:rPr lang="zh-CN" altLang="en-US"/>
              <a:t>）名称获取分类下的公司列表（分页）（公司的名称</a:t>
            </a:r>
            <a:r>
              <a:rPr lang="en-US" altLang="zh-CN"/>
              <a:t>,</a:t>
            </a:r>
            <a:r>
              <a:rPr lang="zh-CN" altLang="en-US"/>
              <a:t>法人</a:t>
            </a:r>
            <a:r>
              <a:rPr lang="en-US" altLang="zh-CN"/>
              <a:t>,</a:t>
            </a:r>
            <a:r>
              <a:rPr lang="zh-CN" altLang="en-US"/>
              <a:t>注册资本</a:t>
            </a:r>
            <a:r>
              <a:rPr lang="en-US" altLang="zh-CN"/>
              <a:t>,</a:t>
            </a:r>
            <a:r>
              <a:rPr lang="zh-CN" altLang="en-US"/>
              <a:t>地址</a:t>
            </a:r>
            <a:r>
              <a:rPr lang="en-US" altLang="zh-CN"/>
              <a:t>,</a:t>
            </a:r>
            <a:r>
              <a:rPr lang="zh-CN" altLang="en-US"/>
              <a:t>时间</a:t>
            </a:r>
            <a:r>
              <a:rPr lang="en-US" altLang="zh-CN"/>
              <a:t>,</a:t>
            </a:r>
            <a:r>
              <a:rPr lang="zh-CN" altLang="en-US"/>
              <a:t>状态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　３．公司详情接口，根据公司名称或则公司的</a:t>
            </a:r>
            <a:r>
              <a:rPr lang="en-US" altLang="zh-CN"/>
              <a:t>id,</a:t>
            </a:r>
            <a:r>
              <a:rPr lang="zh-CN" altLang="en-US"/>
              <a:t>获取某一个公司的详情信息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时间革命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Rounded MT Bold"/>
        <a:ea typeface="黑体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演示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文泉驿微米黑</vt:lpstr>
      <vt:lpstr>Calibri</vt:lpstr>
      <vt:lpstr>微软雅黑</vt:lpstr>
      <vt:lpstr>Arial Rounded MT Bold</vt:lpstr>
      <vt:lpstr>黑体</vt:lpstr>
      <vt:lpstr>黑体</vt:lpstr>
      <vt:lpstr>时间革命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ljh</dc:creator>
  <cp:lastModifiedBy>ljh</cp:lastModifiedBy>
  <cp:revision>1</cp:revision>
  <dcterms:created xsi:type="dcterms:W3CDTF">2018-11-27T08:06:53Z</dcterms:created>
  <dcterms:modified xsi:type="dcterms:W3CDTF">2018-11-27T08:06:53Z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