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86180" y="687705"/>
            <a:ext cx="1970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单核</a:t>
            </a:r>
            <a:r>
              <a:rPr lang="en-US" altLang="zh-CN"/>
              <a:t>cpu</a:t>
            </a:r>
            <a:r>
              <a:rPr lang="zh-CN" altLang="en-US"/>
              <a:t>处理任务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94155" y="153797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qq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496310" y="153797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50890" y="153797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微博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51445" y="153797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爱奇艺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577705" y="1537970"/>
            <a:ext cx="732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word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3912235" y="4146550"/>
            <a:ext cx="3795395" cy="93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单核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494155" y="58902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所有的任务，交替执行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文泉驿微米黑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1</cp:revision>
  <dcterms:created xsi:type="dcterms:W3CDTF">2018-10-22T02:53:59Z</dcterms:created>
  <dcterms:modified xsi:type="dcterms:W3CDTF">2018-10-22T02:53:59Z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