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0785" y="629285"/>
            <a:ext cx="1970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多核</a:t>
            </a:r>
            <a:r>
              <a:rPr lang="en-US" altLang="zh-CN"/>
              <a:t>cpu</a:t>
            </a:r>
            <a:r>
              <a:rPr lang="zh-CN" altLang="en-US"/>
              <a:t>执行任务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365" y="388366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qq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091690" y="388366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6180" y="388366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微博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30645" y="410591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爱奇艺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34475" y="410591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word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41680" y="4294505"/>
            <a:ext cx="2429510" cy="93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多核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494155" y="589026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每一个核心会被分配一个任务，然后其他任务交替执行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205220" y="4418965"/>
            <a:ext cx="2429510" cy="93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多核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421380" y="4294505"/>
            <a:ext cx="2429510" cy="93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多核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896985" y="4418965"/>
            <a:ext cx="2429510" cy="93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多核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118100" y="388366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优酷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63815" y="388366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火狐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417810" y="388366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QQ</a:t>
            </a:r>
            <a:r>
              <a:rPr lang="zh-CN" altLang="en-US"/>
              <a:t>音乐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文泉驿微米黑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1</cp:revision>
  <dcterms:created xsi:type="dcterms:W3CDTF">2018-10-22T02:52:47Z</dcterms:created>
  <dcterms:modified xsi:type="dcterms:W3CDTF">2018-10-22T02:52:47Z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