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1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5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27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3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9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5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9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4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58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0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AB11-CEE0-4148-ADDF-F8950534BDDB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70AE-9080-4051-B06C-3810CB40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0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i="1" u="sng" dirty="0" err="1" smtClean="0">
                <a:latin typeface="Curlz MT" panose="04040404050702020202" pitchFamily="82" charset="0"/>
              </a:rPr>
              <a:t>Assalamualaikum</a:t>
            </a:r>
            <a:endParaRPr lang="en-GB" sz="7200" b="1" i="1" u="sng" dirty="0">
              <a:latin typeface="Curlz MT" panose="04040404050702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>
                <a:latin typeface="Georgia" panose="02040502050405020303" pitchFamily="18" charset="0"/>
              </a:rPr>
              <a:t>Pengolahan</a:t>
            </a:r>
            <a:r>
              <a:rPr lang="en-GB" sz="3600" dirty="0" smtClean="0">
                <a:latin typeface="Georgia" panose="02040502050405020303" pitchFamily="18" charset="0"/>
              </a:rPr>
              <a:t> primer</a:t>
            </a:r>
            <a:endParaRPr lang="en-GB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3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GB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GB" sz="32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pengolahan</a:t>
            </a:r>
            <a:r>
              <a:rPr lang="en-GB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GB" sz="32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limbah</a:t>
            </a:r>
            <a:r>
              <a:rPr lang="en-GB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CAIR</a:t>
            </a:r>
            <a:endParaRPr lang="en-GB" sz="3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1.Pengertian </a:t>
            </a:r>
            <a:r>
              <a:rPr lang="en-GB" sz="3200" dirty="0" err="1" smtClean="0"/>
              <a:t>Limbah</a:t>
            </a:r>
            <a:r>
              <a:rPr lang="en-GB" sz="3200" dirty="0" smtClean="0"/>
              <a:t> Primer</a:t>
            </a:r>
          </a:p>
          <a:p>
            <a:pPr marL="0" indent="0">
              <a:buNone/>
            </a:pPr>
            <a:r>
              <a:rPr lang="en-GB" sz="3200" dirty="0" err="1" smtClean="0"/>
              <a:t>Tahap</a:t>
            </a:r>
            <a:r>
              <a:rPr lang="en-GB" sz="3200" dirty="0" smtClean="0"/>
              <a:t> </a:t>
            </a:r>
            <a:r>
              <a:rPr lang="en-GB" sz="3200" dirty="0" err="1" smtClean="0"/>
              <a:t>pengolahan</a:t>
            </a:r>
            <a:r>
              <a:rPr lang="en-GB" sz="3200" dirty="0" smtClean="0"/>
              <a:t> </a:t>
            </a:r>
            <a:r>
              <a:rPr lang="en-GB" sz="3200" dirty="0" err="1" smtClean="0"/>
              <a:t>limbah</a:t>
            </a:r>
            <a:r>
              <a:rPr lang="en-GB" sz="3200" dirty="0" smtClean="0"/>
              <a:t> primer :</a:t>
            </a:r>
          </a:p>
          <a:p>
            <a:pPr marL="0" indent="0">
              <a:buNone/>
            </a:pPr>
            <a:r>
              <a:rPr lang="en-GB" sz="3200" dirty="0" err="1" smtClean="0"/>
              <a:t>a.Penyaringan</a:t>
            </a:r>
            <a:r>
              <a:rPr lang="en-GB" sz="3200" dirty="0" smtClean="0"/>
              <a:t> (Screening)</a:t>
            </a:r>
          </a:p>
          <a:p>
            <a:pPr marL="0" indent="0">
              <a:buNone/>
            </a:pPr>
            <a:r>
              <a:rPr lang="en-GB" sz="3200" dirty="0" err="1" smtClean="0"/>
              <a:t>b.Pengolahan</a:t>
            </a:r>
            <a:r>
              <a:rPr lang="en-GB" sz="3200" dirty="0" smtClean="0"/>
              <a:t> </a:t>
            </a:r>
            <a:r>
              <a:rPr lang="en-GB" sz="3200" dirty="0" err="1" smtClean="0"/>
              <a:t>Awal</a:t>
            </a:r>
            <a:r>
              <a:rPr lang="en-GB" sz="3200" dirty="0" smtClean="0"/>
              <a:t> (</a:t>
            </a:r>
            <a:r>
              <a:rPr lang="en-GB" sz="3200" dirty="0" err="1" smtClean="0"/>
              <a:t>Pretreatment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r>
              <a:rPr lang="en-GB" sz="3200" dirty="0" err="1" smtClean="0"/>
              <a:t>c.Pengendapan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err="1" smtClean="0"/>
              <a:t>d.Pengapungan</a:t>
            </a:r>
            <a:r>
              <a:rPr lang="en-GB" sz="3200" dirty="0" smtClean="0"/>
              <a:t> (</a:t>
            </a:r>
            <a:r>
              <a:rPr lang="en-GB" sz="3200" dirty="0" err="1" smtClean="0"/>
              <a:t>Floation</a:t>
            </a:r>
            <a:r>
              <a:rPr lang="en-GB" sz="3200" dirty="0" smtClean="0"/>
              <a:t>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11843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"/>
                            </p:stCondLst>
                            <p:childTnLst>
                              <p:par>
                                <p:cTn id="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5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3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55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30"/>
                            </p:stCondLst>
                            <p:childTnLst>
                              <p:par>
                                <p:cTn id="4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80"/>
                            </p:stCondLst>
                            <p:childTnLst>
                              <p:par>
                                <p:cTn id="4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55" y="1410887"/>
            <a:ext cx="5854504" cy="4815802"/>
          </a:xfrm>
        </p:spPr>
      </p:pic>
    </p:spTree>
    <p:extLst>
      <p:ext uri="{BB962C8B-B14F-4D97-AF65-F5344CB8AC3E}">
        <p14:creationId xmlns:p14="http://schemas.microsoft.com/office/powerpoint/2010/main" val="10302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Wassalamualaikum</a:t>
            </a:r>
            <a:r>
              <a:rPr lang="en-GB" dirty="0" smtClean="0"/>
              <a:t>  </a:t>
            </a:r>
            <a:r>
              <a:rPr lang="en-GB" dirty="0" err="1" smtClean="0"/>
              <a:t>wr</a:t>
            </a:r>
            <a:r>
              <a:rPr lang="en-GB" dirty="0" smtClean="0"/>
              <a:t> </a:t>
            </a:r>
            <a:r>
              <a:rPr lang="en-GB" dirty="0" err="1" smtClean="0"/>
              <a:t>wb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0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28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Curlz MT</vt:lpstr>
      <vt:lpstr>Garamond</vt:lpstr>
      <vt:lpstr>Georgia</vt:lpstr>
      <vt:lpstr>Vapor Trail</vt:lpstr>
      <vt:lpstr>Assalamualaikum</vt:lpstr>
      <vt:lpstr>  pengolahan limbah CAIR</vt:lpstr>
      <vt:lpstr>PowerPoint Presentation</vt:lpstr>
      <vt:lpstr>Wassalamualaikum  wr wb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</dc:title>
  <dc:creator>Alif Firmansyah</dc:creator>
  <cp:lastModifiedBy>Alif Firmansyah</cp:lastModifiedBy>
  <cp:revision>7</cp:revision>
  <dcterms:created xsi:type="dcterms:W3CDTF">2018-04-25T23:42:46Z</dcterms:created>
  <dcterms:modified xsi:type="dcterms:W3CDTF">2018-04-26T01:07:16Z</dcterms:modified>
</cp:coreProperties>
</file>