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911B-C8CA-4669-82B9-FE23C9C435F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B635-03E8-45FA-AEBF-A4168855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3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911B-C8CA-4669-82B9-FE23C9C435F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B635-03E8-45FA-AEBF-A4168855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1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911B-C8CA-4669-82B9-FE23C9C435F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B635-03E8-45FA-AEBF-A4168855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1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911B-C8CA-4669-82B9-FE23C9C435F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B635-03E8-45FA-AEBF-A4168855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5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911B-C8CA-4669-82B9-FE23C9C435F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B635-03E8-45FA-AEBF-A4168855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2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911B-C8CA-4669-82B9-FE23C9C435F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B635-03E8-45FA-AEBF-A4168855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6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911B-C8CA-4669-82B9-FE23C9C435F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B635-03E8-45FA-AEBF-A4168855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8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911B-C8CA-4669-82B9-FE23C9C435F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B635-03E8-45FA-AEBF-A4168855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8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911B-C8CA-4669-82B9-FE23C9C435F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B635-03E8-45FA-AEBF-A4168855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7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911B-C8CA-4669-82B9-FE23C9C435F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B635-03E8-45FA-AEBF-A4168855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6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911B-C8CA-4669-82B9-FE23C9C435F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B635-03E8-45FA-AEBF-A4168855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1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A911B-C8CA-4669-82B9-FE23C9C435F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BB635-03E8-45FA-AEBF-A4168855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4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ASSALAAMUALAIKUM WR.WB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6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Prisma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>
                <a:latin typeface="BatangChe" pitchFamily="49" charset="-127"/>
                <a:ea typeface="BatangChe" pitchFamily="49" charset="-127"/>
              </a:rPr>
              <a:t>Luas </a:t>
            </a:r>
            <a:r>
              <a:rPr lang="en-US" altLang="en-US" b="1" dirty="0" err="1" smtClean="0">
                <a:latin typeface="BatangChe" pitchFamily="49" charset="-127"/>
                <a:ea typeface="BatangChe" pitchFamily="49" charset="-127"/>
              </a:rPr>
              <a:t>permukaan</a:t>
            </a:r>
            <a:r>
              <a:rPr lang="en-US" altLang="en-US" b="1" dirty="0" smtClean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en-US" b="1" dirty="0" err="1" smtClean="0">
                <a:latin typeface="BatangChe" pitchFamily="49" charset="-127"/>
                <a:ea typeface="BatangChe" pitchFamily="49" charset="-127"/>
              </a:rPr>
              <a:t>prisma</a:t>
            </a:r>
            <a:endParaRPr lang="en-US" altLang="en-US" b="1" dirty="0" smtClean="0">
              <a:latin typeface="BatangChe" pitchFamily="49" charset="-127"/>
              <a:ea typeface="BatangChe" pitchFamily="49" charset="-127"/>
            </a:endParaRPr>
          </a:p>
          <a:p>
            <a:pPr marL="0" indent="0">
              <a:buNone/>
            </a:pPr>
            <a:r>
              <a:rPr lang="en-US" altLang="en-US" dirty="0" smtClean="0">
                <a:latin typeface="BatangChe" pitchFamily="49" charset="-127"/>
                <a:ea typeface="BatangChe" pitchFamily="49" charset="-127"/>
              </a:rPr>
              <a:t>  Luas </a:t>
            </a:r>
            <a:r>
              <a:rPr lang="en-US" altLang="en-US" dirty="0" err="1">
                <a:latin typeface="BatangChe" pitchFamily="49" charset="-127"/>
                <a:ea typeface="BatangChe" pitchFamily="49" charset="-127"/>
              </a:rPr>
              <a:t>permukaan</a:t>
            </a:r>
            <a:r>
              <a:rPr lang="en-US" altLang="en-US" dirty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en-US" dirty="0" err="1">
                <a:latin typeface="BatangChe" pitchFamily="49" charset="-127"/>
                <a:ea typeface="BatangChe" pitchFamily="49" charset="-127"/>
              </a:rPr>
              <a:t>sebuah</a:t>
            </a:r>
            <a:r>
              <a:rPr lang="en-US" altLang="en-US" dirty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en-US" dirty="0" err="1">
                <a:latin typeface="BatangChe" pitchFamily="49" charset="-127"/>
                <a:ea typeface="BatangChe" pitchFamily="49" charset="-127"/>
              </a:rPr>
              <a:t>prisma</a:t>
            </a:r>
            <a:r>
              <a:rPr lang="en-US" altLang="en-US" dirty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en-US" dirty="0" err="1">
                <a:latin typeface="BatangChe" pitchFamily="49" charset="-127"/>
                <a:ea typeface="BatangChe" pitchFamily="49" charset="-127"/>
              </a:rPr>
              <a:t>adalah</a:t>
            </a:r>
            <a:r>
              <a:rPr lang="en-US" altLang="en-US" dirty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en-US" dirty="0" err="1">
                <a:latin typeface="BatangChe" pitchFamily="49" charset="-127"/>
                <a:ea typeface="BatangChe" pitchFamily="49" charset="-127"/>
              </a:rPr>
              <a:t>jumlah</a:t>
            </a:r>
            <a:r>
              <a:rPr lang="en-US" altLang="en-US" dirty="0">
                <a:latin typeface="BatangChe" pitchFamily="49" charset="-127"/>
                <a:ea typeface="BatangChe" pitchFamily="49" charset="-127"/>
              </a:rPr>
              <a:t> </a:t>
            </a:r>
            <a:endParaRPr lang="en-US" altLang="en-US" dirty="0" smtClean="0">
              <a:latin typeface="BatangChe" pitchFamily="49" charset="-127"/>
              <a:ea typeface="BatangChe" pitchFamily="49" charset="-127"/>
            </a:endParaRPr>
          </a:p>
          <a:p>
            <a:pPr marL="0" indent="0">
              <a:buNone/>
            </a:pPr>
            <a:r>
              <a:rPr lang="en-US" altLang="en-US" dirty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en-US" dirty="0" smtClean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en-US" dirty="0" err="1" smtClean="0">
                <a:latin typeface="BatangChe" pitchFamily="49" charset="-127"/>
                <a:ea typeface="BatangChe" pitchFamily="49" charset="-127"/>
              </a:rPr>
              <a:t>semua</a:t>
            </a:r>
            <a:r>
              <a:rPr lang="en-US" altLang="en-US" dirty="0" smtClean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en-US" dirty="0" err="1">
                <a:latin typeface="BatangChe" pitchFamily="49" charset="-127"/>
                <a:ea typeface="BatangChe" pitchFamily="49" charset="-127"/>
              </a:rPr>
              <a:t>luas</a:t>
            </a:r>
            <a:r>
              <a:rPr lang="en-US" altLang="en-US" dirty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en-US" dirty="0" err="1">
                <a:latin typeface="BatangChe" pitchFamily="49" charset="-127"/>
                <a:ea typeface="BatangChe" pitchFamily="49" charset="-127"/>
              </a:rPr>
              <a:t>sisi</a:t>
            </a:r>
            <a:r>
              <a:rPr lang="en-US" altLang="en-US" dirty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en-US" dirty="0" err="1">
                <a:latin typeface="BatangChe" pitchFamily="49" charset="-127"/>
                <a:ea typeface="BatangChe" pitchFamily="49" charset="-127"/>
              </a:rPr>
              <a:t>prisma</a:t>
            </a:r>
            <a:r>
              <a:rPr lang="en-US" altLang="en-US" dirty="0">
                <a:latin typeface="BatangChe" pitchFamily="49" charset="-127"/>
                <a:ea typeface="BatangChe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en-US" dirty="0" smtClean="0">
                <a:latin typeface="BatangChe" pitchFamily="49" charset="-127"/>
                <a:ea typeface="BatangChe" pitchFamily="49" charset="-127"/>
              </a:rPr>
              <a:t>  </a:t>
            </a:r>
            <a:r>
              <a:rPr lang="en-US" altLang="en-US" dirty="0" err="1" smtClean="0">
                <a:latin typeface="BatangChe" pitchFamily="49" charset="-127"/>
                <a:ea typeface="BatangChe" pitchFamily="49" charset="-127"/>
              </a:rPr>
              <a:t>Pada</a:t>
            </a:r>
            <a:r>
              <a:rPr lang="en-US" altLang="en-US" dirty="0" smtClean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en-US" dirty="0" err="1">
                <a:latin typeface="BatangChe" pitchFamily="49" charset="-127"/>
                <a:ea typeface="BatangChe" pitchFamily="49" charset="-127"/>
              </a:rPr>
              <a:t>semua</a:t>
            </a:r>
            <a:r>
              <a:rPr lang="en-US" altLang="en-US" dirty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en-US" dirty="0" err="1">
                <a:latin typeface="BatangChe" pitchFamily="49" charset="-127"/>
                <a:ea typeface="BatangChe" pitchFamily="49" charset="-127"/>
              </a:rPr>
              <a:t>prisma</a:t>
            </a:r>
            <a:r>
              <a:rPr lang="en-US" altLang="en-US" dirty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en-US" dirty="0" err="1">
                <a:latin typeface="BatangChe" pitchFamily="49" charset="-127"/>
                <a:ea typeface="BatangChe" pitchFamily="49" charset="-127"/>
              </a:rPr>
              <a:t>tegak</a:t>
            </a:r>
            <a:r>
              <a:rPr lang="en-US" altLang="en-US" dirty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en-US" dirty="0" err="1">
                <a:latin typeface="BatangChe" pitchFamily="49" charset="-127"/>
                <a:ea typeface="BatangChe" pitchFamily="49" charset="-127"/>
              </a:rPr>
              <a:t>berlaku</a:t>
            </a:r>
            <a:r>
              <a:rPr lang="en-US" altLang="en-US" dirty="0">
                <a:latin typeface="BatangChe" pitchFamily="49" charset="-127"/>
                <a:ea typeface="BatangChe" pitchFamily="49" charset="-127"/>
              </a:rPr>
              <a:t> :</a:t>
            </a:r>
          </a:p>
          <a:p>
            <a:pPr marL="0" indent="0">
              <a:buNone/>
            </a:pPr>
            <a:r>
              <a:rPr lang="en-US" altLang="en-US" dirty="0" smtClean="0">
                <a:latin typeface="BatangChe" pitchFamily="49" charset="-127"/>
                <a:ea typeface="BatangChe" pitchFamily="49" charset="-127"/>
              </a:rPr>
              <a:t>  Luas </a:t>
            </a:r>
            <a:r>
              <a:rPr lang="en-US" altLang="en-US" dirty="0" err="1">
                <a:latin typeface="BatangChe" pitchFamily="49" charset="-127"/>
                <a:ea typeface="BatangChe" pitchFamily="49" charset="-127"/>
              </a:rPr>
              <a:t>permukaan</a:t>
            </a:r>
            <a:r>
              <a:rPr lang="en-US" altLang="en-US" dirty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en-US" dirty="0" err="1">
                <a:latin typeface="BatangChe" pitchFamily="49" charset="-127"/>
                <a:ea typeface="BatangChe" pitchFamily="49" charset="-127"/>
              </a:rPr>
              <a:t>prisma</a:t>
            </a:r>
            <a:r>
              <a:rPr lang="en-US" altLang="en-US" dirty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en-US" dirty="0" err="1">
                <a:latin typeface="BatangChe" pitchFamily="49" charset="-127"/>
                <a:ea typeface="BatangChe" pitchFamily="49" charset="-127"/>
              </a:rPr>
              <a:t>tegak</a:t>
            </a:r>
            <a:r>
              <a:rPr lang="en-US" altLang="en-US" dirty="0">
                <a:latin typeface="BatangChe" pitchFamily="49" charset="-127"/>
                <a:ea typeface="BatangChe" pitchFamily="49" charset="-127"/>
              </a:rPr>
              <a:t>= 2luas alas + </a:t>
            </a:r>
            <a:endParaRPr lang="en-US" altLang="en-US" dirty="0" smtClean="0">
              <a:latin typeface="BatangChe" pitchFamily="49" charset="-127"/>
              <a:ea typeface="BatangChe" pitchFamily="49" charset="-127"/>
            </a:endParaRPr>
          </a:p>
          <a:p>
            <a:pPr marL="0" indent="0">
              <a:buNone/>
            </a:pPr>
            <a:r>
              <a:rPr lang="en-US" altLang="en-US" dirty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en-US" dirty="0" smtClean="0">
                <a:latin typeface="BatangChe" pitchFamily="49" charset="-127"/>
                <a:ea typeface="BatangChe" pitchFamily="49" charset="-127"/>
              </a:rPr>
              <a:t> (</a:t>
            </a:r>
            <a:r>
              <a:rPr lang="en-US" altLang="en-US" dirty="0" err="1">
                <a:latin typeface="BatangChe" pitchFamily="49" charset="-127"/>
                <a:ea typeface="BatangChe" pitchFamily="49" charset="-127"/>
              </a:rPr>
              <a:t>keliling</a:t>
            </a:r>
            <a:r>
              <a:rPr lang="en-US" altLang="en-US" dirty="0">
                <a:latin typeface="BatangChe" pitchFamily="49" charset="-127"/>
                <a:ea typeface="BatangChe" pitchFamily="49" charset="-127"/>
              </a:rPr>
              <a:t> alas x </a:t>
            </a:r>
            <a:r>
              <a:rPr lang="en-US" altLang="en-US" dirty="0" err="1">
                <a:latin typeface="BatangChe" pitchFamily="49" charset="-127"/>
                <a:ea typeface="BatangChe" pitchFamily="49" charset="-127"/>
              </a:rPr>
              <a:t>tinggi</a:t>
            </a:r>
            <a:r>
              <a:rPr lang="en-US" altLang="en-US" dirty="0">
                <a:latin typeface="BatangChe" pitchFamily="49" charset="-127"/>
                <a:ea typeface="BatangChe" pitchFamily="49" charset="-127"/>
              </a:rPr>
              <a:t>)</a:t>
            </a:r>
          </a:p>
          <a:p>
            <a:endParaRPr lang="en-US" altLang="en-US" dirty="0" smtClean="0">
              <a:latin typeface="BatangChe" pitchFamily="49" charset="-127"/>
              <a:ea typeface="BatangChe" pitchFamily="49" charset="-127"/>
            </a:endParaRPr>
          </a:p>
          <a:p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9926637" y="2773412"/>
            <a:ext cx="1427163" cy="1808162"/>
            <a:chOff x="432" y="1728"/>
            <a:chExt cx="899" cy="923"/>
          </a:xfrm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32" y="2112"/>
              <a:ext cx="432" cy="384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864" y="1728"/>
              <a:ext cx="432" cy="384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432" y="1728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864" y="2112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432" y="2112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50" y="2494"/>
              <a:ext cx="327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sz="1400"/>
                <a:t>4cm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 rot="2341375">
              <a:off x="900" y="1772"/>
              <a:ext cx="431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sz="1400"/>
                <a:t>5cm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 rot="-2463955">
              <a:off x="432" y="1776"/>
              <a:ext cx="32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sz="1400"/>
                <a:t>6cm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626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Prisma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Eurostile" pitchFamily="34" charset="0"/>
              </a:rPr>
              <a:t>Volume </a:t>
            </a:r>
            <a:r>
              <a:rPr lang="en-US" altLang="en-US" b="1" dirty="0" err="1" smtClean="0">
                <a:latin typeface="Eurostile" pitchFamily="34" charset="0"/>
              </a:rPr>
              <a:t>prisma</a:t>
            </a:r>
            <a:r>
              <a:rPr lang="en-US" altLang="en-US" b="1" dirty="0" smtClean="0">
                <a:latin typeface="Eurostile" pitchFamily="34" charset="0"/>
              </a:rPr>
              <a:t> </a:t>
            </a:r>
            <a:endParaRPr lang="en-US" altLang="en-US" dirty="0">
              <a:latin typeface="Eurostile" pitchFamily="34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Eurostile" pitchFamily="34" charset="0"/>
              </a:rPr>
              <a:t>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prisma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tegak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dihitung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rumus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Volume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prisma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alas x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Satuan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volume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dipakai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liter (l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milliliter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(ml),m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,cm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,dm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,mm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dm3= 1000cm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1l=1dm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1cm3=1000mm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1cm3=1 cc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1l=1000ml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1l=1000cc</a:t>
            </a:r>
          </a:p>
          <a:p>
            <a:endParaRPr lang="en-US" altLang="en-US" sz="18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0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UNSUR – UNSUR LIMAS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Segiempat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PQRS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alas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limas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puncak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limas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Rusuk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PQ,QR,RS,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rusuk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alas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limas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Rusuk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PT,QT,RT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rusuk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tegak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limas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egitiga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TPQ,TQR,TRS,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TPS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tegak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limas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limas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apotema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apotema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520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SIFAT – SIFAT LIMAS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tegaknya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puncak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tegaknya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segitiga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samakaki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Alasnya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apotema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alas. 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984807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8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Luas </a:t>
            </a:r>
            <a:r>
              <a:rPr lang="en-US" dirty="0" err="1" smtClean="0"/>
              <a:t>Permukaan</a:t>
            </a:r>
            <a:r>
              <a:rPr lang="en-US" dirty="0" smtClean="0"/>
              <a:t> Dan Volume </a:t>
            </a:r>
            <a:r>
              <a:rPr lang="en-US" dirty="0" err="1" smtClean="0"/>
              <a:t>Limas</a:t>
            </a:r>
            <a:endParaRPr lang="en-US" dirty="0" smtClean="0"/>
          </a:p>
          <a:p>
            <a:pPr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LUAS LIMAS </a:t>
            </a:r>
          </a:p>
          <a:p>
            <a:pPr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Luas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limas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luas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alas +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luas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tegak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 LIMAS </a:t>
            </a:r>
          </a:p>
          <a:p>
            <a:pPr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limas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⅓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luas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alas x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US" b="1" dirty="0" smtClean="0">
              <a:solidFill>
                <a:srgbClr val="4C2600"/>
              </a:solidFill>
              <a:latin typeface="Algerian" panose="04020705040A02060702" pitchFamily="8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UNSUR-UNSUR TABUNG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1.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jari-jari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tabung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(r)  	=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jari-jari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lingkaran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paralel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2.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tabung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(t)	=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alas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datar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3.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tabung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     	=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Selimut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tabung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alas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tutup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92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Luas Dan Volume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Tabung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Volume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Prisma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  	= </a:t>
            </a:r>
            <a:r>
              <a:rPr lang="en-US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Lalas x </a:t>
            </a:r>
            <a:r>
              <a:rPr lang="en-US" alt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Volume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Tabung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	=  Lalas x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=  </a:t>
            </a:r>
            <a:r>
              <a:rPr lang="en-US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r.r</a:t>
            </a:r>
            <a:r>
              <a:rPr lang="en-US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x  t</a:t>
            </a:r>
          </a:p>
          <a:p>
            <a:pPr marL="2743200" lvl="6" indent="0"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	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alt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r</a:t>
            </a:r>
            <a:r>
              <a:rPr lang="en-US" altLang="en-US" sz="2800" baseline="30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alt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Jadi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Volume </a:t>
            </a:r>
            <a:r>
              <a:rPr lang="en-US" alt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Tabung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= 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r</a:t>
            </a:r>
            <a:r>
              <a:rPr lang="en-US" altLang="en-US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Menemukan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Rumus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Luas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Permukaan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Tabung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</a:rPr>
              <a:t>L= L</a:t>
            </a:r>
            <a:r>
              <a:rPr lang="en-US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■</a:t>
            </a:r>
            <a:r>
              <a:rPr lang="en-US" altLang="en-US" dirty="0">
                <a:solidFill>
                  <a:srgbClr val="FF0000"/>
                </a:solidFill>
              </a:rPr>
              <a:t> +L </a:t>
            </a:r>
            <a:r>
              <a:rPr lang="el-GR" alt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Ο</a:t>
            </a:r>
            <a:endParaRPr lang="el-GR" altLang="en-US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dirty="0" smtClean="0">
                <a:solidFill>
                  <a:srgbClr val="FF0000"/>
                </a:solidFill>
              </a:rPr>
              <a:t>= 2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rt + 2 r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= 2r(</a:t>
            </a:r>
            <a:r>
              <a:rPr lang="en-US" altLang="en-US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t+r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</a:p>
          <a:p>
            <a:pPr>
              <a:spcBef>
                <a:spcPct val="50000"/>
              </a:spcBef>
            </a:pPr>
            <a:endParaRPr lang="en-US" altLang="en-US" dirty="0" smtClean="0"/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     	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72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Kerucut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Kerucut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Alasnya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berbentuk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lingkaran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puncak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apotema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     	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50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Kerucut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Volume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GB" alt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den>
                    </m:f>
                    <m:r>
                      <a:rPr lang="en-GB" alt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l-GR" alt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𝜋</m:t>
                    </m:r>
                    <m:sSup>
                      <m:sSupPr>
                        <m:ctrlPr>
                          <a:rPr lang="en-GB" alt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e>
                      <m:sup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r>
                      <a:rPr lang="en-GB" alt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GB" alt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𝑡</m:t>
                    </m:r>
                  </m:oMath>
                </a14:m>
                <a:endParaRPr lang="en-GB" alt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r>
                  <a:rPr lang="en-US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Luas</a:t>
                </a:r>
                <a:endParaRPr lang="en-US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en-US" b="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Lp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l-GR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𝜋</m:t>
                    </m:r>
                    <m:r>
                      <a:rPr lang="en-GB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𝑟</m:t>
                    </m:r>
                    <m:d>
                      <m:dPr>
                        <m:ctrlPr>
                          <a:rPr lang="en-GB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𝑎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e>
                    </m:d>
                  </m:oMath>
                </a14:m>
                <a:endParaRPr lang="en-GB" alt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r>
                  <a:rPr lang="en-US" altLang="en-US" b="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Tanpa</a:t>
                </a:r>
                <a:r>
                  <a:rPr lang="en-US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alas </a:t>
                </a:r>
                <a:r>
                  <a:rPr lang="en-US" altLang="en-US" b="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atau</a:t>
                </a:r>
                <a:r>
                  <a:rPr lang="en-US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Luas </a:t>
                </a:r>
                <a:r>
                  <a:rPr lang="en-US" altLang="en-US" b="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Selimut</a:t>
                </a:r>
                <a:endParaRPr lang="en-US" alt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l-GR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𝜋</m:t>
                    </m:r>
                    <m:r>
                      <a:rPr lang="en-GB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𝑟𝑎</m:t>
                    </m:r>
                  </m:oMath>
                </a14:m>
                <a:endParaRPr lang="en-GB" alt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 = </a:t>
                </a:r>
                <a:r>
                  <a:rPr lang="en-US" alt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apotema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:r>
                  <a:rPr lang="en-US" alt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garis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pelukis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     	</a:t>
                </a:r>
                <a:endParaRPr lang="en-US" alt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568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     	</a:t>
                </a:r>
                <a:endParaRPr lang="en-US" altLang="en-US" dirty="0"/>
              </a:p>
              <a:p>
                <a:r>
                  <a:rPr lang="en-US" dirty="0" smtClean="0"/>
                  <a:t>Volume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V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atau V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Luas</a:t>
                </a:r>
              </a:p>
              <a:p>
                <a:pPr marL="0" indent="0">
                  <a:buNone/>
                </a:pPr>
                <a:r>
                  <a:rPr lang="en-US" dirty="0" smtClean="0"/>
                  <a:t>	Ls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4.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atau</a:t>
                </a:r>
                <a:r>
                  <a:rPr lang="en-US" dirty="0" smtClean="0"/>
                  <a:t> Ls=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94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3489" y="1122363"/>
            <a:ext cx="8759483" cy="79084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732" y="3235569"/>
            <a:ext cx="9898966" cy="3221500"/>
          </a:xfrm>
        </p:spPr>
        <p:txBody>
          <a:bodyPr>
            <a:normAutofit/>
          </a:bodyPr>
          <a:lstStyle/>
          <a:p>
            <a:r>
              <a:rPr lang="en-US" dirty="0" smtClean="0"/>
              <a:t>Nama </a:t>
            </a:r>
            <a:r>
              <a:rPr lang="en-US" dirty="0" err="1" smtClean="0"/>
              <a:t>Kelompok</a:t>
            </a:r>
            <a:r>
              <a:rPr lang="en-US" dirty="0"/>
              <a:t> </a:t>
            </a:r>
            <a:r>
              <a:rPr lang="en-US" dirty="0" smtClean="0"/>
              <a:t>: -</a:t>
            </a:r>
            <a:r>
              <a:rPr lang="en-US" dirty="0" err="1" smtClean="0"/>
              <a:t>Alif</a:t>
            </a:r>
            <a:r>
              <a:rPr lang="en-US" dirty="0" smtClean="0"/>
              <a:t> </a:t>
            </a:r>
            <a:r>
              <a:rPr lang="en-US" dirty="0" err="1" smtClean="0"/>
              <a:t>Firmansyah</a:t>
            </a:r>
            <a:endParaRPr lang="en-US" dirty="0"/>
          </a:p>
          <a:p>
            <a:r>
              <a:rPr lang="en-US" dirty="0" smtClean="0"/>
              <a:t>		   -</a:t>
            </a:r>
            <a:r>
              <a:rPr lang="en-US" dirty="0" err="1" smtClean="0"/>
              <a:t>Firas</a:t>
            </a:r>
            <a:r>
              <a:rPr lang="en-US" dirty="0" smtClean="0"/>
              <a:t> </a:t>
            </a:r>
            <a:r>
              <a:rPr lang="en-US" dirty="0" err="1" smtClean="0"/>
              <a:t>Maulida</a:t>
            </a:r>
            <a:endParaRPr lang="en-US" dirty="0" smtClean="0"/>
          </a:p>
          <a:p>
            <a:r>
              <a:rPr lang="en-US" dirty="0" smtClean="0"/>
              <a:t>		         -</a:t>
            </a:r>
            <a:r>
              <a:rPr lang="en-US" dirty="0" err="1" smtClean="0"/>
              <a:t>Rizki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Fadilah</a:t>
            </a:r>
            <a:endParaRPr lang="en-US" dirty="0" smtClean="0"/>
          </a:p>
          <a:p>
            <a:r>
              <a:rPr lang="en-US" dirty="0" smtClean="0"/>
              <a:t>                               -</a:t>
            </a:r>
            <a:r>
              <a:rPr lang="en-US" dirty="0" err="1" smtClean="0"/>
              <a:t>Rizky</a:t>
            </a:r>
            <a:r>
              <a:rPr lang="en-US" dirty="0" smtClean="0"/>
              <a:t> </a:t>
            </a:r>
            <a:r>
              <a:rPr lang="en-US" dirty="0" err="1" smtClean="0"/>
              <a:t>Fadhilah</a:t>
            </a:r>
            <a:endParaRPr lang="en-US" dirty="0" smtClean="0"/>
          </a:p>
          <a:p>
            <a:r>
              <a:rPr lang="en-US" dirty="0" smtClean="0"/>
              <a:t>                                            -</a:t>
            </a:r>
            <a:r>
              <a:rPr lang="en-US" dirty="0" err="1" smtClean="0"/>
              <a:t>Rizky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Pangestu</a:t>
            </a:r>
            <a:endParaRPr lang="en-US" dirty="0" smtClean="0"/>
          </a:p>
          <a:p>
            <a:r>
              <a:rPr lang="en-US" dirty="0" err="1" smtClean="0"/>
              <a:t>Kelas</a:t>
            </a:r>
            <a:r>
              <a:rPr lang="en-US" dirty="0" smtClean="0"/>
              <a:t>        : XI RPL 2</a:t>
            </a:r>
          </a:p>
        </p:txBody>
      </p:sp>
    </p:spTree>
    <p:extLst>
      <p:ext uri="{BB962C8B-B14F-4D97-AF65-F5344CB8AC3E}">
        <p14:creationId xmlns:p14="http://schemas.microsoft.com/office/powerpoint/2010/main" val="37343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Unsur-Unsur</a:t>
            </a:r>
            <a:r>
              <a:rPr lang="en-US" dirty="0" smtClean="0"/>
              <a:t> </a:t>
            </a:r>
            <a:r>
              <a:rPr lang="en-US" dirty="0" err="1" smtClean="0"/>
              <a:t>Kubus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-</a:t>
            </a:r>
            <a:r>
              <a:rPr lang="en-US" dirty="0" err="1" smtClean="0"/>
              <a:t>Memiliki</a:t>
            </a:r>
            <a:r>
              <a:rPr lang="en-US" dirty="0" smtClean="0"/>
              <a:t> 6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yang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err="1" smtClean="0"/>
              <a:t>persegi</a:t>
            </a:r>
            <a:r>
              <a:rPr lang="en-US" dirty="0" smtClean="0"/>
              <a:t> yang </a:t>
            </a:r>
            <a:r>
              <a:rPr lang="en-US" dirty="0" err="1" smtClean="0"/>
              <a:t>kongruen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 err="1" smtClean="0"/>
              <a:t>Memiliki</a:t>
            </a:r>
            <a:r>
              <a:rPr lang="en-US" dirty="0" smtClean="0"/>
              <a:t> 12 </a:t>
            </a:r>
            <a:r>
              <a:rPr lang="en-US" dirty="0" err="1" smtClean="0"/>
              <a:t>rusuk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 err="1" smtClean="0"/>
              <a:t>Memiliki</a:t>
            </a:r>
            <a:r>
              <a:rPr lang="en-US" dirty="0" smtClean="0"/>
              <a:t> 12 diagonal </a:t>
            </a:r>
            <a:r>
              <a:rPr lang="en-US" dirty="0" err="1" smtClean="0"/>
              <a:t>sisi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 err="1" smtClean="0"/>
              <a:t>Memiliki</a:t>
            </a:r>
            <a:r>
              <a:rPr lang="en-US" dirty="0" smtClean="0"/>
              <a:t> 4 diagonal </a:t>
            </a:r>
            <a:r>
              <a:rPr lang="en-US" dirty="0" err="1" smtClean="0"/>
              <a:t>ruang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 err="1" smtClean="0"/>
              <a:t>memiliki</a:t>
            </a:r>
            <a:r>
              <a:rPr lang="en-US" dirty="0" smtClean="0"/>
              <a:t> 6 </a:t>
            </a:r>
            <a:r>
              <a:rPr lang="en-US" dirty="0" err="1" smtClean="0"/>
              <a:t>bidang</a:t>
            </a:r>
            <a:r>
              <a:rPr lang="en-US" dirty="0" smtClean="0"/>
              <a:t> diagonal</a:t>
            </a:r>
          </a:p>
          <a:p>
            <a:pPr marL="0" indent="0">
              <a:buNone/>
            </a:pPr>
            <a:r>
              <a:rPr lang="en-US" dirty="0" smtClean="0"/>
              <a:t> -</a:t>
            </a:r>
            <a:r>
              <a:rPr lang="en-US" dirty="0" err="1" smtClean="0"/>
              <a:t>Memiliki</a:t>
            </a:r>
            <a:r>
              <a:rPr lang="en-US" dirty="0" smtClean="0"/>
              <a:t> 8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903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Luas </a:t>
            </a:r>
            <a:r>
              <a:rPr lang="en-US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Permukaan</a:t>
            </a:r>
            <a:r>
              <a:rPr 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Kubus</a:t>
            </a:r>
            <a:endParaRPr lang="en-US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luas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permukaan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kubus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luas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jaring-jaring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kubus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altLang="en-US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permukaan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kubus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terdiri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enam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buah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persegi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luas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kubus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panjang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US" altLang="en-US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Luas 	= 6 x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luas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persegi</a:t>
            </a:r>
            <a:endParaRPr lang="en-US" altLang="en-US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= 6 x s</a:t>
            </a:r>
            <a:r>
              <a:rPr lang="en-US" altLang="en-US" baseline="30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altLang="en-US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Luas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Permukaan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diukur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satuan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persegi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altLang="en-US" baseline="30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 smtClean="0"/>
          </a:p>
          <a:p>
            <a:r>
              <a:rPr lang="en-US" dirty="0" smtClean="0"/>
              <a:t>Volume </a:t>
            </a:r>
            <a:r>
              <a:rPr lang="en-US" dirty="0" err="1" smtClean="0"/>
              <a:t>Kubus</a:t>
            </a:r>
            <a:endParaRPr lang="en-US" dirty="0" smtClean="0"/>
          </a:p>
          <a:p>
            <a:pPr marL="0" indent="0">
              <a:buNone/>
            </a:pPr>
            <a:r>
              <a:rPr lang="en-US" alt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volume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kubus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V 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s x s x s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V 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s</a:t>
            </a:r>
            <a:r>
              <a:rPr lang="en-US" altLang="en-US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alt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Unsur-Unsur</a:t>
            </a:r>
            <a:r>
              <a:rPr lang="en-US" dirty="0" smtClean="0"/>
              <a:t> </a:t>
            </a:r>
            <a:r>
              <a:rPr lang="en-US" dirty="0" err="1" smtClean="0"/>
              <a:t>Balok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Balok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dikelompokkan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alas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tutup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tegak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> -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mempunyai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12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rusuk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rusuk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datar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rusuk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tegak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4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Rusuk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sejajar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panjang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/>
              <a:t> -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Balok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mempunyai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titik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sudut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Diagonal </a:t>
            </a:r>
            <a:r>
              <a:rPr lang="en-US" dirty="0" err="1" smtClean="0"/>
              <a:t>Balok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balok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tiga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macam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diagonal,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1.Diagonal 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Sisi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(diagonal 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bidang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-Diagonal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sisi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balok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diagonal yang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sisi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balok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balok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mempunyai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12 diagonal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sisi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Bidang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Diagonal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balok</a:t>
            </a:r>
            <a:endParaRPr lang="en-US" alt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Bidang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diagonal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bidang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balok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buah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rusuk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saling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sejajar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terletak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sisi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Bidang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bidang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diagonal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balok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berbentuk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persegi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panjang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Diagonal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ruang</a:t>
            </a:r>
            <a:endParaRPr lang="en-US" alt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Diagonal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ruang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ruas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garis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menghubungkan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titik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sudut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sebidang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saling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berhadapan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Diagonal-diagonal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ruang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balok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panjang</a:t>
            </a:r>
            <a:endParaRPr lang="en-US" alt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6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Balok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Luas </a:t>
            </a:r>
            <a:r>
              <a:rPr lang="en-US" dirty="0" err="1" smtClean="0"/>
              <a:t>Permukaan</a:t>
            </a:r>
            <a:r>
              <a:rPr lang="en-US" dirty="0" smtClean="0"/>
              <a:t> Dan Volume </a:t>
            </a:r>
            <a:r>
              <a:rPr lang="en-US" dirty="0" err="1" smtClean="0"/>
              <a:t>Balok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luas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permukaan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balok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rumus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2pl + 2pt + 2lt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lebar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Volume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balok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dihitung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rumus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 x l x t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lebar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9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Prisma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Unsur-Unsur</a:t>
            </a:r>
            <a:r>
              <a:rPr lang="en-US" dirty="0" smtClean="0"/>
              <a:t> </a:t>
            </a:r>
            <a:r>
              <a:rPr lang="en-US" dirty="0" err="1" smtClean="0"/>
              <a:t>Prisma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 err="1" smtClean="0"/>
              <a:t>sisi</a:t>
            </a:r>
            <a:r>
              <a:rPr lang="en-US" dirty="0" smtClean="0"/>
              <a:t> alas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atasnya</a:t>
            </a:r>
            <a:r>
              <a:rPr lang="en-US" dirty="0" smtClean="0"/>
              <a:t>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tegaknya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err="1" smtClean="0"/>
              <a:t>segi</a:t>
            </a:r>
            <a:r>
              <a:rPr lang="en-US" dirty="0" smtClean="0"/>
              <a:t> </a:t>
            </a:r>
            <a:r>
              <a:rPr lang="en-US" dirty="0" err="1" smtClean="0"/>
              <a:t>empat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 err="1" smtClean="0"/>
              <a:t>rusuk</a:t>
            </a:r>
            <a:r>
              <a:rPr lang="en-US" dirty="0" smtClean="0"/>
              <a:t> </a:t>
            </a:r>
            <a:r>
              <a:rPr lang="en-US" dirty="0" err="1" smtClean="0"/>
              <a:t>alasnya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AB,BC,dan</a:t>
            </a:r>
            <a:r>
              <a:rPr lang="en-US" dirty="0" smtClean="0"/>
              <a:t> CA </a:t>
            </a:r>
            <a:r>
              <a:rPr lang="en-US" dirty="0" err="1" smtClean="0"/>
              <a:t>rusuk</a:t>
            </a:r>
            <a:r>
              <a:rPr lang="en-US" dirty="0" smtClean="0"/>
              <a:t> </a:t>
            </a:r>
            <a:r>
              <a:rPr lang="en-US" dirty="0" err="1" smtClean="0"/>
              <a:t>atasnya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DE,EF,dan</a:t>
            </a:r>
            <a:r>
              <a:rPr lang="en-US" dirty="0" smtClean="0"/>
              <a:t> ED</a:t>
            </a:r>
          </a:p>
          <a:p>
            <a:pPr marL="0" indent="0">
              <a:buNone/>
            </a:pPr>
            <a:r>
              <a:rPr lang="en-US" dirty="0" smtClean="0"/>
              <a:t> -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sudutnya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A,B,C,D,E,F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-diagonal </a:t>
            </a:r>
            <a:r>
              <a:rPr lang="en-US" dirty="0" err="1" smtClean="0"/>
              <a:t>sisinya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BD,AF,CE,BF,CD,dan</a:t>
            </a:r>
            <a:r>
              <a:rPr lang="en-US" dirty="0" smtClean="0"/>
              <a:t> AF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dirty="0" err="1" smtClean="0"/>
              <a:t>Prisma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Sifat-sifat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prisma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1.bidang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alas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atasnya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sejajar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kongruen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2.bidang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tegak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berbentuk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persegi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3.Semua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rusuk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tegaknya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sejajar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4.semua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diagonalnya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berbentuk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jajar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genjang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banyaknya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diagonal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segi-nn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n/2(n-3).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diagonal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prisma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–n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n(n-3).</a:t>
            </a:r>
          </a:p>
          <a:p>
            <a:endParaRPr lang="en-US" altLang="en-US" b="1" dirty="0">
              <a:latin typeface="Juice ITC" panose="04040403040A02020202" pitchFamily="8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190</TotalTime>
  <Words>672</Words>
  <Application>Microsoft Office PowerPoint</Application>
  <PresentationFormat>Widescreen</PresentationFormat>
  <Paragraphs>158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Algerian</vt:lpstr>
      <vt:lpstr>Arial</vt:lpstr>
      <vt:lpstr>Arial Narrow</vt:lpstr>
      <vt:lpstr>BatangChe</vt:lpstr>
      <vt:lpstr>Calibri</vt:lpstr>
      <vt:lpstr>Calibri Light</vt:lpstr>
      <vt:lpstr>Cambria Math</vt:lpstr>
      <vt:lpstr>Eurostile</vt:lpstr>
      <vt:lpstr>Juice ITC</vt:lpstr>
      <vt:lpstr>Symbol</vt:lpstr>
      <vt:lpstr>Times New Roman</vt:lpstr>
      <vt:lpstr>Office Theme</vt:lpstr>
      <vt:lpstr>ASSALAAMUALAIKUM WR.WB</vt:lpstr>
      <vt:lpstr>Bangun Ruang</vt:lpstr>
      <vt:lpstr>Kubus</vt:lpstr>
      <vt:lpstr>Kubus</vt:lpstr>
      <vt:lpstr>Balok</vt:lpstr>
      <vt:lpstr>Balok</vt:lpstr>
      <vt:lpstr>Balok </vt:lpstr>
      <vt:lpstr>Prisma</vt:lpstr>
      <vt:lpstr>Prisma</vt:lpstr>
      <vt:lpstr>Prisma</vt:lpstr>
      <vt:lpstr>Prisma</vt:lpstr>
      <vt:lpstr>Limas</vt:lpstr>
      <vt:lpstr>Limas</vt:lpstr>
      <vt:lpstr>Limas</vt:lpstr>
      <vt:lpstr>Tabung</vt:lpstr>
      <vt:lpstr>Tabung</vt:lpstr>
      <vt:lpstr>Kerucut</vt:lpstr>
      <vt:lpstr>Kerucut</vt:lpstr>
      <vt:lpstr>Bola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ASSALAAMUALAIKUM WR.WB</dc:title>
  <dc:creator>Lenovo</dc:creator>
  <cp:lastModifiedBy>Alif Firmansyah</cp:lastModifiedBy>
  <cp:revision>16</cp:revision>
  <dcterms:created xsi:type="dcterms:W3CDTF">2018-04-25T19:49:36Z</dcterms:created>
  <dcterms:modified xsi:type="dcterms:W3CDTF">2018-04-26T07:42:49Z</dcterms:modified>
</cp:coreProperties>
</file>