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8070"/>
              </p:ext>
            </p:extLst>
          </p:nvPr>
        </p:nvGraphicFramePr>
        <p:xfrm>
          <a:off x="0" y="0"/>
          <a:ext cx="4931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99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SymTableItem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PopDisplay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display.pop_back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EnterProgm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wstring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name);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</a:p>
                    <a:p>
                      <a:r>
                        <a:rPr lang="en-US" altLang="zh-CN" dirty="0"/>
                        <a:t>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AddWidth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50057"/>
              </p:ext>
            </p:extLst>
          </p:nvPr>
        </p:nvGraphicFramePr>
        <p:xfrm>
          <a:off x="5277926" y="406400"/>
          <a:ext cx="2880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this-&gt;entry = entry; };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this-&gt;entry;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17131"/>
              </p:ext>
            </p:extLst>
          </p:nvPr>
        </p:nvGraphicFramePr>
        <p:xfrm>
          <a:off x="8503854" y="702946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06282"/>
              </p:ext>
            </p:extLst>
          </p:nvPr>
        </p:nvGraphicFramePr>
        <p:xfrm>
          <a:off x="6486000" y="4336886"/>
          <a:ext cx="417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5455"/>
              </p:ext>
            </p:extLst>
          </p:nvPr>
        </p:nvGraphicFramePr>
        <p:xfrm>
          <a:off x="1510876" y="5154766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</p:cNvCxnSpPr>
          <p:nvPr/>
        </p:nvCxnSpPr>
        <p:spPr>
          <a:xfrm flipH="1" flipV="1">
            <a:off x="2446875" y="4733776"/>
            <a:ext cx="1" cy="4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0546" y="4668520"/>
            <a:ext cx="232657" cy="2546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717926" y="3429000"/>
            <a:ext cx="1856074" cy="61722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13072" y="4046220"/>
            <a:ext cx="321856" cy="290666"/>
          </a:xfrm>
          <a:prstGeom prst="flowChartMerg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574000" y="2907666"/>
            <a:ext cx="1729854" cy="113855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975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5020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8156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5327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2464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10182" y="3490366"/>
            <a:ext cx="329828" cy="6925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0642"/>
              </p:ext>
            </p:extLst>
          </p:nvPr>
        </p:nvGraphicFramePr>
        <p:xfrm>
          <a:off x="7940010" y="2748686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432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79606"/>
              </p:ext>
            </p:extLst>
          </p:nvPr>
        </p:nvGraphicFramePr>
        <p:xfrm>
          <a:off x="7919600" y="4283082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6482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9418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1346</Words>
  <Application>Microsoft Office PowerPoint</Application>
  <PresentationFormat>宽屏</PresentationFormat>
  <Paragraphs>359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17</cp:revision>
  <dcterms:created xsi:type="dcterms:W3CDTF">2024-10-21T02:27:57Z</dcterms:created>
  <dcterms:modified xsi:type="dcterms:W3CDTF">2024-12-11T08:09:10Z</dcterms:modified>
</cp:coreProperties>
</file>