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70" r:id="rId12"/>
    <p:sldId id="269" r:id="rId13"/>
    <p:sldId id="267" r:id="rId14"/>
    <p:sldId id="271" r:id="rId15"/>
    <p:sldId id="266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6F61D0-6C38-FC05-AC0E-A26EB6268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57355"/>
              </p:ext>
            </p:extLst>
          </p:nvPr>
        </p:nvGraphicFramePr>
        <p:xfrm>
          <a:off x="147782" y="110066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170646886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38690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函数声明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52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emit(Operation op, int L, int a);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根据给出参数，生成一条中间代码并存储至存储单元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返回生成位置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backpatch(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target,size_t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回填函数，将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回填至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处的中间代码的跳转地址处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3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打印出存储单元中的所有中间代码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7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clear();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清除中间代码的存储单元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3618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84BFD3F-C9B4-8CF1-D93F-F21E4871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55855"/>
              </p:ext>
            </p:extLst>
          </p:nvPr>
        </p:nvGraphicFramePr>
        <p:xfrm>
          <a:off x="4535054" y="2668694"/>
          <a:ext cx="703811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560688930"/>
                    </a:ext>
                  </a:extLst>
                </a:gridCol>
                <a:gridCol w="5920510">
                  <a:extLst>
                    <a:ext uri="{9D8B030D-6E8A-4147-A177-3AD203B41FA5}">
                      <a16:colId xmlns:a16="http://schemas.microsoft.com/office/drawing/2014/main" val="4023297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指令类型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5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取常量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放入数据栈栈顶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9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执行运算，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表示执行某种运算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取变量（相对地址为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，层值为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）放到数据栈的栈顶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6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将数据栈栈顶的内容存入变量（相对地址为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，层次为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调用过程（转子指令）（入口地址为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，层次为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29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alloc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数据栈栈顶指针增加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8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条件转移到地址为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0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jpc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条件转移指令，转移到地址为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的指令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读数据并存入变量（相对地址为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，层次为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将栈顶内容输出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1E112-2D4E-46E6-A61E-C2DE9D34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BD6874-58C8-7B1B-EFE1-1DD11447B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480449"/>
              </p:ext>
            </p:extLst>
          </p:nvPr>
        </p:nvGraphicFramePr>
        <p:xfrm>
          <a:off x="909075" y="145011"/>
          <a:ext cx="3773761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3761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PCode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Operation op;</a:t>
                      </a:r>
                    </a:p>
                    <a:p>
                      <a:r>
                        <a:rPr lang="en-US" altLang="zh-CN" dirty="0"/>
                        <a:t>int L;       </a:t>
                      </a:r>
                    </a:p>
                    <a:p>
                      <a:r>
                        <a:rPr lang="en-US" altLang="zh-CN" dirty="0"/>
                        <a:t>int a;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op1, int L1, int a1): op(op1),L(L1),a(a1){};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626F29-2790-1FE6-572C-6823E0A0F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94137"/>
              </p:ext>
            </p:extLst>
          </p:nvPr>
        </p:nvGraphicFramePr>
        <p:xfrm>
          <a:off x="6666490" y="139931"/>
          <a:ext cx="4232419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2419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</a:t>
                      </a:r>
                      <a:r>
                        <a:rPr lang="en-US" altLang="zh-CN" dirty="0" err="1"/>
                        <a:t>PCodeList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vector&lt;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PCode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code_list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emit(Operation op, int L, int a);</a:t>
                      </a:r>
                    </a:p>
                    <a:p>
                      <a:r>
                        <a:rPr lang="en-US" altLang="zh-CN" dirty="0"/>
                        <a:t>void backpatch(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target,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addr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void show();</a:t>
                      </a:r>
                    </a:p>
                    <a:p>
                      <a:r>
                        <a:rPr lang="en-US" altLang="zh-CN" dirty="0"/>
                        <a:t>void clear(){</a:t>
                      </a:r>
                      <a:r>
                        <a:rPr lang="en-US" altLang="zh-CN" dirty="0" err="1"/>
                        <a:t>code_list.clear</a:t>
                      </a:r>
                      <a:r>
                        <a:rPr lang="en-US" altLang="zh-CN" dirty="0"/>
                        <a:t>();};</a:t>
                      </a:r>
                      <a:endParaRPr lang="en-US" altLang="zh-CN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9CDBA0-65B7-E453-61EA-5CA4ED1016A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682836" y="1105131"/>
            <a:ext cx="1983654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AA7AC02-AFF3-668C-B1C1-74ADEADA1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81982"/>
              </p:ext>
            </p:extLst>
          </p:nvPr>
        </p:nvGraphicFramePr>
        <p:xfrm>
          <a:off x="428784" y="2501900"/>
          <a:ext cx="58611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1481531848"/>
                    </a:ext>
                  </a:extLst>
                </a:gridCol>
                <a:gridCol w="4309471">
                  <a:extLst>
                    <a:ext uri="{9D8B030D-6E8A-4147-A177-3AD203B41FA5}">
                      <a16:colId xmlns:a16="http://schemas.microsoft.com/office/drawing/2014/main" val="2560150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9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活动记录栈顶，并非实际开辟的空间栈顶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87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当前活动记录基地址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running_stack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数据运行栈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92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578A5DB-68B5-BB17-3EFB-DF523E855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95787"/>
              </p:ext>
            </p:extLst>
          </p:nvPr>
        </p:nvGraphicFramePr>
        <p:xfrm>
          <a:off x="1122218" y="698500"/>
          <a:ext cx="1027545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836">
                  <a:extLst>
                    <a:ext uri="{9D8B030D-6E8A-4147-A177-3AD203B41FA5}">
                      <a16:colId xmlns:a16="http://schemas.microsoft.com/office/drawing/2014/main" val="1234981913"/>
                    </a:ext>
                  </a:extLst>
                </a:gridCol>
                <a:gridCol w="1173018">
                  <a:extLst>
                    <a:ext uri="{9D8B030D-6E8A-4147-A177-3AD203B41FA5}">
                      <a16:colId xmlns:a16="http://schemas.microsoft.com/office/drawing/2014/main" val="211494166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9036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6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取常量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放入数据栈栈顶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执行运算，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表示执行某种运算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2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根据层级和偏移量，取指定单元的数据放入栈顶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4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根据层级和偏移量，将栈顶数据存入指定单元，并弹栈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4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调用过程，先保存断点，然后调整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6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alc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在当前栈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处开辟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个内存单元，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4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jmp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无条件跳转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4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jpc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当前栈顶条件为假时跳转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从命令行读取一个数据到栈顶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(Operation op, int L, int 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将当前栈顶输出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8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结束解释时清空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0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初始化解释器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2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对生成的中间代码进行解释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1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6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E140D26-6D91-3C5B-D99B-FB9C782D7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19913"/>
              </p:ext>
            </p:extLst>
          </p:nvPr>
        </p:nvGraphicFramePr>
        <p:xfrm>
          <a:off x="914400" y="73120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0556CE2-3256-ED66-5AB5-CE2DA2376638}"/>
              </a:ext>
            </a:extLst>
          </p:cNvPr>
          <p:cNvCxnSpPr>
            <a:cxnSpLocks/>
          </p:cNvCxnSpPr>
          <p:nvPr/>
        </p:nvCxnSpPr>
        <p:spPr>
          <a:xfrm>
            <a:off x="498763" y="2089727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063618F-1402-9ECD-F225-CBD128A3C5D0}"/>
              </a:ext>
            </a:extLst>
          </p:cNvPr>
          <p:cNvSpPr txBox="1"/>
          <p:nvPr/>
        </p:nvSpPr>
        <p:spPr>
          <a:xfrm>
            <a:off x="71580" y="190506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141F605-A2F3-6824-7076-3B7882252CB9}"/>
              </a:ext>
            </a:extLst>
          </p:cNvPr>
          <p:cNvCxnSpPr>
            <a:cxnSpLocks/>
          </p:cNvCxnSpPr>
          <p:nvPr/>
        </p:nvCxnSpPr>
        <p:spPr>
          <a:xfrm>
            <a:off x="484908" y="625763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A2D97FE-AE60-EB59-3E18-028DDA8356A1}"/>
              </a:ext>
            </a:extLst>
          </p:cNvPr>
          <p:cNvSpPr txBox="1"/>
          <p:nvPr/>
        </p:nvSpPr>
        <p:spPr>
          <a:xfrm>
            <a:off x="0" y="441097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27122E2-22AC-2F41-1E31-A8CFE0D9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539632"/>
              </p:ext>
            </p:extLst>
          </p:nvPr>
        </p:nvGraphicFramePr>
        <p:xfrm>
          <a:off x="5140036" y="73120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343E11-A50D-0F27-924A-E31B148173E0}"/>
              </a:ext>
            </a:extLst>
          </p:cNvPr>
          <p:cNvCxnSpPr>
            <a:cxnSpLocks/>
          </p:cNvCxnSpPr>
          <p:nvPr/>
        </p:nvCxnSpPr>
        <p:spPr>
          <a:xfrm>
            <a:off x="4724399" y="2089727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33CFA6B-585A-FAE4-0963-94BCF401A115}"/>
              </a:ext>
            </a:extLst>
          </p:cNvPr>
          <p:cNvSpPr txBox="1"/>
          <p:nvPr/>
        </p:nvSpPr>
        <p:spPr>
          <a:xfrm>
            <a:off x="4297216" y="190506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672C86-A410-4007-8553-FAA10512AE05}"/>
              </a:ext>
            </a:extLst>
          </p:cNvPr>
          <p:cNvCxnSpPr>
            <a:cxnSpLocks/>
          </p:cNvCxnSpPr>
          <p:nvPr/>
        </p:nvCxnSpPr>
        <p:spPr>
          <a:xfrm>
            <a:off x="4650508" y="256431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23E588-294C-7E70-C175-CAD81D34FB54}"/>
              </a:ext>
            </a:extLst>
          </p:cNvPr>
          <p:cNvSpPr txBox="1"/>
          <p:nvPr/>
        </p:nvSpPr>
        <p:spPr>
          <a:xfrm>
            <a:off x="4165600" y="71765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7AFA33A-AAC7-0888-90FC-41E15C26456F}"/>
              </a:ext>
            </a:extLst>
          </p:cNvPr>
          <p:cNvSpPr/>
          <p:nvPr/>
        </p:nvSpPr>
        <p:spPr>
          <a:xfrm>
            <a:off x="2844794" y="1705247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781E04-2CD8-7B86-AF19-031B0B779778}"/>
              </a:ext>
            </a:extLst>
          </p:cNvPr>
          <p:cNvSpPr txBox="1"/>
          <p:nvPr/>
        </p:nvSpPr>
        <p:spPr>
          <a:xfrm>
            <a:off x="3138050" y="1435698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lit,l,a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3C6452A-22CE-574C-6544-0F2206CD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5760"/>
              </p:ext>
            </p:extLst>
          </p:nvPr>
        </p:nvGraphicFramePr>
        <p:xfrm>
          <a:off x="917864" y="2522450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A83EC3-FE84-C9C9-B5D3-044B0660F998}"/>
              </a:ext>
            </a:extLst>
          </p:cNvPr>
          <p:cNvCxnSpPr>
            <a:cxnSpLocks/>
          </p:cNvCxnSpPr>
          <p:nvPr/>
        </p:nvCxnSpPr>
        <p:spPr>
          <a:xfrm>
            <a:off x="498763" y="307946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759A52-9CF4-28E0-7977-9BE5F91BCBE4}"/>
              </a:ext>
            </a:extLst>
          </p:cNvPr>
          <p:cNvSpPr txBox="1"/>
          <p:nvPr/>
        </p:nvSpPr>
        <p:spPr>
          <a:xfrm>
            <a:off x="71580" y="2894798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D1BA8883-FFBB-3D78-6F56-4A96F0C83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06238"/>
              </p:ext>
            </p:extLst>
          </p:nvPr>
        </p:nvGraphicFramePr>
        <p:xfrm>
          <a:off x="5140036" y="2523958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FAAAEFC-0017-E150-2B3A-27F28A1C9E28}"/>
              </a:ext>
            </a:extLst>
          </p:cNvPr>
          <p:cNvCxnSpPr>
            <a:cxnSpLocks/>
          </p:cNvCxnSpPr>
          <p:nvPr/>
        </p:nvCxnSpPr>
        <p:spPr>
          <a:xfrm>
            <a:off x="4733635" y="270862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C37C9CF-91EC-21AD-13E9-8A54F5CC8D8C}"/>
              </a:ext>
            </a:extLst>
          </p:cNvPr>
          <p:cNvSpPr txBox="1"/>
          <p:nvPr/>
        </p:nvSpPr>
        <p:spPr>
          <a:xfrm>
            <a:off x="4306452" y="2523958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DBEC49D4-F6D0-B2C6-7763-101119B0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16157"/>
              </p:ext>
            </p:extLst>
          </p:nvPr>
        </p:nvGraphicFramePr>
        <p:xfrm>
          <a:off x="5769263" y="3967694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B44FAF-640F-2021-31B9-B1B6AD3DF5D8}"/>
              </a:ext>
            </a:extLst>
          </p:cNvPr>
          <p:cNvCxnSpPr>
            <a:cxnSpLocks/>
          </p:cNvCxnSpPr>
          <p:nvPr/>
        </p:nvCxnSpPr>
        <p:spPr>
          <a:xfrm>
            <a:off x="5353626" y="561632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9F52C2F-F9EE-5EF2-E937-1BD15B5F68C9}"/>
              </a:ext>
            </a:extLst>
          </p:cNvPr>
          <p:cNvSpPr txBox="1"/>
          <p:nvPr/>
        </p:nvSpPr>
        <p:spPr>
          <a:xfrm>
            <a:off x="4499263" y="5431658"/>
            <a:ext cx="84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top,sp</a:t>
            </a:r>
            <a:endParaRPr lang="zh-CN" altLang="en-US" dirty="0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E2FF0351-6746-6E7F-D6C5-FF7158FD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75023"/>
              </p:ext>
            </p:extLst>
          </p:nvPr>
        </p:nvGraphicFramePr>
        <p:xfrm>
          <a:off x="9994899" y="3946790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全局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=sp+3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E8BDD3D-33F9-879B-9E6D-71F5B701E69D}"/>
              </a:ext>
            </a:extLst>
          </p:cNvPr>
          <p:cNvCxnSpPr>
            <a:cxnSpLocks/>
          </p:cNvCxnSpPr>
          <p:nvPr/>
        </p:nvCxnSpPr>
        <p:spPr>
          <a:xfrm>
            <a:off x="9579262" y="561632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5650278-94DC-873C-3429-A6C4A1FB9E04}"/>
              </a:ext>
            </a:extLst>
          </p:cNvPr>
          <p:cNvSpPr txBox="1"/>
          <p:nvPr/>
        </p:nvSpPr>
        <p:spPr>
          <a:xfrm>
            <a:off x="9152079" y="543165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A5748FF-954E-9132-05C7-CA639685CF55}"/>
              </a:ext>
            </a:extLst>
          </p:cNvPr>
          <p:cNvCxnSpPr>
            <a:cxnSpLocks/>
          </p:cNvCxnSpPr>
          <p:nvPr/>
        </p:nvCxnSpPr>
        <p:spPr>
          <a:xfrm>
            <a:off x="9493825" y="4131456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164F3DB-D030-6011-5206-3538ACC41EAC}"/>
              </a:ext>
            </a:extLst>
          </p:cNvPr>
          <p:cNvSpPr txBox="1"/>
          <p:nvPr/>
        </p:nvSpPr>
        <p:spPr>
          <a:xfrm>
            <a:off x="9008917" y="3946790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5CB3B556-112C-189D-11E8-4A5580454DDD}"/>
              </a:ext>
            </a:extLst>
          </p:cNvPr>
          <p:cNvSpPr/>
          <p:nvPr/>
        </p:nvSpPr>
        <p:spPr>
          <a:xfrm>
            <a:off x="7699657" y="5231844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1E24A1E-81B4-40D3-BDE0-BF00E54001D9}"/>
              </a:ext>
            </a:extLst>
          </p:cNvPr>
          <p:cNvSpPr txBox="1"/>
          <p:nvPr/>
        </p:nvSpPr>
        <p:spPr>
          <a:xfrm>
            <a:off x="7992913" y="496229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int,l,a</a:t>
            </a:r>
            <a:endParaRPr lang="zh-CN" altLang="en-US" dirty="0"/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572925E3-A0CE-78A9-A1D3-EB2033691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07442"/>
              </p:ext>
            </p:extLst>
          </p:nvPr>
        </p:nvGraphicFramePr>
        <p:xfrm>
          <a:off x="5772727" y="6049047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EC2A29-A7E4-6F31-C07A-ED54D37AEBB0}"/>
              </a:ext>
            </a:extLst>
          </p:cNvPr>
          <p:cNvCxnSpPr>
            <a:cxnSpLocks/>
          </p:cNvCxnSpPr>
          <p:nvPr/>
        </p:nvCxnSpPr>
        <p:spPr>
          <a:xfrm>
            <a:off x="5353626" y="660606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1CE8245-423D-5894-0B8A-D71E10F36CA2}"/>
              </a:ext>
            </a:extLst>
          </p:cNvPr>
          <p:cNvSpPr txBox="1"/>
          <p:nvPr/>
        </p:nvSpPr>
        <p:spPr>
          <a:xfrm>
            <a:off x="4926443" y="6421395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BF44A97-D997-5B10-A17A-882DFB9A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52119"/>
              </p:ext>
            </p:extLst>
          </p:nvPr>
        </p:nvGraphicFramePr>
        <p:xfrm>
          <a:off x="9994899" y="6050555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E0EE84A-ED3F-7DEE-D3BA-3B3A21585AAD}"/>
              </a:ext>
            </a:extLst>
          </p:cNvPr>
          <p:cNvCxnSpPr>
            <a:cxnSpLocks/>
          </p:cNvCxnSpPr>
          <p:nvPr/>
        </p:nvCxnSpPr>
        <p:spPr>
          <a:xfrm>
            <a:off x="9588498" y="623522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56BFA79-A0ED-2DCE-44D2-3D5EE97E78B0}"/>
              </a:ext>
            </a:extLst>
          </p:cNvPr>
          <p:cNvSpPr txBox="1"/>
          <p:nvPr/>
        </p:nvSpPr>
        <p:spPr>
          <a:xfrm>
            <a:off x="9161315" y="6050555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72" name="右大括号 71">
            <a:extLst>
              <a:ext uri="{FF2B5EF4-FFF2-40B4-BE49-F238E27FC236}">
                <a16:creationId xmlns:a16="http://schemas.microsoft.com/office/drawing/2014/main" id="{A0BE58A6-A994-C125-0BA2-78A2D8628796}"/>
              </a:ext>
            </a:extLst>
          </p:cNvPr>
          <p:cNvSpPr/>
          <p:nvPr/>
        </p:nvSpPr>
        <p:spPr>
          <a:xfrm>
            <a:off x="11722099" y="4502296"/>
            <a:ext cx="138546" cy="11140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7C232BD-0368-5ACD-C9E3-F5A150B62ADA}"/>
              </a:ext>
            </a:extLst>
          </p:cNvPr>
          <p:cNvSpPr txBox="1"/>
          <p:nvPr/>
        </p:nvSpPr>
        <p:spPr>
          <a:xfrm>
            <a:off x="11860645" y="4879015"/>
            <a:ext cx="480291" cy="36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6FC5-0EEE-6EF6-72A7-403BC42CE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4F3F7E7-1D02-EEDA-B0F8-8764B0615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73696"/>
              </p:ext>
            </p:extLst>
          </p:nvPr>
        </p:nvGraphicFramePr>
        <p:xfrm>
          <a:off x="919019" y="983635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387A77-B817-C750-7EF4-531D04EF0F84}"/>
              </a:ext>
            </a:extLst>
          </p:cNvPr>
          <p:cNvCxnSpPr>
            <a:cxnSpLocks/>
          </p:cNvCxnSpPr>
          <p:nvPr/>
        </p:nvCxnSpPr>
        <p:spPr>
          <a:xfrm>
            <a:off x="503382" y="300024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E3E2BF5-22AD-CDCF-030D-DD26E06ECF5F}"/>
              </a:ext>
            </a:extLst>
          </p:cNvPr>
          <p:cNvSpPr txBox="1"/>
          <p:nvPr/>
        </p:nvSpPr>
        <p:spPr>
          <a:xfrm>
            <a:off x="76199" y="2815576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5EEB09D-73E9-016C-B9CB-F31B4E2AF382}"/>
              </a:ext>
            </a:extLst>
          </p:cNvPr>
          <p:cNvCxnSpPr>
            <a:cxnSpLocks/>
          </p:cNvCxnSpPr>
          <p:nvPr/>
        </p:nvCxnSpPr>
        <p:spPr>
          <a:xfrm>
            <a:off x="484908" y="1166946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81A0F9E-C61A-6AC4-938A-1903D3CB4BB9}"/>
              </a:ext>
            </a:extLst>
          </p:cNvPr>
          <p:cNvSpPr txBox="1"/>
          <p:nvPr/>
        </p:nvSpPr>
        <p:spPr>
          <a:xfrm>
            <a:off x="0" y="982280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3554A907-D6F3-99E3-FCFB-CB0106918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94314"/>
              </p:ext>
            </p:extLst>
          </p:nvPr>
        </p:nvGraphicFramePr>
        <p:xfrm>
          <a:off x="5144655" y="983635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A63111-A61F-5DE0-0CF7-4F1C2A09C33A}"/>
              </a:ext>
            </a:extLst>
          </p:cNvPr>
          <p:cNvCxnSpPr>
            <a:cxnSpLocks/>
          </p:cNvCxnSpPr>
          <p:nvPr/>
        </p:nvCxnSpPr>
        <p:spPr>
          <a:xfrm>
            <a:off x="4729018" y="300024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017F8E7-B87F-4D18-FECB-37CB11729341}"/>
              </a:ext>
            </a:extLst>
          </p:cNvPr>
          <p:cNvSpPr txBox="1"/>
          <p:nvPr/>
        </p:nvSpPr>
        <p:spPr>
          <a:xfrm>
            <a:off x="4301835" y="2815576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FF5283-3ABC-D5A4-832F-2EB0598FA443}"/>
              </a:ext>
            </a:extLst>
          </p:cNvPr>
          <p:cNvCxnSpPr>
            <a:cxnSpLocks/>
          </p:cNvCxnSpPr>
          <p:nvPr/>
        </p:nvCxnSpPr>
        <p:spPr>
          <a:xfrm>
            <a:off x="4643581" y="1536278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6446F9A-6914-ECBF-8EA0-67D28737079A}"/>
              </a:ext>
            </a:extLst>
          </p:cNvPr>
          <p:cNvSpPr txBox="1"/>
          <p:nvPr/>
        </p:nvSpPr>
        <p:spPr>
          <a:xfrm>
            <a:off x="4158673" y="1351612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FBF83D2D-27E1-8B03-9A9F-4B93B4E222ED}"/>
              </a:ext>
            </a:extLst>
          </p:cNvPr>
          <p:cNvSpPr/>
          <p:nvPr/>
        </p:nvSpPr>
        <p:spPr>
          <a:xfrm>
            <a:off x="2849413" y="2615762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C4389A-72B7-BA7B-17D8-D8E88D1462B9}"/>
              </a:ext>
            </a:extLst>
          </p:cNvPr>
          <p:cNvSpPr txBox="1"/>
          <p:nvPr/>
        </p:nvSpPr>
        <p:spPr>
          <a:xfrm>
            <a:off x="3142669" y="2346213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wrt,l,a</a:t>
            </a:r>
            <a:endParaRPr lang="zh-CN" altLang="en-US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CC5520D-8339-0F9B-C3A6-ECDF330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57462"/>
              </p:ext>
            </p:extLst>
          </p:nvPr>
        </p:nvGraphicFramePr>
        <p:xfrm>
          <a:off x="922483" y="3432965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wrt,l,a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BE16608-8F5E-41C3-04AF-DB2049AD365A}"/>
              </a:ext>
            </a:extLst>
          </p:cNvPr>
          <p:cNvCxnSpPr>
            <a:cxnSpLocks/>
          </p:cNvCxnSpPr>
          <p:nvPr/>
        </p:nvCxnSpPr>
        <p:spPr>
          <a:xfrm>
            <a:off x="503382" y="398997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2444A3A-1230-B7AC-702A-7F31668E7472}"/>
              </a:ext>
            </a:extLst>
          </p:cNvPr>
          <p:cNvSpPr txBox="1"/>
          <p:nvPr/>
        </p:nvSpPr>
        <p:spPr>
          <a:xfrm>
            <a:off x="76199" y="3805313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464B4CD-827F-B947-4FFA-DDB52EBE1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216"/>
              </p:ext>
            </p:extLst>
          </p:nvPr>
        </p:nvGraphicFramePr>
        <p:xfrm>
          <a:off x="5144655" y="3434473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wrt,l,a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D127184-2DFB-7D77-74A2-D93A2A6439DE}"/>
              </a:ext>
            </a:extLst>
          </p:cNvPr>
          <p:cNvCxnSpPr>
            <a:cxnSpLocks/>
          </p:cNvCxnSpPr>
          <p:nvPr/>
        </p:nvCxnSpPr>
        <p:spPr>
          <a:xfrm>
            <a:off x="4738254" y="361913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6944C36-EEDC-5729-1615-022D24C17102}"/>
              </a:ext>
            </a:extLst>
          </p:cNvPr>
          <p:cNvSpPr txBox="1"/>
          <p:nvPr/>
        </p:nvSpPr>
        <p:spPr>
          <a:xfrm>
            <a:off x="4311071" y="3434473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C096C5A5-E308-FD3F-3C99-7AB9683F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31918"/>
              </p:ext>
            </p:extLst>
          </p:nvPr>
        </p:nvGraphicFramePr>
        <p:xfrm>
          <a:off x="922484" y="388060"/>
          <a:ext cx="16406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608">
                  <a:extLst>
                    <a:ext uri="{9D8B030D-6E8A-4147-A177-3AD203B41FA5}">
                      <a16:colId xmlns:a16="http://schemas.microsoft.com/office/drawing/2014/main" val="398704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0038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51A260FA-8D65-1C35-40A8-899EC0D7D1F8}"/>
              </a:ext>
            </a:extLst>
          </p:cNvPr>
          <p:cNvSpPr txBox="1"/>
          <p:nvPr/>
        </p:nvSpPr>
        <p:spPr>
          <a:xfrm>
            <a:off x="824342" y="0"/>
            <a:ext cx="20250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输出缓冲区</a:t>
            </a:r>
            <a:r>
              <a:rPr lang="en-US" altLang="zh-CN" dirty="0" err="1"/>
              <a:t>stdout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D0AAA96-AEF5-DEBC-0841-8FBE448C1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17487"/>
              </p:ext>
            </p:extLst>
          </p:nvPr>
        </p:nvGraphicFramePr>
        <p:xfrm>
          <a:off x="5111175" y="391079"/>
          <a:ext cx="16406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608">
                  <a:extLst>
                    <a:ext uri="{9D8B030D-6E8A-4147-A177-3AD203B41FA5}">
                      <a16:colId xmlns:a16="http://schemas.microsoft.com/office/drawing/2014/main" val="398704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003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59E2572-4495-BB43-FC3D-A603DF2A5DF8}"/>
              </a:ext>
            </a:extLst>
          </p:cNvPr>
          <p:cNvSpPr txBox="1"/>
          <p:nvPr/>
        </p:nvSpPr>
        <p:spPr>
          <a:xfrm>
            <a:off x="5013033" y="3019"/>
            <a:ext cx="20250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输出缓冲区</a:t>
            </a:r>
            <a:r>
              <a:rPr lang="en-US" altLang="zh-CN" dirty="0" err="1"/>
              <a:t>stdout</a:t>
            </a:r>
            <a:endParaRPr lang="zh-CN" altLang="en-US" dirty="0"/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24C13A4C-4FE3-E24B-FD4A-73D02997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6762"/>
              </p:ext>
            </p:extLst>
          </p:nvPr>
        </p:nvGraphicFramePr>
        <p:xfrm>
          <a:off x="6182592" y="4947265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DEC323-D579-6E88-BCFC-B7D38F130C17}"/>
              </a:ext>
            </a:extLst>
          </p:cNvPr>
          <p:cNvCxnSpPr>
            <a:cxnSpLocks/>
          </p:cNvCxnSpPr>
          <p:nvPr/>
        </p:nvCxnSpPr>
        <p:spPr>
          <a:xfrm>
            <a:off x="5763491" y="661679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F41CF1D-4F32-5751-8307-338442413A41}"/>
              </a:ext>
            </a:extLst>
          </p:cNvPr>
          <p:cNvSpPr txBox="1"/>
          <p:nvPr/>
        </p:nvSpPr>
        <p:spPr>
          <a:xfrm>
            <a:off x="5336308" y="6432133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1C904FB-D705-2DC0-10B9-469EA7220EBA}"/>
              </a:ext>
            </a:extLst>
          </p:cNvPr>
          <p:cNvCxnSpPr>
            <a:cxnSpLocks/>
          </p:cNvCxnSpPr>
          <p:nvPr/>
        </p:nvCxnSpPr>
        <p:spPr>
          <a:xfrm>
            <a:off x="9998363" y="513343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4CE5FE3-E46C-544B-4D81-7131100382E5}"/>
              </a:ext>
            </a:extLst>
          </p:cNvPr>
          <p:cNvSpPr txBox="1"/>
          <p:nvPr/>
        </p:nvSpPr>
        <p:spPr>
          <a:xfrm>
            <a:off x="9571180" y="4948773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D3E88A-1E48-0D2E-C9CC-E950F5B3C282}"/>
              </a:ext>
            </a:extLst>
          </p:cNvPr>
          <p:cNvSpPr txBox="1"/>
          <p:nvPr/>
        </p:nvSpPr>
        <p:spPr>
          <a:xfrm>
            <a:off x="7840518" y="4947265"/>
            <a:ext cx="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A00188EE-FAA9-8758-8A9D-51258D554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58242"/>
              </p:ext>
            </p:extLst>
          </p:nvPr>
        </p:nvGraphicFramePr>
        <p:xfrm>
          <a:off x="10414000" y="4947265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sp>
        <p:nvSpPr>
          <p:cNvPr id="54" name="箭头: 右 53">
            <a:extLst>
              <a:ext uri="{FF2B5EF4-FFF2-40B4-BE49-F238E27FC236}">
                <a16:creationId xmlns:a16="http://schemas.microsoft.com/office/drawing/2014/main" id="{3280A3A7-92D6-A800-DB60-328678E6D7C0}"/>
              </a:ext>
            </a:extLst>
          </p:cNvPr>
          <p:cNvSpPr/>
          <p:nvPr/>
        </p:nvSpPr>
        <p:spPr>
          <a:xfrm>
            <a:off x="8178792" y="5952039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0E3F44D-F592-BCDA-D0CB-D5B4BA54CB21}"/>
              </a:ext>
            </a:extLst>
          </p:cNvPr>
          <p:cNvSpPr txBox="1"/>
          <p:nvPr/>
        </p:nvSpPr>
        <p:spPr>
          <a:xfrm>
            <a:off x="8472048" y="5682490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jmp,l,a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4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5FB61A-00BA-B4BE-F8DB-331E51574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60150"/>
              </p:ext>
            </p:extLst>
          </p:nvPr>
        </p:nvGraphicFramePr>
        <p:xfrm>
          <a:off x="2428014" y="1807495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B0AB6F7-B712-D399-42F2-34A7E46600AC}"/>
              </a:ext>
            </a:extLst>
          </p:cNvPr>
          <p:cNvCxnSpPr>
            <a:cxnSpLocks/>
          </p:cNvCxnSpPr>
          <p:nvPr/>
        </p:nvCxnSpPr>
        <p:spPr>
          <a:xfrm>
            <a:off x="2012377" y="382410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72BADFC-853B-40BB-1407-41229F1C9862}"/>
              </a:ext>
            </a:extLst>
          </p:cNvPr>
          <p:cNvSpPr txBox="1"/>
          <p:nvPr/>
        </p:nvSpPr>
        <p:spPr>
          <a:xfrm>
            <a:off x="1585194" y="3639436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D98CBB2-FCDB-0989-74B8-4820EAEDF3AE}"/>
              </a:ext>
            </a:extLst>
          </p:cNvPr>
          <p:cNvCxnSpPr>
            <a:cxnSpLocks/>
          </p:cNvCxnSpPr>
          <p:nvPr/>
        </p:nvCxnSpPr>
        <p:spPr>
          <a:xfrm>
            <a:off x="2001986" y="2360138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C40EF58-A8ED-4A6C-3F26-DAD978D29E2C}"/>
              </a:ext>
            </a:extLst>
          </p:cNvPr>
          <p:cNvSpPr txBox="1"/>
          <p:nvPr/>
        </p:nvSpPr>
        <p:spPr>
          <a:xfrm>
            <a:off x="1517078" y="2175472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9E7BC5-F08E-079A-036A-FDE55C49D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82432"/>
              </p:ext>
            </p:extLst>
          </p:nvPr>
        </p:nvGraphicFramePr>
        <p:xfrm>
          <a:off x="6653650" y="1807495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7B5F04-4689-34E3-4A6A-DDADEBB536CF}"/>
              </a:ext>
            </a:extLst>
          </p:cNvPr>
          <p:cNvCxnSpPr>
            <a:cxnSpLocks/>
          </p:cNvCxnSpPr>
          <p:nvPr/>
        </p:nvCxnSpPr>
        <p:spPr>
          <a:xfrm>
            <a:off x="6238013" y="382410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A6900B-E43E-9967-1279-DF6B6B4E0291}"/>
              </a:ext>
            </a:extLst>
          </p:cNvPr>
          <p:cNvSpPr txBox="1"/>
          <p:nvPr/>
        </p:nvSpPr>
        <p:spPr>
          <a:xfrm>
            <a:off x="5810830" y="3639436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5085513-20D5-4702-449D-163833526F69}"/>
              </a:ext>
            </a:extLst>
          </p:cNvPr>
          <p:cNvCxnSpPr>
            <a:cxnSpLocks/>
          </p:cNvCxnSpPr>
          <p:nvPr/>
        </p:nvCxnSpPr>
        <p:spPr>
          <a:xfrm>
            <a:off x="6173358" y="1990806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8CB41E-A804-1A68-A60E-5475161DA4E6}"/>
              </a:ext>
            </a:extLst>
          </p:cNvPr>
          <p:cNvSpPr txBox="1"/>
          <p:nvPr/>
        </p:nvSpPr>
        <p:spPr>
          <a:xfrm>
            <a:off x="5688450" y="1806140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9A8BEFA-4CE5-5A9A-2F64-395AA8468FF6}"/>
              </a:ext>
            </a:extLst>
          </p:cNvPr>
          <p:cNvSpPr/>
          <p:nvPr/>
        </p:nvSpPr>
        <p:spPr>
          <a:xfrm>
            <a:off x="4358408" y="3439622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6B05C0-484D-874D-CB57-D6B62340F1D8}"/>
              </a:ext>
            </a:extLst>
          </p:cNvPr>
          <p:cNvSpPr txBox="1"/>
          <p:nvPr/>
        </p:nvSpPr>
        <p:spPr>
          <a:xfrm>
            <a:off x="4651664" y="3170073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red,l,a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312BA3D-A832-9E3D-F9D7-694670321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25188"/>
              </p:ext>
            </p:extLst>
          </p:nvPr>
        </p:nvGraphicFramePr>
        <p:xfrm>
          <a:off x="2431478" y="4256825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2EF4FC-DDDC-E645-EC4B-73475B27D4D9}"/>
              </a:ext>
            </a:extLst>
          </p:cNvPr>
          <p:cNvCxnSpPr>
            <a:cxnSpLocks/>
          </p:cNvCxnSpPr>
          <p:nvPr/>
        </p:nvCxnSpPr>
        <p:spPr>
          <a:xfrm>
            <a:off x="2012377" y="481383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CE48772-463D-69A9-B7C3-E23D058E1304}"/>
              </a:ext>
            </a:extLst>
          </p:cNvPr>
          <p:cNvSpPr txBox="1"/>
          <p:nvPr/>
        </p:nvSpPr>
        <p:spPr>
          <a:xfrm>
            <a:off x="1585194" y="4629173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0F7750B-233D-3CC5-DD43-8573DB054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13813"/>
              </p:ext>
            </p:extLst>
          </p:nvPr>
        </p:nvGraphicFramePr>
        <p:xfrm>
          <a:off x="6653650" y="4258333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1A804F-F9C9-CF90-8DAD-E7CCECA935FE}"/>
              </a:ext>
            </a:extLst>
          </p:cNvPr>
          <p:cNvCxnSpPr>
            <a:cxnSpLocks/>
          </p:cNvCxnSpPr>
          <p:nvPr/>
        </p:nvCxnSpPr>
        <p:spPr>
          <a:xfrm>
            <a:off x="6247249" y="444299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F42205A-1B2F-B97E-7B25-6AE7868404F5}"/>
              </a:ext>
            </a:extLst>
          </p:cNvPr>
          <p:cNvSpPr txBox="1"/>
          <p:nvPr/>
        </p:nvSpPr>
        <p:spPr>
          <a:xfrm>
            <a:off x="5820066" y="4258333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8CC806F-1C43-36AE-5995-24F915035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45223"/>
              </p:ext>
            </p:extLst>
          </p:nvPr>
        </p:nvGraphicFramePr>
        <p:xfrm>
          <a:off x="2431479" y="1211920"/>
          <a:ext cx="16406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608">
                  <a:extLst>
                    <a:ext uri="{9D8B030D-6E8A-4147-A177-3AD203B41FA5}">
                      <a16:colId xmlns:a16="http://schemas.microsoft.com/office/drawing/2014/main" val="398704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0038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E17341C-CAAA-EFB4-18D8-DFF36656D7A0}"/>
              </a:ext>
            </a:extLst>
          </p:cNvPr>
          <p:cNvSpPr txBox="1"/>
          <p:nvPr/>
        </p:nvSpPr>
        <p:spPr>
          <a:xfrm>
            <a:off x="2333337" y="823860"/>
            <a:ext cx="20250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输入缓冲区</a:t>
            </a:r>
            <a:r>
              <a:rPr lang="en-US" altLang="zh-CN" dirty="0"/>
              <a:t>stdin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484AD895-65C8-7A04-D7B4-7FD8028D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98400"/>
              </p:ext>
            </p:extLst>
          </p:nvPr>
        </p:nvGraphicFramePr>
        <p:xfrm>
          <a:off x="6620170" y="1214939"/>
          <a:ext cx="16406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0608">
                  <a:extLst>
                    <a:ext uri="{9D8B030D-6E8A-4147-A177-3AD203B41FA5}">
                      <a16:colId xmlns:a16="http://schemas.microsoft.com/office/drawing/2014/main" val="398704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0038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CE2937D-F9C1-7722-ECAA-5B059197F6A9}"/>
              </a:ext>
            </a:extLst>
          </p:cNvPr>
          <p:cNvSpPr txBox="1"/>
          <p:nvPr/>
        </p:nvSpPr>
        <p:spPr>
          <a:xfrm>
            <a:off x="6522028" y="826879"/>
            <a:ext cx="20250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输入缓冲区</a:t>
            </a:r>
            <a:r>
              <a:rPr lang="en-US" altLang="zh-CN" dirty="0"/>
              <a:t>stdin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B3F7D-B7BA-9EE2-ECEC-DE17B100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4EB1BC-487E-7848-444B-BE71800E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35458"/>
              </p:ext>
            </p:extLst>
          </p:nvPr>
        </p:nvGraphicFramePr>
        <p:xfrm>
          <a:off x="856092" y="39254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6E2A5F0-BA95-681C-A8ED-6D2F99A316FB}"/>
              </a:ext>
            </a:extLst>
          </p:cNvPr>
          <p:cNvCxnSpPr>
            <a:cxnSpLocks/>
          </p:cNvCxnSpPr>
          <p:nvPr/>
        </p:nvCxnSpPr>
        <p:spPr>
          <a:xfrm>
            <a:off x="440455" y="205586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7B410D9-1E2F-472D-5862-667217ED2604}"/>
              </a:ext>
            </a:extLst>
          </p:cNvPr>
          <p:cNvSpPr txBox="1"/>
          <p:nvPr/>
        </p:nvSpPr>
        <p:spPr>
          <a:xfrm>
            <a:off x="13272" y="1871195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939E215-3504-5D22-7575-DA538FBDE241}"/>
              </a:ext>
            </a:extLst>
          </p:cNvPr>
          <p:cNvCxnSpPr>
            <a:cxnSpLocks/>
          </p:cNvCxnSpPr>
          <p:nvPr/>
        </p:nvCxnSpPr>
        <p:spPr>
          <a:xfrm>
            <a:off x="430064" y="222565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551603B-5F91-B5B7-98F0-34B6E979EEA6}"/>
              </a:ext>
            </a:extLst>
          </p:cNvPr>
          <p:cNvSpPr txBox="1"/>
          <p:nvPr/>
        </p:nvSpPr>
        <p:spPr>
          <a:xfrm>
            <a:off x="-54844" y="37899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B6A038-7BEE-F0F9-3F6F-4ED2D46B8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07056"/>
              </p:ext>
            </p:extLst>
          </p:nvPr>
        </p:nvGraphicFramePr>
        <p:xfrm>
          <a:off x="4410940" y="39254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78AEC93-F7BB-AB44-1248-A928768E8E14}"/>
              </a:ext>
            </a:extLst>
          </p:cNvPr>
          <p:cNvCxnSpPr>
            <a:cxnSpLocks/>
          </p:cNvCxnSpPr>
          <p:nvPr/>
        </p:nvCxnSpPr>
        <p:spPr>
          <a:xfrm>
            <a:off x="3995303" y="205586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1095121-6F3D-A657-D801-D4727BDF1DF6}"/>
              </a:ext>
            </a:extLst>
          </p:cNvPr>
          <p:cNvSpPr txBox="1"/>
          <p:nvPr/>
        </p:nvSpPr>
        <p:spPr>
          <a:xfrm>
            <a:off x="3568120" y="1871195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A3323EC-51CC-DF2F-1BD2-4833234CFBAF}"/>
              </a:ext>
            </a:extLst>
          </p:cNvPr>
          <p:cNvCxnSpPr>
            <a:cxnSpLocks/>
          </p:cNvCxnSpPr>
          <p:nvPr/>
        </p:nvCxnSpPr>
        <p:spPr>
          <a:xfrm>
            <a:off x="3909866" y="591897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C0391ED-2C3D-56A0-1DB0-CEB5E5C1C765}"/>
              </a:ext>
            </a:extLst>
          </p:cNvPr>
          <p:cNvSpPr txBox="1"/>
          <p:nvPr/>
        </p:nvSpPr>
        <p:spPr>
          <a:xfrm>
            <a:off x="3424958" y="407231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73436A3-55E3-0BE9-B22C-012D72775338}"/>
              </a:ext>
            </a:extLst>
          </p:cNvPr>
          <p:cNvSpPr/>
          <p:nvPr/>
        </p:nvSpPr>
        <p:spPr>
          <a:xfrm>
            <a:off x="2632934" y="1671381"/>
            <a:ext cx="94210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7BA89-3B27-7A34-4338-867E2039912C}"/>
              </a:ext>
            </a:extLst>
          </p:cNvPr>
          <p:cNvSpPr txBox="1"/>
          <p:nvPr/>
        </p:nvSpPr>
        <p:spPr>
          <a:xfrm>
            <a:off x="2632933" y="1401956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jpc,l,a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7E6665F-14E2-FBA8-4A09-69CF3B0F9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7020"/>
              </p:ext>
            </p:extLst>
          </p:nvPr>
        </p:nvGraphicFramePr>
        <p:xfrm>
          <a:off x="850320" y="2423838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jpc,l,a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F476B43-E62A-4F54-28D1-1725730228B4}"/>
              </a:ext>
            </a:extLst>
          </p:cNvPr>
          <p:cNvCxnSpPr>
            <a:cxnSpLocks/>
          </p:cNvCxnSpPr>
          <p:nvPr/>
        </p:nvCxnSpPr>
        <p:spPr>
          <a:xfrm>
            <a:off x="431219" y="409337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6956603-E540-C589-232E-88191D1FD2C4}"/>
              </a:ext>
            </a:extLst>
          </p:cNvPr>
          <p:cNvSpPr txBox="1"/>
          <p:nvPr/>
        </p:nvSpPr>
        <p:spPr>
          <a:xfrm>
            <a:off x="4036" y="3908706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198F052-C9AD-369F-A257-9A6A53EEF17E}"/>
              </a:ext>
            </a:extLst>
          </p:cNvPr>
          <p:cNvCxnSpPr>
            <a:cxnSpLocks/>
          </p:cNvCxnSpPr>
          <p:nvPr/>
        </p:nvCxnSpPr>
        <p:spPr>
          <a:xfrm>
            <a:off x="3997611" y="372404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159F7BE-E6A0-9239-F111-6303B37B49D8}"/>
              </a:ext>
            </a:extLst>
          </p:cNvPr>
          <p:cNvSpPr txBox="1"/>
          <p:nvPr/>
        </p:nvSpPr>
        <p:spPr>
          <a:xfrm>
            <a:off x="3570428" y="3539374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3F863A-DDB3-B66E-D7F1-AC4305E852AC}"/>
              </a:ext>
            </a:extLst>
          </p:cNvPr>
          <p:cNvSpPr txBox="1"/>
          <p:nvPr/>
        </p:nvSpPr>
        <p:spPr>
          <a:xfrm>
            <a:off x="2508246" y="2423838"/>
            <a:ext cx="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0B6E122-E121-BC4C-7887-1746C57C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17502"/>
              </p:ext>
            </p:extLst>
          </p:nvPr>
        </p:nvGraphicFramePr>
        <p:xfrm>
          <a:off x="4410940" y="2423838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jpc,l,a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E6D2F953-8B40-FF1E-6FC9-0A0B4A2AD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46927"/>
              </p:ext>
            </p:extLst>
          </p:nvPr>
        </p:nvGraphicFramePr>
        <p:xfrm>
          <a:off x="6965948" y="2579962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81E5A4-2EA7-8D05-EBCF-1BE816007122}"/>
              </a:ext>
            </a:extLst>
          </p:cNvPr>
          <p:cNvCxnSpPr>
            <a:cxnSpLocks/>
          </p:cNvCxnSpPr>
          <p:nvPr/>
        </p:nvCxnSpPr>
        <p:spPr>
          <a:xfrm>
            <a:off x="6550311" y="4596569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C243994-D8D0-26C4-AEF1-9B884535F95C}"/>
              </a:ext>
            </a:extLst>
          </p:cNvPr>
          <p:cNvSpPr txBox="1"/>
          <p:nvPr/>
        </p:nvSpPr>
        <p:spPr>
          <a:xfrm>
            <a:off x="6123128" y="4411903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2C8C598-22D8-C7D1-3B67-812046725076}"/>
              </a:ext>
            </a:extLst>
          </p:cNvPr>
          <p:cNvCxnSpPr>
            <a:cxnSpLocks/>
          </p:cNvCxnSpPr>
          <p:nvPr/>
        </p:nvCxnSpPr>
        <p:spPr>
          <a:xfrm>
            <a:off x="6539920" y="2763273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414291A-F799-BB62-F335-AD3E49CE0933}"/>
              </a:ext>
            </a:extLst>
          </p:cNvPr>
          <p:cNvSpPr txBox="1"/>
          <p:nvPr/>
        </p:nvSpPr>
        <p:spPr>
          <a:xfrm>
            <a:off x="6055012" y="2578607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D2BE7B5-0EC0-2182-294E-C2B3B267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751657"/>
              </p:ext>
            </p:extLst>
          </p:nvPr>
        </p:nvGraphicFramePr>
        <p:xfrm>
          <a:off x="10449214" y="2578607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18A7B29-A3C9-7C64-517F-7286C91B8678}"/>
              </a:ext>
            </a:extLst>
          </p:cNvPr>
          <p:cNvCxnSpPr>
            <a:cxnSpLocks/>
          </p:cNvCxnSpPr>
          <p:nvPr/>
        </p:nvCxnSpPr>
        <p:spPr>
          <a:xfrm>
            <a:off x="10033577" y="459521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C9B2C4E-E628-41E3-19A4-BCF035DA3045}"/>
              </a:ext>
            </a:extLst>
          </p:cNvPr>
          <p:cNvSpPr txBox="1"/>
          <p:nvPr/>
        </p:nvSpPr>
        <p:spPr>
          <a:xfrm>
            <a:off x="9606394" y="441054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5CA341A-FFA7-D52B-F8FB-D8EF7152AF90}"/>
              </a:ext>
            </a:extLst>
          </p:cNvPr>
          <p:cNvCxnSpPr>
            <a:cxnSpLocks/>
          </p:cNvCxnSpPr>
          <p:nvPr/>
        </p:nvCxnSpPr>
        <p:spPr>
          <a:xfrm>
            <a:off x="9948140" y="3131250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3772787-C701-0001-390D-55211562990B}"/>
              </a:ext>
            </a:extLst>
          </p:cNvPr>
          <p:cNvSpPr txBox="1"/>
          <p:nvPr/>
        </p:nvSpPr>
        <p:spPr>
          <a:xfrm>
            <a:off x="9463232" y="2946584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107D6665-DB89-2C1F-D8C5-000FF4A763AB}"/>
              </a:ext>
            </a:extLst>
          </p:cNvPr>
          <p:cNvSpPr/>
          <p:nvPr/>
        </p:nvSpPr>
        <p:spPr>
          <a:xfrm>
            <a:off x="8670058" y="4212089"/>
            <a:ext cx="943266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539D0F6-0F96-A004-803D-43AF20C0F3A1}"/>
              </a:ext>
            </a:extLst>
          </p:cNvPr>
          <p:cNvSpPr txBox="1"/>
          <p:nvPr/>
        </p:nvSpPr>
        <p:spPr>
          <a:xfrm>
            <a:off x="8725488" y="3935737"/>
            <a:ext cx="88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jpc,l,a</a:t>
            </a:r>
            <a:endParaRPr lang="zh-CN" altLang="en-US" dirty="0"/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C3A6214B-1276-4AC8-204D-8EB0CB31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38964"/>
              </p:ext>
            </p:extLst>
          </p:nvPr>
        </p:nvGraphicFramePr>
        <p:xfrm>
          <a:off x="6960176" y="4964546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jpc,l,a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2963B3E-B1A6-4A06-2456-90F58FF2F40B}"/>
              </a:ext>
            </a:extLst>
          </p:cNvPr>
          <p:cNvCxnSpPr>
            <a:cxnSpLocks/>
          </p:cNvCxnSpPr>
          <p:nvPr/>
        </p:nvCxnSpPr>
        <p:spPr>
          <a:xfrm>
            <a:off x="6541075" y="663408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FDD5FD5-6D40-1C50-566F-668A843E83F6}"/>
              </a:ext>
            </a:extLst>
          </p:cNvPr>
          <p:cNvSpPr txBox="1"/>
          <p:nvPr/>
        </p:nvSpPr>
        <p:spPr>
          <a:xfrm>
            <a:off x="6113892" y="6449414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F6401CF-3D47-3347-8584-2B7AA8EFE2D5}"/>
              </a:ext>
            </a:extLst>
          </p:cNvPr>
          <p:cNvCxnSpPr>
            <a:cxnSpLocks/>
          </p:cNvCxnSpPr>
          <p:nvPr/>
        </p:nvCxnSpPr>
        <p:spPr>
          <a:xfrm>
            <a:off x="10033577" y="5149365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C3F8B97-4823-8E98-23A7-B9B0381E185F}"/>
              </a:ext>
            </a:extLst>
          </p:cNvPr>
          <p:cNvSpPr txBox="1"/>
          <p:nvPr/>
        </p:nvSpPr>
        <p:spPr>
          <a:xfrm>
            <a:off x="9606394" y="4964699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F16F801-7561-5D0F-6004-129A6C605587}"/>
              </a:ext>
            </a:extLst>
          </p:cNvPr>
          <p:cNvSpPr txBox="1"/>
          <p:nvPr/>
        </p:nvSpPr>
        <p:spPr>
          <a:xfrm>
            <a:off x="8618102" y="4964546"/>
            <a:ext cx="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833B179-2C9E-02C5-3E28-D10082841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07569"/>
              </p:ext>
            </p:extLst>
          </p:nvPr>
        </p:nvGraphicFramePr>
        <p:xfrm>
          <a:off x="10449214" y="4963191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jpc,l,a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6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C15A-BE7A-7489-5CDC-B02195E6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CFE290-D76B-AD1F-1FBA-C2EEFCD9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6807"/>
              </p:ext>
            </p:extLst>
          </p:nvPr>
        </p:nvGraphicFramePr>
        <p:xfrm>
          <a:off x="3362037" y="1630075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94C3149-EF77-C551-4CD8-41A57C2DD2EA}"/>
              </a:ext>
            </a:extLst>
          </p:cNvPr>
          <p:cNvCxnSpPr>
            <a:cxnSpLocks/>
          </p:cNvCxnSpPr>
          <p:nvPr/>
        </p:nvCxnSpPr>
        <p:spPr>
          <a:xfrm>
            <a:off x="2946400" y="364668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4DD8258-5644-D593-2EDB-3C0F6044674F}"/>
              </a:ext>
            </a:extLst>
          </p:cNvPr>
          <p:cNvSpPr txBox="1"/>
          <p:nvPr/>
        </p:nvSpPr>
        <p:spPr>
          <a:xfrm>
            <a:off x="2519217" y="3462016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D9FB1F7-0E65-5DB2-61A1-E15BF4B8A7E5}"/>
              </a:ext>
            </a:extLst>
          </p:cNvPr>
          <p:cNvCxnSpPr>
            <a:cxnSpLocks/>
          </p:cNvCxnSpPr>
          <p:nvPr/>
        </p:nvCxnSpPr>
        <p:spPr>
          <a:xfrm>
            <a:off x="2936009" y="1795290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F91BC36-F31E-1D72-1938-F884C9368AE2}"/>
              </a:ext>
            </a:extLst>
          </p:cNvPr>
          <p:cNvSpPr txBox="1"/>
          <p:nvPr/>
        </p:nvSpPr>
        <p:spPr>
          <a:xfrm>
            <a:off x="2451101" y="1610624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61C7DDFA-234A-89FD-0261-C7DB543A0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55897"/>
              </p:ext>
            </p:extLst>
          </p:nvPr>
        </p:nvGraphicFramePr>
        <p:xfrm>
          <a:off x="7587673" y="1269847"/>
          <a:ext cx="164407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0D41FF-5D38-4718-6E11-5F41A4E88BCE}"/>
              </a:ext>
            </a:extLst>
          </p:cNvPr>
          <p:cNvCxnSpPr>
            <a:cxnSpLocks/>
          </p:cNvCxnSpPr>
          <p:nvPr/>
        </p:nvCxnSpPr>
        <p:spPr>
          <a:xfrm>
            <a:off x="7172036" y="364668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63DFA0E-FC94-542B-1F90-4B60D8A897B2}"/>
              </a:ext>
            </a:extLst>
          </p:cNvPr>
          <p:cNvSpPr txBox="1"/>
          <p:nvPr/>
        </p:nvSpPr>
        <p:spPr>
          <a:xfrm>
            <a:off x="6744853" y="3462016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E6039-E8F6-C75C-4B35-F3F5B5E9DF48}"/>
              </a:ext>
            </a:extLst>
          </p:cNvPr>
          <p:cNvCxnSpPr>
            <a:cxnSpLocks/>
          </p:cNvCxnSpPr>
          <p:nvPr/>
        </p:nvCxnSpPr>
        <p:spPr>
          <a:xfrm>
            <a:off x="7107381" y="1445409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019BCED-A253-D023-8F34-AD7011748963}"/>
              </a:ext>
            </a:extLst>
          </p:cNvPr>
          <p:cNvSpPr txBox="1"/>
          <p:nvPr/>
        </p:nvSpPr>
        <p:spPr>
          <a:xfrm>
            <a:off x="6622473" y="1260743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69050762-805B-0C32-8942-AC5E2E5FDC3A}"/>
              </a:ext>
            </a:extLst>
          </p:cNvPr>
          <p:cNvSpPr/>
          <p:nvPr/>
        </p:nvSpPr>
        <p:spPr>
          <a:xfrm>
            <a:off x="5292431" y="3262202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EE7187-8AFC-DDBB-C3D7-D8981A4AC2E2}"/>
              </a:ext>
            </a:extLst>
          </p:cNvPr>
          <p:cNvSpPr txBox="1"/>
          <p:nvPr/>
        </p:nvSpPr>
        <p:spPr>
          <a:xfrm>
            <a:off x="5585687" y="2992653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lod,l,a</a:t>
            </a:r>
            <a:endParaRPr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D3519F0-EE52-51F5-8894-0429243B7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34947"/>
              </p:ext>
            </p:extLst>
          </p:nvPr>
        </p:nvGraphicFramePr>
        <p:xfrm>
          <a:off x="3365501" y="6013796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AF32FD2-3E8C-2F21-BC93-BFDFAA0A10F4}"/>
              </a:ext>
            </a:extLst>
          </p:cNvPr>
          <p:cNvCxnSpPr>
            <a:cxnSpLocks/>
          </p:cNvCxnSpPr>
          <p:nvPr/>
        </p:nvCxnSpPr>
        <p:spPr>
          <a:xfrm>
            <a:off x="2946400" y="657081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EFE4949-913C-3421-3129-48BB5C44DBF7}"/>
              </a:ext>
            </a:extLst>
          </p:cNvPr>
          <p:cNvSpPr txBox="1"/>
          <p:nvPr/>
        </p:nvSpPr>
        <p:spPr>
          <a:xfrm>
            <a:off x="2519217" y="6386144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9BA15E43-49E9-3D46-CFB6-4F814DA0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82545"/>
              </p:ext>
            </p:extLst>
          </p:nvPr>
        </p:nvGraphicFramePr>
        <p:xfrm>
          <a:off x="7587673" y="6015304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C2BB514-9007-2F6F-4616-CA0DCC82E988}"/>
              </a:ext>
            </a:extLst>
          </p:cNvPr>
          <p:cNvCxnSpPr>
            <a:cxnSpLocks/>
          </p:cNvCxnSpPr>
          <p:nvPr/>
        </p:nvCxnSpPr>
        <p:spPr>
          <a:xfrm>
            <a:off x="7181272" y="619997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9C0ACA4-C679-9870-CBE4-379A2D0CFFBD}"/>
              </a:ext>
            </a:extLst>
          </p:cNvPr>
          <p:cNvSpPr txBox="1"/>
          <p:nvPr/>
        </p:nvSpPr>
        <p:spPr>
          <a:xfrm>
            <a:off x="6754089" y="6015304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910DF303-0651-5506-D21B-E33DC6A78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69972"/>
              </p:ext>
            </p:extLst>
          </p:nvPr>
        </p:nvGraphicFramePr>
        <p:xfrm>
          <a:off x="3362037" y="3870968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A3F8502A-7F6C-5EEA-644B-4ACA5E3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86869"/>
              </p:ext>
            </p:extLst>
          </p:nvPr>
        </p:nvGraphicFramePr>
        <p:xfrm>
          <a:off x="7587673" y="3870968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sp>
        <p:nvSpPr>
          <p:cNvPr id="59" name="左大括号 58">
            <a:extLst>
              <a:ext uri="{FF2B5EF4-FFF2-40B4-BE49-F238E27FC236}">
                <a16:creationId xmlns:a16="http://schemas.microsoft.com/office/drawing/2014/main" id="{0BD150CB-1F51-CD4F-0B2E-A2B78EB5DA59}"/>
              </a:ext>
            </a:extLst>
          </p:cNvPr>
          <p:cNvSpPr/>
          <p:nvPr/>
        </p:nvSpPr>
        <p:spPr>
          <a:xfrm>
            <a:off x="3242426" y="3882051"/>
            <a:ext cx="45719" cy="14694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FE16294-AA2E-9AB4-4E2A-44482A0EF42A}"/>
              </a:ext>
            </a:extLst>
          </p:cNvPr>
          <p:cNvSpPr txBox="1"/>
          <p:nvPr/>
        </p:nvSpPr>
        <p:spPr>
          <a:xfrm>
            <a:off x="2848501" y="4433805"/>
            <a:ext cx="3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36B0F01-CD34-05DC-9D6E-571D3B8B3F6A}"/>
              </a:ext>
            </a:extLst>
          </p:cNvPr>
          <p:cNvSpPr txBox="1"/>
          <p:nvPr/>
        </p:nvSpPr>
        <p:spPr>
          <a:xfrm>
            <a:off x="2910441" y="5375231"/>
            <a:ext cx="5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113F69A-9C64-C6A3-D424-B884A5A0D605}"/>
              </a:ext>
            </a:extLst>
          </p:cNvPr>
          <p:cNvSpPr txBox="1"/>
          <p:nvPr/>
        </p:nvSpPr>
        <p:spPr>
          <a:xfrm>
            <a:off x="7073322" y="5350595"/>
            <a:ext cx="5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3" name="右大括号 62">
            <a:extLst>
              <a:ext uri="{FF2B5EF4-FFF2-40B4-BE49-F238E27FC236}">
                <a16:creationId xmlns:a16="http://schemas.microsoft.com/office/drawing/2014/main" id="{BDE769F3-3C74-CAC3-97F1-C67B32D7C24B}"/>
              </a:ext>
            </a:extLst>
          </p:cNvPr>
          <p:cNvSpPr/>
          <p:nvPr/>
        </p:nvSpPr>
        <p:spPr>
          <a:xfrm>
            <a:off x="5006109" y="2152542"/>
            <a:ext cx="157018" cy="4248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49F2063-D085-3AAB-9F86-D68E4E9AFB9D}"/>
              </a:ext>
            </a:extLst>
          </p:cNvPr>
          <p:cNvSpPr txBox="1"/>
          <p:nvPr/>
        </p:nvSpPr>
        <p:spPr>
          <a:xfrm>
            <a:off x="5163127" y="21525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86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6C7C-6789-5CC6-8C02-7BEF4584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2281170-4EAA-26F1-6048-49BD3FAC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00172"/>
              </p:ext>
            </p:extLst>
          </p:nvPr>
        </p:nvGraphicFramePr>
        <p:xfrm>
          <a:off x="3121891" y="614457"/>
          <a:ext cx="164407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9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522016-CBCE-410F-62C6-F8F5C4ADDADC}"/>
              </a:ext>
            </a:extLst>
          </p:cNvPr>
          <p:cNvCxnSpPr>
            <a:cxnSpLocks/>
          </p:cNvCxnSpPr>
          <p:nvPr/>
        </p:nvCxnSpPr>
        <p:spPr>
          <a:xfrm>
            <a:off x="2706254" y="298166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FE25788-6BA5-754D-4CF2-D60A754E5115}"/>
              </a:ext>
            </a:extLst>
          </p:cNvPr>
          <p:cNvSpPr txBox="1"/>
          <p:nvPr/>
        </p:nvSpPr>
        <p:spPr>
          <a:xfrm>
            <a:off x="2279071" y="279699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EAA1501-0732-5F48-409F-E7231FDA4AD7}"/>
              </a:ext>
            </a:extLst>
          </p:cNvPr>
          <p:cNvCxnSpPr>
            <a:cxnSpLocks/>
          </p:cNvCxnSpPr>
          <p:nvPr/>
        </p:nvCxnSpPr>
        <p:spPr>
          <a:xfrm>
            <a:off x="2695863" y="799123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B46CA2-7AD7-F28A-3234-552A0B7AC77B}"/>
              </a:ext>
            </a:extLst>
          </p:cNvPr>
          <p:cNvSpPr txBox="1"/>
          <p:nvPr/>
        </p:nvSpPr>
        <p:spPr>
          <a:xfrm>
            <a:off x="2210955" y="614457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7E4A13D-39D4-1B60-F79A-2C60AB8D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33535"/>
              </p:ext>
            </p:extLst>
          </p:nvPr>
        </p:nvGraphicFramePr>
        <p:xfrm>
          <a:off x="7347527" y="975669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8635044-0773-F607-8B6F-908C8E002835}"/>
              </a:ext>
            </a:extLst>
          </p:cNvPr>
          <p:cNvCxnSpPr>
            <a:cxnSpLocks/>
          </p:cNvCxnSpPr>
          <p:nvPr/>
        </p:nvCxnSpPr>
        <p:spPr>
          <a:xfrm>
            <a:off x="6931890" y="298166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36CAEC-1AA7-5C5E-CA21-E756E03639BA}"/>
              </a:ext>
            </a:extLst>
          </p:cNvPr>
          <p:cNvSpPr txBox="1"/>
          <p:nvPr/>
        </p:nvSpPr>
        <p:spPr>
          <a:xfrm>
            <a:off x="6504707" y="279699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ACCBAE1-9EEF-4D9B-55A6-F384F443AB04}"/>
              </a:ext>
            </a:extLst>
          </p:cNvPr>
          <p:cNvCxnSpPr>
            <a:cxnSpLocks/>
          </p:cNvCxnSpPr>
          <p:nvPr/>
        </p:nvCxnSpPr>
        <p:spPr>
          <a:xfrm>
            <a:off x="6867235" y="1168455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D7BA6A0-1FE1-3591-9E7E-A5ACD68962DD}"/>
              </a:ext>
            </a:extLst>
          </p:cNvPr>
          <p:cNvSpPr txBox="1"/>
          <p:nvPr/>
        </p:nvSpPr>
        <p:spPr>
          <a:xfrm>
            <a:off x="6382327" y="983789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231614B-0B75-4AF0-71C2-522FD4570C03}"/>
              </a:ext>
            </a:extLst>
          </p:cNvPr>
          <p:cNvSpPr/>
          <p:nvPr/>
        </p:nvSpPr>
        <p:spPr>
          <a:xfrm>
            <a:off x="5052285" y="2597184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830063-4F1E-71A9-9CAF-C8A1F39D9388}"/>
              </a:ext>
            </a:extLst>
          </p:cNvPr>
          <p:cNvSpPr txBox="1"/>
          <p:nvPr/>
        </p:nvSpPr>
        <p:spPr>
          <a:xfrm>
            <a:off x="5345541" y="232763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sto,l,a</a:t>
            </a:r>
            <a:endParaRPr lang="zh-CN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563FF999-43C7-C393-BA29-D4A0F0690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68269"/>
              </p:ext>
            </p:extLst>
          </p:nvPr>
        </p:nvGraphicFramePr>
        <p:xfrm>
          <a:off x="3125355" y="5348778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sto,l,a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7851CFC-B8A7-230D-1135-4114C0BA3441}"/>
              </a:ext>
            </a:extLst>
          </p:cNvPr>
          <p:cNvCxnSpPr>
            <a:cxnSpLocks/>
          </p:cNvCxnSpPr>
          <p:nvPr/>
        </p:nvCxnSpPr>
        <p:spPr>
          <a:xfrm>
            <a:off x="2706254" y="590579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68C51DD-162C-9604-2494-A94E6E8CA88A}"/>
              </a:ext>
            </a:extLst>
          </p:cNvPr>
          <p:cNvSpPr txBox="1"/>
          <p:nvPr/>
        </p:nvSpPr>
        <p:spPr>
          <a:xfrm>
            <a:off x="2279071" y="5721126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8B377FB7-BE23-0082-73AE-E181615BC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95079"/>
              </p:ext>
            </p:extLst>
          </p:nvPr>
        </p:nvGraphicFramePr>
        <p:xfrm>
          <a:off x="7347527" y="5350286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sto,l,a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544F1E1-C0AF-FE51-519E-18CD8F458CEB}"/>
              </a:ext>
            </a:extLst>
          </p:cNvPr>
          <p:cNvCxnSpPr>
            <a:cxnSpLocks/>
          </p:cNvCxnSpPr>
          <p:nvPr/>
        </p:nvCxnSpPr>
        <p:spPr>
          <a:xfrm>
            <a:off x="6941126" y="553495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6C2CF68-9D1D-2CB3-C695-055121836133}"/>
              </a:ext>
            </a:extLst>
          </p:cNvPr>
          <p:cNvSpPr txBox="1"/>
          <p:nvPr/>
        </p:nvSpPr>
        <p:spPr>
          <a:xfrm>
            <a:off x="6513943" y="5350286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30B0BEA4-E7A6-A11C-0168-3C332A3B9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7544"/>
              </p:ext>
            </p:extLst>
          </p:nvPr>
        </p:nvGraphicFramePr>
        <p:xfrm>
          <a:off x="3121891" y="3205950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15412BB-830F-D1AF-C2BD-EBF25E460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00506"/>
              </p:ext>
            </p:extLst>
          </p:nvPr>
        </p:nvGraphicFramePr>
        <p:xfrm>
          <a:off x="7347527" y="3205950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sp>
        <p:nvSpPr>
          <p:cNvPr id="42" name="左大括号 41">
            <a:extLst>
              <a:ext uri="{FF2B5EF4-FFF2-40B4-BE49-F238E27FC236}">
                <a16:creationId xmlns:a16="http://schemas.microsoft.com/office/drawing/2014/main" id="{C19F7449-7ED7-AC6F-3A15-2802E0A2B429}"/>
              </a:ext>
            </a:extLst>
          </p:cNvPr>
          <p:cNvSpPr/>
          <p:nvPr/>
        </p:nvSpPr>
        <p:spPr>
          <a:xfrm>
            <a:off x="3002280" y="3217033"/>
            <a:ext cx="45719" cy="14694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4105722-65B5-B9C5-8CB1-1203B1C79784}"/>
              </a:ext>
            </a:extLst>
          </p:cNvPr>
          <p:cNvSpPr txBox="1"/>
          <p:nvPr/>
        </p:nvSpPr>
        <p:spPr>
          <a:xfrm>
            <a:off x="2608355" y="3768787"/>
            <a:ext cx="32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02242E-E39D-FD86-510B-45701B34AF27}"/>
              </a:ext>
            </a:extLst>
          </p:cNvPr>
          <p:cNvSpPr txBox="1"/>
          <p:nvPr/>
        </p:nvSpPr>
        <p:spPr>
          <a:xfrm>
            <a:off x="2670295" y="4710213"/>
            <a:ext cx="5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9C9D72-CE42-87CF-B88C-2A9691307324}"/>
              </a:ext>
            </a:extLst>
          </p:cNvPr>
          <p:cNvSpPr txBox="1"/>
          <p:nvPr/>
        </p:nvSpPr>
        <p:spPr>
          <a:xfrm>
            <a:off x="6833176" y="4685577"/>
            <a:ext cx="5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DDC495FE-F4FA-46EC-F8F6-73ACA9B54CF6}"/>
              </a:ext>
            </a:extLst>
          </p:cNvPr>
          <p:cNvSpPr/>
          <p:nvPr/>
        </p:nvSpPr>
        <p:spPr>
          <a:xfrm>
            <a:off x="4765963" y="1487524"/>
            <a:ext cx="157018" cy="4248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4F549CA-6D80-8F22-11E0-B3327A89FA36}"/>
              </a:ext>
            </a:extLst>
          </p:cNvPr>
          <p:cNvSpPr txBox="1"/>
          <p:nvPr/>
        </p:nvSpPr>
        <p:spPr>
          <a:xfrm>
            <a:off x="4922981" y="1487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53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7E897-5BD1-4CF2-2835-160C2C93D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7C4EEB-673C-9BC9-5FF9-7754E771B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789804"/>
              </p:ext>
            </p:extLst>
          </p:nvPr>
        </p:nvGraphicFramePr>
        <p:xfrm>
          <a:off x="2724727" y="1024466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val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2D7E1FE-C97E-12CE-56A7-5FB7B8C6D770}"/>
              </a:ext>
            </a:extLst>
          </p:cNvPr>
          <p:cNvCxnSpPr>
            <a:cxnSpLocks/>
          </p:cNvCxnSpPr>
          <p:nvPr/>
        </p:nvCxnSpPr>
        <p:spPr>
          <a:xfrm>
            <a:off x="2309090" y="3041073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A8362CB-147C-FF7B-DAD8-D8ED0376853D}"/>
              </a:ext>
            </a:extLst>
          </p:cNvPr>
          <p:cNvSpPr txBox="1"/>
          <p:nvPr/>
        </p:nvSpPr>
        <p:spPr>
          <a:xfrm>
            <a:off x="1881907" y="2856407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B843881-748E-06B3-CCFA-C3F59EE46241}"/>
              </a:ext>
            </a:extLst>
          </p:cNvPr>
          <p:cNvCxnSpPr>
            <a:cxnSpLocks/>
          </p:cNvCxnSpPr>
          <p:nvPr/>
        </p:nvCxnSpPr>
        <p:spPr>
          <a:xfrm>
            <a:off x="2298699" y="1207777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012CF11-4235-61EC-0F75-0DA0D11EAB7A}"/>
              </a:ext>
            </a:extLst>
          </p:cNvPr>
          <p:cNvSpPr txBox="1"/>
          <p:nvPr/>
        </p:nvSpPr>
        <p:spPr>
          <a:xfrm>
            <a:off x="1813791" y="1023111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B6A3709-2A4E-0FD9-D8A0-C2F2E203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24"/>
              </p:ext>
            </p:extLst>
          </p:nvPr>
        </p:nvGraphicFramePr>
        <p:xfrm>
          <a:off x="6950363" y="259019"/>
          <a:ext cx="16440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val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12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FA0406-05C7-E44B-66E9-6786D1930A2B}"/>
              </a:ext>
            </a:extLst>
          </p:cNvPr>
          <p:cNvCxnSpPr>
            <a:cxnSpLocks/>
          </p:cNvCxnSpPr>
          <p:nvPr/>
        </p:nvCxnSpPr>
        <p:spPr>
          <a:xfrm>
            <a:off x="6534726" y="3041073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315C2C1-CCB4-8396-45E4-98A0E6BCE4FF}"/>
              </a:ext>
            </a:extLst>
          </p:cNvPr>
          <p:cNvSpPr txBox="1"/>
          <p:nvPr/>
        </p:nvSpPr>
        <p:spPr>
          <a:xfrm>
            <a:off x="6107543" y="2856407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9784F8-E510-5187-E319-5F1D4E9DA841}"/>
              </a:ext>
            </a:extLst>
          </p:cNvPr>
          <p:cNvCxnSpPr>
            <a:cxnSpLocks/>
          </p:cNvCxnSpPr>
          <p:nvPr/>
        </p:nvCxnSpPr>
        <p:spPr>
          <a:xfrm>
            <a:off x="6470071" y="1577109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18A5B72-DF68-59DB-741A-E457942A2105}"/>
              </a:ext>
            </a:extLst>
          </p:cNvPr>
          <p:cNvSpPr txBox="1"/>
          <p:nvPr/>
        </p:nvSpPr>
        <p:spPr>
          <a:xfrm>
            <a:off x="5985163" y="1392443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1178F9B-CB16-D1DF-03C9-B5C9C30BC406}"/>
              </a:ext>
            </a:extLst>
          </p:cNvPr>
          <p:cNvSpPr/>
          <p:nvPr/>
        </p:nvSpPr>
        <p:spPr>
          <a:xfrm>
            <a:off x="4655121" y="2656593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4EDF85-C4E0-3155-A7AC-0B6ABB11E048}"/>
              </a:ext>
            </a:extLst>
          </p:cNvPr>
          <p:cNvSpPr txBox="1"/>
          <p:nvPr/>
        </p:nvSpPr>
        <p:spPr>
          <a:xfrm>
            <a:off x="4948377" y="2387044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sto,l,a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71528E4-B152-E0B5-5A88-38AD7D6C1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22833"/>
              </p:ext>
            </p:extLst>
          </p:nvPr>
        </p:nvGraphicFramePr>
        <p:xfrm>
          <a:off x="2728191" y="3473796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sto,l,a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BD6D5E-647A-4C9D-975A-3D3F89EFA2B7}"/>
              </a:ext>
            </a:extLst>
          </p:cNvPr>
          <p:cNvCxnSpPr>
            <a:cxnSpLocks/>
          </p:cNvCxnSpPr>
          <p:nvPr/>
        </p:nvCxnSpPr>
        <p:spPr>
          <a:xfrm>
            <a:off x="2309090" y="403081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30ABA95-E3E2-FF27-573D-E333567CF875}"/>
              </a:ext>
            </a:extLst>
          </p:cNvPr>
          <p:cNvSpPr txBox="1"/>
          <p:nvPr/>
        </p:nvSpPr>
        <p:spPr>
          <a:xfrm>
            <a:off x="1881907" y="3846144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94A8604-D342-08A0-D654-FB07CC653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97428"/>
              </p:ext>
            </p:extLst>
          </p:nvPr>
        </p:nvGraphicFramePr>
        <p:xfrm>
          <a:off x="6950363" y="3475304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sto,l,a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F610E5-5B8D-7A5F-30BA-86B76F41F30D}"/>
              </a:ext>
            </a:extLst>
          </p:cNvPr>
          <p:cNvCxnSpPr>
            <a:cxnSpLocks/>
          </p:cNvCxnSpPr>
          <p:nvPr/>
        </p:nvCxnSpPr>
        <p:spPr>
          <a:xfrm>
            <a:off x="6543962" y="365997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A0C59-2920-7A38-8E7A-F963E0BD39B7}"/>
              </a:ext>
            </a:extLst>
          </p:cNvPr>
          <p:cNvSpPr txBox="1"/>
          <p:nvPr/>
        </p:nvSpPr>
        <p:spPr>
          <a:xfrm>
            <a:off x="6116779" y="3475304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2CB3BFD9-F72A-32AB-2C98-54D20812AAF1}"/>
              </a:ext>
            </a:extLst>
          </p:cNvPr>
          <p:cNvSpPr/>
          <p:nvPr/>
        </p:nvSpPr>
        <p:spPr>
          <a:xfrm>
            <a:off x="8594435" y="443345"/>
            <a:ext cx="133929" cy="11337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86973E-7D62-29C3-6F67-3985CE0AC7D1}"/>
              </a:ext>
            </a:extLst>
          </p:cNvPr>
          <p:cNvSpPr txBox="1"/>
          <p:nvPr/>
        </p:nvSpPr>
        <p:spPr>
          <a:xfrm>
            <a:off x="8728364" y="810736"/>
            <a:ext cx="4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9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BC1131-FCFC-934B-2E21-08446AA04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15989"/>
              </p:ext>
            </p:extLst>
          </p:nvPr>
        </p:nvGraphicFramePr>
        <p:xfrm>
          <a:off x="939799" y="72393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3462327-AD82-F210-C2D5-677F7C938F8F}"/>
              </a:ext>
            </a:extLst>
          </p:cNvPr>
          <p:cNvCxnSpPr>
            <a:cxnSpLocks/>
          </p:cNvCxnSpPr>
          <p:nvPr/>
        </p:nvCxnSpPr>
        <p:spPr>
          <a:xfrm>
            <a:off x="524162" y="208900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A76994F-0FC0-67F4-D475-161C17A1BBE9}"/>
              </a:ext>
            </a:extLst>
          </p:cNvPr>
          <p:cNvSpPr txBox="1"/>
          <p:nvPr/>
        </p:nvSpPr>
        <p:spPr>
          <a:xfrm>
            <a:off x="96979" y="190433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99B9FD7-B28C-4489-5E24-B8E474D58DC2}"/>
              </a:ext>
            </a:extLst>
          </p:cNvPr>
          <p:cNvCxnSpPr>
            <a:cxnSpLocks/>
          </p:cNvCxnSpPr>
          <p:nvPr/>
        </p:nvCxnSpPr>
        <p:spPr>
          <a:xfrm>
            <a:off x="513771" y="255704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215C959-2ADD-A508-797B-557969CBB46C}"/>
              </a:ext>
            </a:extLst>
          </p:cNvPr>
          <p:cNvSpPr txBox="1"/>
          <p:nvPr/>
        </p:nvSpPr>
        <p:spPr>
          <a:xfrm>
            <a:off x="28863" y="71038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9D34DB-70BA-00F3-CD50-99056BA6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8132"/>
              </p:ext>
            </p:extLst>
          </p:nvPr>
        </p:nvGraphicFramePr>
        <p:xfrm>
          <a:off x="5165435" y="72393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的反码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FED405-B775-766B-FF6B-0239F49460E6}"/>
              </a:ext>
            </a:extLst>
          </p:cNvPr>
          <p:cNvCxnSpPr>
            <a:cxnSpLocks/>
          </p:cNvCxnSpPr>
          <p:nvPr/>
        </p:nvCxnSpPr>
        <p:spPr>
          <a:xfrm>
            <a:off x="4749798" y="208900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AA918AD-70BB-8803-9AB6-56012BB14127}"/>
              </a:ext>
            </a:extLst>
          </p:cNvPr>
          <p:cNvSpPr txBox="1"/>
          <p:nvPr/>
        </p:nvSpPr>
        <p:spPr>
          <a:xfrm>
            <a:off x="4322615" y="190433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3150F1-3FB2-D668-7D9C-1ABEB352E498}"/>
              </a:ext>
            </a:extLst>
          </p:cNvPr>
          <p:cNvCxnSpPr>
            <a:cxnSpLocks/>
          </p:cNvCxnSpPr>
          <p:nvPr/>
        </p:nvCxnSpPr>
        <p:spPr>
          <a:xfrm>
            <a:off x="4675907" y="255704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D2D5769-CF9A-FD56-5468-F82CE1A7C9F0}"/>
              </a:ext>
            </a:extLst>
          </p:cNvPr>
          <p:cNvSpPr txBox="1"/>
          <p:nvPr/>
        </p:nvSpPr>
        <p:spPr>
          <a:xfrm>
            <a:off x="4190999" y="71038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8E57337-79D2-0140-AF8E-D9EAE2882611}"/>
              </a:ext>
            </a:extLst>
          </p:cNvPr>
          <p:cNvSpPr/>
          <p:nvPr/>
        </p:nvSpPr>
        <p:spPr>
          <a:xfrm>
            <a:off x="2870193" y="1704520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F46DDC-FF1D-1992-38E9-8645E44CD817}"/>
              </a:ext>
            </a:extLst>
          </p:cNvPr>
          <p:cNvSpPr txBox="1"/>
          <p:nvPr/>
        </p:nvSpPr>
        <p:spPr>
          <a:xfrm>
            <a:off x="3163449" y="1434971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opr,l,a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263D700-E778-B84B-84C4-45D94E839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08243"/>
              </p:ext>
            </p:extLst>
          </p:nvPr>
        </p:nvGraphicFramePr>
        <p:xfrm>
          <a:off x="943263" y="2384270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7A273D-7B5F-83BC-6847-FD124EDF8A43}"/>
              </a:ext>
            </a:extLst>
          </p:cNvPr>
          <p:cNvCxnSpPr>
            <a:cxnSpLocks/>
          </p:cNvCxnSpPr>
          <p:nvPr/>
        </p:nvCxnSpPr>
        <p:spPr>
          <a:xfrm>
            <a:off x="524162" y="294128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C37ECF4-91E3-4447-7B34-9FD68A51FD6A}"/>
              </a:ext>
            </a:extLst>
          </p:cNvPr>
          <p:cNvSpPr txBox="1"/>
          <p:nvPr/>
        </p:nvSpPr>
        <p:spPr>
          <a:xfrm>
            <a:off x="96979" y="2756618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FC3DC87B-9610-318E-8066-C3EB424BC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795020"/>
              </p:ext>
            </p:extLst>
          </p:nvPr>
        </p:nvGraphicFramePr>
        <p:xfrm>
          <a:off x="5165435" y="2385778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3F264C-B9EC-F537-B74B-202130A0B479}"/>
              </a:ext>
            </a:extLst>
          </p:cNvPr>
          <p:cNvCxnSpPr>
            <a:cxnSpLocks/>
          </p:cNvCxnSpPr>
          <p:nvPr/>
        </p:nvCxnSpPr>
        <p:spPr>
          <a:xfrm>
            <a:off x="4759034" y="257044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B978B3F-EFEA-C9F0-3B9E-464D65695998}"/>
              </a:ext>
            </a:extLst>
          </p:cNvPr>
          <p:cNvSpPr txBox="1"/>
          <p:nvPr/>
        </p:nvSpPr>
        <p:spPr>
          <a:xfrm>
            <a:off x="4331851" y="2385778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DA04CCC-E1DD-F184-2314-35E61E8E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07866"/>
              </p:ext>
            </p:extLst>
          </p:nvPr>
        </p:nvGraphicFramePr>
        <p:xfrm>
          <a:off x="5987471" y="3382033"/>
          <a:ext cx="164407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6D69CC5-CD81-2476-2E40-973B7E0D2747}"/>
              </a:ext>
            </a:extLst>
          </p:cNvPr>
          <p:cNvCxnSpPr>
            <a:cxnSpLocks/>
          </p:cNvCxnSpPr>
          <p:nvPr/>
        </p:nvCxnSpPr>
        <p:spPr>
          <a:xfrm>
            <a:off x="5582230" y="576948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FDC6CDD-89BD-1D7B-9C84-942B0C653E51}"/>
              </a:ext>
            </a:extLst>
          </p:cNvPr>
          <p:cNvSpPr txBox="1"/>
          <p:nvPr/>
        </p:nvSpPr>
        <p:spPr>
          <a:xfrm>
            <a:off x="5155047" y="558481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29F9C65-ECED-EB6C-CAFF-1C9B3716CC1F}"/>
              </a:ext>
            </a:extLst>
          </p:cNvPr>
          <p:cNvCxnSpPr>
            <a:cxnSpLocks/>
          </p:cNvCxnSpPr>
          <p:nvPr/>
        </p:nvCxnSpPr>
        <p:spPr>
          <a:xfrm>
            <a:off x="5571839" y="3575958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BE3EFAE-383B-4432-EF33-58402447B6B0}"/>
              </a:ext>
            </a:extLst>
          </p:cNvPr>
          <p:cNvSpPr txBox="1"/>
          <p:nvPr/>
        </p:nvSpPr>
        <p:spPr>
          <a:xfrm>
            <a:off x="5086931" y="3391292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14A03FD-C85C-14D3-C452-F33F634B8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00695"/>
              </p:ext>
            </p:extLst>
          </p:nvPr>
        </p:nvGraphicFramePr>
        <p:xfrm>
          <a:off x="10232739" y="3459866"/>
          <a:ext cx="1644072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a+b,a-b,a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/b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90246A-5EAD-2A58-8345-8CAB2DF7FDAE}"/>
              </a:ext>
            </a:extLst>
          </p:cNvPr>
          <p:cNvCxnSpPr>
            <a:cxnSpLocks/>
          </p:cNvCxnSpPr>
          <p:nvPr/>
        </p:nvCxnSpPr>
        <p:spPr>
          <a:xfrm>
            <a:off x="9807866" y="576948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42004B-DE2F-A7CF-E523-8B193986CDE3}"/>
              </a:ext>
            </a:extLst>
          </p:cNvPr>
          <p:cNvSpPr txBox="1"/>
          <p:nvPr/>
        </p:nvSpPr>
        <p:spPr>
          <a:xfrm>
            <a:off x="9380683" y="558481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33B4697-C0AF-BDD5-B057-7ECF96307F71}"/>
              </a:ext>
            </a:extLst>
          </p:cNvPr>
          <p:cNvCxnSpPr>
            <a:cxnSpLocks/>
          </p:cNvCxnSpPr>
          <p:nvPr/>
        </p:nvCxnSpPr>
        <p:spPr>
          <a:xfrm>
            <a:off x="9743211" y="3644532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0C49E0E-4C30-5E08-5DCC-3450A2DC3C95}"/>
              </a:ext>
            </a:extLst>
          </p:cNvPr>
          <p:cNvSpPr txBox="1"/>
          <p:nvPr/>
        </p:nvSpPr>
        <p:spPr>
          <a:xfrm>
            <a:off x="9258303" y="3459866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66BBDAA1-F081-4204-01C6-04A27D6A2525}"/>
              </a:ext>
            </a:extLst>
          </p:cNvPr>
          <p:cNvSpPr/>
          <p:nvPr/>
        </p:nvSpPr>
        <p:spPr>
          <a:xfrm>
            <a:off x="7928261" y="5385000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18636D-7C3F-ADEC-FA87-7B1A29327749}"/>
              </a:ext>
            </a:extLst>
          </p:cNvPr>
          <p:cNvSpPr txBox="1"/>
          <p:nvPr/>
        </p:nvSpPr>
        <p:spPr>
          <a:xfrm>
            <a:off x="8221517" y="5115451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opr,l,a</a:t>
            </a:r>
            <a:endParaRPr lang="zh-CN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7079DFF-4815-80D9-BAB3-EEDEA1A84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63787"/>
              </p:ext>
            </p:extLst>
          </p:nvPr>
        </p:nvGraphicFramePr>
        <p:xfrm>
          <a:off x="6001331" y="6057161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4043DBD-4187-5C4F-CC1F-E02773B32D59}"/>
              </a:ext>
            </a:extLst>
          </p:cNvPr>
          <p:cNvCxnSpPr>
            <a:cxnSpLocks/>
          </p:cNvCxnSpPr>
          <p:nvPr/>
        </p:nvCxnSpPr>
        <p:spPr>
          <a:xfrm>
            <a:off x="5582230" y="6614175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587C240-4595-816E-80EA-22C32592D296}"/>
              </a:ext>
            </a:extLst>
          </p:cNvPr>
          <p:cNvSpPr txBox="1"/>
          <p:nvPr/>
        </p:nvSpPr>
        <p:spPr>
          <a:xfrm>
            <a:off x="5155047" y="6429509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05C53BF-47A7-86F9-BB6F-BADE26AB3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19048"/>
              </p:ext>
            </p:extLst>
          </p:nvPr>
        </p:nvGraphicFramePr>
        <p:xfrm>
          <a:off x="10223503" y="6058669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16F4197-F953-105C-778A-1745A072E4F1}"/>
              </a:ext>
            </a:extLst>
          </p:cNvPr>
          <p:cNvCxnSpPr>
            <a:cxnSpLocks/>
          </p:cNvCxnSpPr>
          <p:nvPr/>
        </p:nvCxnSpPr>
        <p:spPr>
          <a:xfrm>
            <a:off x="9817102" y="6243335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E9AA088-A072-A522-552E-36A0BA80307B}"/>
              </a:ext>
            </a:extLst>
          </p:cNvPr>
          <p:cNvSpPr txBox="1"/>
          <p:nvPr/>
        </p:nvSpPr>
        <p:spPr>
          <a:xfrm>
            <a:off x="9389919" y="6058669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4BF4-0F07-737C-F763-2161BFC2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B84501-2862-5AE7-B337-E5523689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96874"/>
              </p:ext>
            </p:extLst>
          </p:nvPr>
        </p:nvGraphicFramePr>
        <p:xfrm>
          <a:off x="3121891" y="1353121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9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EC6AD64-15DF-13A8-80D4-9B467F72CB49}"/>
              </a:ext>
            </a:extLst>
          </p:cNvPr>
          <p:cNvCxnSpPr>
            <a:cxnSpLocks/>
          </p:cNvCxnSpPr>
          <p:nvPr/>
        </p:nvCxnSpPr>
        <p:spPr>
          <a:xfrm>
            <a:off x="2706254" y="298166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8F84148-6DDD-E3BB-98AA-6B472F197653}"/>
              </a:ext>
            </a:extLst>
          </p:cNvPr>
          <p:cNvSpPr txBox="1"/>
          <p:nvPr/>
        </p:nvSpPr>
        <p:spPr>
          <a:xfrm>
            <a:off x="2279071" y="2796998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470089A-40BB-EB75-C509-D4E1070EBE55}"/>
              </a:ext>
            </a:extLst>
          </p:cNvPr>
          <p:cNvCxnSpPr>
            <a:cxnSpLocks/>
          </p:cNvCxnSpPr>
          <p:nvPr/>
        </p:nvCxnSpPr>
        <p:spPr>
          <a:xfrm>
            <a:off x="2695863" y="1519600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B31946B-DE14-5415-F16F-65509BB15FA4}"/>
              </a:ext>
            </a:extLst>
          </p:cNvPr>
          <p:cNvSpPr txBox="1"/>
          <p:nvPr/>
        </p:nvSpPr>
        <p:spPr>
          <a:xfrm>
            <a:off x="2210955" y="1334934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7A8FE1-1894-B3A5-E3EB-851AC2953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13447"/>
              </p:ext>
            </p:extLst>
          </p:nvPr>
        </p:nvGraphicFramePr>
        <p:xfrm>
          <a:off x="7356763" y="1720748"/>
          <a:ext cx="16440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1650A16-07E0-9C99-FC74-0619F61E5771}"/>
              </a:ext>
            </a:extLst>
          </p:cNvPr>
          <p:cNvCxnSpPr>
            <a:cxnSpLocks/>
          </p:cNvCxnSpPr>
          <p:nvPr/>
        </p:nvCxnSpPr>
        <p:spPr>
          <a:xfrm>
            <a:off x="6941126" y="4491945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073E57C-0DD9-37BE-E289-5C9DC1565AB3}"/>
              </a:ext>
            </a:extLst>
          </p:cNvPr>
          <p:cNvSpPr txBox="1"/>
          <p:nvPr/>
        </p:nvSpPr>
        <p:spPr>
          <a:xfrm>
            <a:off x="6513943" y="4307279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F7599A-C7C6-2C5B-C360-AB12D458434E}"/>
              </a:ext>
            </a:extLst>
          </p:cNvPr>
          <p:cNvCxnSpPr>
            <a:cxnSpLocks/>
          </p:cNvCxnSpPr>
          <p:nvPr/>
        </p:nvCxnSpPr>
        <p:spPr>
          <a:xfrm>
            <a:off x="6855689" y="3019442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2172729-8B64-8C86-29FC-0FF01DC2AD69}"/>
              </a:ext>
            </a:extLst>
          </p:cNvPr>
          <p:cNvSpPr txBox="1"/>
          <p:nvPr/>
        </p:nvSpPr>
        <p:spPr>
          <a:xfrm>
            <a:off x="6370781" y="2834776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3F4CD08-05C4-3A62-8BCD-2428ED128E90}"/>
              </a:ext>
            </a:extLst>
          </p:cNvPr>
          <p:cNvSpPr/>
          <p:nvPr/>
        </p:nvSpPr>
        <p:spPr>
          <a:xfrm>
            <a:off x="5052285" y="2597184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41051C-4987-8087-31E1-9E23E8D23012}"/>
              </a:ext>
            </a:extLst>
          </p:cNvPr>
          <p:cNvSpPr txBox="1"/>
          <p:nvPr/>
        </p:nvSpPr>
        <p:spPr>
          <a:xfrm>
            <a:off x="5345541" y="2327635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opr,0,0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DE827E4-E8F0-CA5D-BAEB-3731FCD3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5874"/>
              </p:ext>
            </p:extLst>
          </p:nvPr>
        </p:nvGraphicFramePr>
        <p:xfrm>
          <a:off x="3121891" y="3205950"/>
          <a:ext cx="16440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7F67AD0-A5B4-2AC2-C276-F7632018C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29398"/>
              </p:ext>
            </p:extLst>
          </p:nvPr>
        </p:nvGraphicFramePr>
        <p:xfrm>
          <a:off x="7347527" y="3205950"/>
          <a:ext cx="16440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9E8C838-6AA3-034B-5F89-4E0E22F2F30C}"/>
              </a:ext>
            </a:extLst>
          </p:cNvPr>
          <p:cNvSpPr txBox="1"/>
          <p:nvPr/>
        </p:nvSpPr>
        <p:spPr>
          <a:xfrm>
            <a:off x="2706254" y="4339371"/>
            <a:ext cx="5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E17CFA-8E74-1DAA-B62B-B6D6F854FC86}"/>
              </a:ext>
            </a:extLst>
          </p:cNvPr>
          <p:cNvSpPr txBox="1"/>
          <p:nvPr/>
        </p:nvSpPr>
        <p:spPr>
          <a:xfrm>
            <a:off x="8962159" y="4318136"/>
            <a:ext cx="52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F47EB06A-6DC0-47EE-FAD4-18222E4E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06585"/>
              </p:ext>
            </p:extLst>
          </p:nvPr>
        </p:nvGraphicFramePr>
        <p:xfrm>
          <a:off x="3125355" y="4834494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opr,0,0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575AAE-F1E7-B5B2-9BB3-E65C5CD426EC}"/>
              </a:ext>
            </a:extLst>
          </p:cNvPr>
          <p:cNvCxnSpPr>
            <a:cxnSpLocks/>
          </p:cNvCxnSpPr>
          <p:nvPr/>
        </p:nvCxnSpPr>
        <p:spPr>
          <a:xfrm>
            <a:off x="2706254" y="6504028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7198F5F-E6C0-9D24-20FB-8BA0D5EA6393}"/>
              </a:ext>
            </a:extLst>
          </p:cNvPr>
          <p:cNvSpPr txBox="1"/>
          <p:nvPr/>
        </p:nvSpPr>
        <p:spPr>
          <a:xfrm>
            <a:off x="2279071" y="6319362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E1BF57-BB3F-93B8-7A81-ECF133925BC5}"/>
              </a:ext>
            </a:extLst>
          </p:cNvPr>
          <p:cNvCxnSpPr>
            <a:cxnSpLocks/>
          </p:cNvCxnSpPr>
          <p:nvPr/>
        </p:nvCxnSpPr>
        <p:spPr>
          <a:xfrm>
            <a:off x="6941126" y="5020668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F9BF09E-53C0-E3F3-5B01-74635C69B3BF}"/>
              </a:ext>
            </a:extLst>
          </p:cNvPr>
          <p:cNvSpPr txBox="1"/>
          <p:nvPr/>
        </p:nvSpPr>
        <p:spPr>
          <a:xfrm>
            <a:off x="6513943" y="4836002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DEBEF7-7AFD-0126-0CB0-807E70B7F01B}"/>
              </a:ext>
            </a:extLst>
          </p:cNvPr>
          <p:cNvSpPr txBox="1"/>
          <p:nvPr/>
        </p:nvSpPr>
        <p:spPr>
          <a:xfrm>
            <a:off x="4783281" y="4834494"/>
            <a:ext cx="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7CFEF706-4576-74A2-0AF2-3B92594F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6955"/>
              </p:ext>
            </p:extLst>
          </p:nvPr>
        </p:nvGraphicFramePr>
        <p:xfrm>
          <a:off x="7356763" y="4834494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opr,0,0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7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12E5A-ACC8-CE0D-B923-44C882F9C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B47EB0-9365-E9CD-9848-FC9AB9673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69110"/>
              </p:ext>
            </p:extLst>
          </p:nvPr>
        </p:nvGraphicFramePr>
        <p:xfrm>
          <a:off x="939799" y="72393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704E43B-7C1B-6866-B048-7E3695B7F3F8}"/>
              </a:ext>
            </a:extLst>
          </p:cNvPr>
          <p:cNvCxnSpPr>
            <a:cxnSpLocks/>
          </p:cNvCxnSpPr>
          <p:nvPr/>
        </p:nvCxnSpPr>
        <p:spPr>
          <a:xfrm>
            <a:off x="524162" y="208900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B230383-0A28-F03A-1E1D-AA4BD3F7B4C7}"/>
              </a:ext>
            </a:extLst>
          </p:cNvPr>
          <p:cNvSpPr txBox="1"/>
          <p:nvPr/>
        </p:nvSpPr>
        <p:spPr>
          <a:xfrm>
            <a:off x="96979" y="190433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6AF22EE-6BFB-5ACC-4E9B-CB9A82FD06F4}"/>
              </a:ext>
            </a:extLst>
          </p:cNvPr>
          <p:cNvCxnSpPr>
            <a:cxnSpLocks/>
          </p:cNvCxnSpPr>
          <p:nvPr/>
        </p:nvCxnSpPr>
        <p:spPr>
          <a:xfrm>
            <a:off x="513771" y="255704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75BA60-6883-5215-340A-CEEFDEC44084}"/>
              </a:ext>
            </a:extLst>
          </p:cNvPr>
          <p:cNvSpPr txBox="1"/>
          <p:nvPr/>
        </p:nvSpPr>
        <p:spPr>
          <a:xfrm>
            <a:off x="28863" y="71038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F367A7B-7EC3-2F55-4232-2AE070EA5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15588"/>
              </p:ext>
            </p:extLst>
          </p:nvPr>
        </p:nvGraphicFramePr>
        <p:xfrm>
          <a:off x="5165435" y="72393"/>
          <a:ext cx="16440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(a&amp;0b1)==1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E38053-D42C-E89B-E21F-250AF9347E0C}"/>
              </a:ext>
            </a:extLst>
          </p:cNvPr>
          <p:cNvCxnSpPr>
            <a:cxnSpLocks/>
          </p:cNvCxnSpPr>
          <p:nvPr/>
        </p:nvCxnSpPr>
        <p:spPr>
          <a:xfrm>
            <a:off x="4749798" y="2089000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3149A4-85B3-0FE2-30E2-FD1AA5883691}"/>
              </a:ext>
            </a:extLst>
          </p:cNvPr>
          <p:cNvSpPr txBox="1"/>
          <p:nvPr/>
        </p:nvSpPr>
        <p:spPr>
          <a:xfrm>
            <a:off x="4322615" y="1904334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7A208C-A7AF-935E-F187-97C3622EA945}"/>
              </a:ext>
            </a:extLst>
          </p:cNvPr>
          <p:cNvCxnSpPr>
            <a:cxnSpLocks/>
          </p:cNvCxnSpPr>
          <p:nvPr/>
        </p:nvCxnSpPr>
        <p:spPr>
          <a:xfrm>
            <a:off x="4675907" y="255704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A4BD725-EED9-1130-D0C0-44E931BA28EF}"/>
              </a:ext>
            </a:extLst>
          </p:cNvPr>
          <p:cNvSpPr txBox="1"/>
          <p:nvPr/>
        </p:nvSpPr>
        <p:spPr>
          <a:xfrm>
            <a:off x="4190999" y="71038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E787E8E-D161-56A6-E562-D5B05A10745B}"/>
              </a:ext>
            </a:extLst>
          </p:cNvPr>
          <p:cNvSpPr/>
          <p:nvPr/>
        </p:nvSpPr>
        <p:spPr>
          <a:xfrm>
            <a:off x="2870193" y="1704520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D35E28-E074-D5C1-8F13-E3A35345886F}"/>
              </a:ext>
            </a:extLst>
          </p:cNvPr>
          <p:cNvSpPr txBox="1"/>
          <p:nvPr/>
        </p:nvSpPr>
        <p:spPr>
          <a:xfrm>
            <a:off x="3163449" y="1434971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opr,l,a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FAFF5C8-8BA2-736A-1B55-94C838603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19856"/>
              </p:ext>
            </p:extLst>
          </p:nvPr>
        </p:nvGraphicFramePr>
        <p:xfrm>
          <a:off x="943263" y="2384270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E1A90A-A808-1CAB-3B44-5706AFA4B563}"/>
              </a:ext>
            </a:extLst>
          </p:cNvPr>
          <p:cNvCxnSpPr>
            <a:cxnSpLocks/>
          </p:cNvCxnSpPr>
          <p:nvPr/>
        </p:nvCxnSpPr>
        <p:spPr>
          <a:xfrm>
            <a:off x="524162" y="294128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A6D7767-F492-4EC9-21E9-27B3506916CB}"/>
              </a:ext>
            </a:extLst>
          </p:cNvPr>
          <p:cNvSpPr txBox="1"/>
          <p:nvPr/>
        </p:nvSpPr>
        <p:spPr>
          <a:xfrm>
            <a:off x="96979" y="2756618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986F120-8C3A-E998-4BE4-C2CB4342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46523"/>
              </p:ext>
            </p:extLst>
          </p:nvPr>
        </p:nvGraphicFramePr>
        <p:xfrm>
          <a:off x="5165435" y="2385778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B74AEE-972A-87A9-43E7-2802740C4AEA}"/>
              </a:ext>
            </a:extLst>
          </p:cNvPr>
          <p:cNvCxnSpPr>
            <a:cxnSpLocks/>
          </p:cNvCxnSpPr>
          <p:nvPr/>
        </p:nvCxnSpPr>
        <p:spPr>
          <a:xfrm>
            <a:off x="4759034" y="2570444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C171D-06FC-8B3D-9343-AD088DF6877B}"/>
              </a:ext>
            </a:extLst>
          </p:cNvPr>
          <p:cNvSpPr txBox="1"/>
          <p:nvPr/>
        </p:nvSpPr>
        <p:spPr>
          <a:xfrm>
            <a:off x="4331851" y="2385778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0200248-0884-1869-095D-0DFD5F6CF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59602"/>
              </p:ext>
            </p:extLst>
          </p:nvPr>
        </p:nvGraphicFramePr>
        <p:xfrm>
          <a:off x="6065975" y="3412290"/>
          <a:ext cx="164407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278DB8-FFDF-A067-C2D4-6FFF7C04F1AE}"/>
              </a:ext>
            </a:extLst>
          </p:cNvPr>
          <p:cNvCxnSpPr>
            <a:cxnSpLocks/>
          </p:cNvCxnSpPr>
          <p:nvPr/>
        </p:nvCxnSpPr>
        <p:spPr>
          <a:xfrm>
            <a:off x="5660734" y="5799737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C2551BD-7826-01ED-0E05-14E5713FD3F1}"/>
              </a:ext>
            </a:extLst>
          </p:cNvPr>
          <p:cNvSpPr txBox="1"/>
          <p:nvPr/>
        </p:nvSpPr>
        <p:spPr>
          <a:xfrm>
            <a:off x="5233551" y="561507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848B56-0836-EBC5-1157-391F3AA2C454}"/>
              </a:ext>
            </a:extLst>
          </p:cNvPr>
          <p:cNvCxnSpPr>
            <a:cxnSpLocks/>
          </p:cNvCxnSpPr>
          <p:nvPr/>
        </p:nvCxnSpPr>
        <p:spPr>
          <a:xfrm>
            <a:off x="5650343" y="3606215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D611EB8-31A2-2DC8-CBB3-71A06704D75E}"/>
              </a:ext>
            </a:extLst>
          </p:cNvPr>
          <p:cNvSpPr txBox="1"/>
          <p:nvPr/>
        </p:nvSpPr>
        <p:spPr>
          <a:xfrm>
            <a:off x="5165435" y="3421549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16CB889-EAF3-BBBE-675C-AB82A8D9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26698"/>
              </p:ext>
            </p:extLst>
          </p:nvPr>
        </p:nvGraphicFramePr>
        <p:xfrm>
          <a:off x="10302007" y="3215803"/>
          <a:ext cx="1644072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a==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!=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b,a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&gt;=b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具体值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1A5D5C-D3AF-E61F-B1B5-0DEB60784783}"/>
              </a:ext>
            </a:extLst>
          </p:cNvPr>
          <p:cNvCxnSpPr>
            <a:cxnSpLocks/>
          </p:cNvCxnSpPr>
          <p:nvPr/>
        </p:nvCxnSpPr>
        <p:spPr>
          <a:xfrm>
            <a:off x="9886370" y="5799737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DB76DC3-1D6C-141D-240A-3DA8993A1360}"/>
              </a:ext>
            </a:extLst>
          </p:cNvPr>
          <p:cNvSpPr txBox="1"/>
          <p:nvPr/>
        </p:nvSpPr>
        <p:spPr>
          <a:xfrm>
            <a:off x="9459187" y="5615071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955C42-6FF1-C6DD-126B-CDF1D95C86A8}"/>
              </a:ext>
            </a:extLst>
          </p:cNvPr>
          <p:cNvCxnSpPr>
            <a:cxnSpLocks/>
          </p:cNvCxnSpPr>
          <p:nvPr/>
        </p:nvCxnSpPr>
        <p:spPr>
          <a:xfrm>
            <a:off x="9821715" y="3412290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7C880C1-6806-367E-B707-A6F3D271F75C}"/>
              </a:ext>
            </a:extLst>
          </p:cNvPr>
          <p:cNvSpPr txBox="1"/>
          <p:nvPr/>
        </p:nvSpPr>
        <p:spPr>
          <a:xfrm>
            <a:off x="9336807" y="3227624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2BA51A7-F2EB-F7FB-A23F-FC8D4C36653A}"/>
              </a:ext>
            </a:extLst>
          </p:cNvPr>
          <p:cNvSpPr/>
          <p:nvPr/>
        </p:nvSpPr>
        <p:spPr>
          <a:xfrm>
            <a:off x="8006765" y="5415257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3C2152-7279-D081-476A-50BEADAE6DF4}"/>
              </a:ext>
            </a:extLst>
          </p:cNvPr>
          <p:cNvSpPr txBox="1"/>
          <p:nvPr/>
        </p:nvSpPr>
        <p:spPr>
          <a:xfrm>
            <a:off x="8300021" y="5145708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opr,l,a</a:t>
            </a:r>
            <a:endParaRPr lang="zh-CN" altLang="en-US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FC53EFA-4135-858A-0048-B43000DA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04078"/>
              </p:ext>
            </p:extLst>
          </p:nvPr>
        </p:nvGraphicFramePr>
        <p:xfrm>
          <a:off x="6079835" y="6087418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F478003-3D46-C950-D9BB-C8FF9D686873}"/>
              </a:ext>
            </a:extLst>
          </p:cNvPr>
          <p:cNvCxnSpPr>
            <a:cxnSpLocks/>
          </p:cNvCxnSpPr>
          <p:nvPr/>
        </p:nvCxnSpPr>
        <p:spPr>
          <a:xfrm>
            <a:off x="5660734" y="664443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28060DA-3787-EF51-BCFD-492F9F3ED669}"/>
              </a:ext>
            </a:extLst>
          </p:cNvPr>
          <p:cNvSpPr txBox="1"/>
          <p:nvPr/>
        </p:nvSpPr>
        <p:spPr>
          <a:xfrm>
            <a:off x="5233551" y="6459766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89ADE108-E5C1-1971-51EE-860B0BB56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72323"/>
              </p:ext>
            </p:extLst>
          </p:nvPr>
        </p:nvGraphicFramePr>
        <p:xfrm>
          <a:off x="10302007" y="6088926"/>
          <a:ext cx="16440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jmp,l,a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opr,l,a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059120-CFCC-802A-D7E5-BD4126FA5021}"/>
              </a:ext>
            </a:extLst>
          </p:cNvPr>
          <p:cNvCxnSpPr>
            <a:cxnSpLocks/>
          </p:cNvCxnSpPr>
          <p:nvPr/>
        </p:nvCxnSpPr>
        <p:spPr>
          <a:xfrm>
            <a:off x="9895606" y="6273592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C121D92-420D-9B8B-DB59-38C6AFF7F3C5}"/>
              </a:ext>
            </a:extLst>
          </p:cNvPr>
          <p:cNvSpPr txBox="1"/>
          <p:nvPr/>
        </p:nvSpPr>
        <p:spPr>
          <a:xfrm>
            <a:off x="9468423" y="6088926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2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EBD55A7-3595-5211-90D1-963F7B974516}"/>
              </a:ext>
            </a:extLst>
          </p:cNvPr>
          <p:cNvCxnSpPr>
            <a:cxnSpLocks/>
          </p:cNvCxnSpPr>
          <p:nvPr/>
        </p:nvCxnSpPr>
        <p:spPr>
          <a:xfrm>
            <a:off x="2687784" y="336342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6756A153-3023-792F-6119-273C8DD933AB}"/>
              </a:ext>
            </a:extLst>
          </p:cNvPr>
          <p:cNvSpPr txBox="1"/>
          <p:nvPr/>
        </p:nvSpPr>
        <p:spPr>
          <a:xfrm>
            <a:off x="2260601" y="3178755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468156-6976-DD85-C64F-F4C5D31D89B0}"/>
              </a:ext>
            </a:extLst>
          </p:cNvPr>
          <p:cNvCxnSpPr>
            <a:cxnSpLocks/>
          </p:cNvCxnSpPr>
          <p:nvPr/>
        </p:nvCxnSpPr>
        <p:spPr>
          <a:xfrm>
            <a:off x="2695863" y="1878553"/>
            <a:ext cx="4294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25D7865-C270-D6E8-46A4-B8A2FCB0F651}"/>
              </a:ext>
            </a:extLst>
          </p:cNvPr>
          <p:cNvSpPr txBox="1"/>
          <p:nvPr/>
        </p:nvSpPr>
        <p:spPr>
          <a:xfrm>
            <a:off x="2210955" y="1693887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8817C3B-7E37-391F-5456-08648FD36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241153"/>
              </p:ext>
            </p:extLst>
          </p:nvPr>
        </p:nvGraphicFramePr>
        <p:xfrm>
          <a:off x="7347527" y="210527"/>
          <a:ext cx="16440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老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sp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00C6AA5-E105-D1DC-42F4-EAA300426635}"/>
              </a:ext>
            </a:extLst>
          </p:cNvPr>
          <p:cNvSpPr txBox="1"/>
          <p:nvPr/>
        </p:nvSpPr>
        <p:spPr>
          <a:xfrm>
            <a:off x="6096000" y="1701280"/>
            <a:ext cx="41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</a:t>
            </a:r>
            <a:r>
              <a:rPr lang="zh-CN" altLang="en-US" dirty="0"/>
              <a:t>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D7C5B1-1DD4-C25F-F950-E914633F67C3}"/>
              </a:ext>
            </a:extLst>
          </p:cNvPr>
          <p:cNvCxnSpPr>
            <a:cxnSpLocks/>
          </p:cNvCxnSpPr>
          <p:nvPr/>
        </p:nvCxnSpPr>
        <p:spPr>
          <a:xfrm>
            <a:off x="6867235" y="1878553"/>
            <a:ext cx="48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EAC337-2CEB-4C61-6C8A-115148D7C948}"/>
              </a:ext>
            </a:extLst>
          </p:cNvPr>
          <p:cNvSpPr txBox="1"/>
          <p:nvPr/>
        </p:nvSpPr>
        <p:spPr>
          <a:xfrm>
            <a:off x="6382327" y="1693887"/>
            <a:ext cx="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DA007CF-D8BB-2A47-9010-7979FB864A0B}"/>
              </a:ext>
            </a:extLst>
          </p:cNvPr>
          <p:cNvSpPr/>
          <p:nvPr/>
        </p:nvSpPr>
        <p:spPr>
          <a:xfrm>
            <a:off x="5276272" y="2651235"/>
            <a:ext cx="1353129" cy="199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03A7C8-4D92-DB2C-AFE8-2371F6C09CE9}"/>
              </a:ext>
            </a:extLst>
          </p:cNvPr>
          <p:cNvSpPr txBox="1"/>
          <p:nvPr/>
        </p:nvSpPr>
        <p:spPr>
          <a:xfrm>
            <a:off x="5569528" y="2381686"/>
            <a:ext cx="94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cal,l,a</a:t>
            </a:r>
            <a:endParaRPr lang="zh-CN" altLang="en-US" dirty="0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B8EF3CA-6AE0-9853-5C98-E9576A1E5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43003"/>
              </p:ext>
            </p:extLst>
          </p:nvPr>
        </p:nvGraphicFramePr>
        <p:xfrm>
          <a:off x="3121891" y="1699128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6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558887F-DBFC-64F9-FD0C-4AED26D46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98395"/>
              </p:ext>
            </p:extLst>
          </p:nvPr>
        </p:nvGraphicFramePr>
        <p:xfrm>
          <a:off x="7347527" y="1699128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pc+1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全局</a:t>
                      </a:r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6759"/>
                  </a:ext>
                </a:extLst>
              </a:tr>
            </a:tbl>
          </a:graphicData>
        </a:graphic>
      </p:graphicFrame>
      <p:sp>
        <p:nvSpPr>
          <p:cNvPr id="26" name="右大括号 25">
            <a:extLst>
              <a:ext uri="{FF2B5EF4-FFF2-40B4-BE49-F238E27FC236}">
                <a16:creationId xmlns:a16="http://schemas.microsoft.com/office/drawing/2014/main" id="{F6FE2EE1-16FB-FD39-EDB7-6AECE4956D96}"/>
              </a:ext>
            </a:extLst>
          </p:cNvPr>
          <p:cNvSpPr/>
          <p:nvPr/>
        </p:nvSpPr>
        <p:spPr>
          <a:xfrm>
            <a:off x="9042399" y="350157"/>
            <a:ext cx="157018" cy="4248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6D4962-BAE0-249D-3C88-FE0287972B99}"/>
              </a:ext>
            </a:extLst>
          </p:cNvPr>
          <p:cNvSpPr txBox="1"/>
          <p:nvPr/>
        </p:nvSpPr>
        <p:spPr>
          <a:xfrm>
            <a:off x="9199417" y="35015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82FDECA-6591-06C7-0D1A-1D3C3DEAE811}"/>
              </a:ext>
            </a:extLst>
          </p:cNvPr>
          <p:cNvSpPr txBox="1"/>
          <p:nvPr/>
        </p:nvSpPr>
        <p:spPr>
          <a:xfrm>
            <a:off x="4775193" y="3188114"/>
            <a:ext cx="35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9FFF94-C3F6-5BB5-3023-9BF264C842A5}"/>
              </a:ext>
            </a:extLst>
          </p:cNvPr>
          <p:cNvSpPr txBox="1"/>
          <p:nvPr/>
        </p:nvSpPr>
        <p:spPr>
          <a:xfrm>
            <a:off x="4775193" y="2851049"/>
            <a:ext cx="35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9ADAF593-7D8D-59F1-F3D0-6EB8427D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65979"/>
              </p:ext>
            </p:extLst>
          </p:nvPr>
        </p:nvGraphicFramePr>
        <p:xfrm>
          <a:off x="3131121" y="3721887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cal,l,a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B7ED385-CDFD-77C4-3894-19223BBAA23C}"/>
              </a:ext>
            </a:extLst>
          </p:cNvPr>
          <p:cNvCxnSpPr>
            <a:cxnSpLocks/>
          </p:cNvCxnSpPr>
          <p:nvPr/>
        </p:nvCxnSpPr>
        <p:spPr>
          <a:xfrm>
            <a:off x="2712020" y="539142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D35E866-ADED-41CE-1525-9730EEC306FD}"/>
              </a:ext>
            </a:extLst>
          </p:cNvPr>
          <p:cNvSpPr txBox="1"/>
          <p:nvPr/>
        </p:nvSpPr>
        <p:spPr>
          <a:xfrm>
            <a:off x="2284837" y="5206755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141EF6B-62BC-CF48-2E23-D0A8860A21B0}"/>
              </a:ext>
            </a:extLst>
          </p:cNvPr>
          <p:cNvCxnSpPr>
            <a:cxnSpLocks/>
          </p:cNvCxnSpPr>
          <p:nvPr/>
        </p:nvCxnSpPr>
        <p:spPr>
          <a:xfrm>
            <a:off x="6946892" y="3908061"/>
            <a:ext cx="4156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8AFCACC-AABE-F96C-0B47-90BA993AB7FB}"/>
              </a:ext>
            </a:extLst>
          </p:cNvPr>
          <p:cNvSpPr txBox="1"/>
          <p:nvPr/>
        </p:nvSpPr>
        <p:spPr>
          <a:xfrm>
            <a:off x="6519709" y="3723395"/>
            <a:ext cx="49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780906-0501-DD30-8E32-3BFC47FFDDC7}"/>
              </a:ext>
            </a:extLst>
          </p:cNvPr>
          <p:cNvSpPr txBox="1"/>
          <p:nvPr/>
        </p:nvSpPr>
        <p:spPr>
          <a:xfrm>
            <a:off x="4789047" y="3721887"/>
            <a:ext cx="33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F906BDE-F316-FC79-D035-F5E80147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12271"/>
              </p:ext>
            </p:extLst>
          </p:nvPr>
        </p:nvGraphicFramePr>
        <p:xfrm>
          <a:off x="7362529" y="3721887"/>
          <a:ext cx="16440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072">
                  <a:extLst>
                    <a:ext uri="{9D8B030D-6E8A-4147-A177-3AD203B41FA5}">
                      <a16:colId xmlns:a16="http://schemas.microsoft.com/office/drawing/2014/main" val="323475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4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lod,l,a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3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lit,l,a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1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cal,l,a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2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1117"/>
              </p:ext>
            </p:extLst>
          </p:nvPr>
        </p:nvGraphicFramePr>
        <p:xfrm>
          <a:off x="1874982" y="100829"/>
          <a:ext cx="954989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GetStrToken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tokenType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758C3B-41ED-A362-35E3-481310E0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6793"/>
              </p:ext>
            </p:extLst>
          </p:nvPr>
        </p:nvGraphicFramePr>
        <p:xfrm>
          <a:off x="1259032" y="2705772"/>
          <a:ext cx="9474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075">
                  <a:extLst>
                    <a:ext uri="{9D8B030D-6E8A-4147-A177-3AD203B41FA5}">
                      <a16:colId xmlns:a16="http://schemas.microsoft.com/office/drawing/2014/main" val="3094716928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2191870681"/>
                    </a:ext>
                  </a:extLst>
                </a:gridCol>
                <a:gridCol w="6610032">
                  <a:extLst>
                    <a:ext uri="{9D8B030D-6E8A-4147-A177-3AD203B41FA5}">
                      <a16:colId xmlns:a16="http://schemas.microsoft.com/office/drawing/2014/main" val="378373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6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6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SYNTAX_ERROR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语法错误。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MISSING_DETAILED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新增详细的 </a:t>
                      </a:r>
                      <a:r>
                        <a:rPr lang="en-US" altLang="zh-CN" dirty="0"/>
                        <a:t>MISSING </a:t>
                      </a:r>
                      <a:r>
                        <a:rPr lang="zh-CN" altLang="en-US" dirty="0"/>
                        <a:t>错误。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7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INVALID_SYNTAX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具体语法无效错误。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2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UNEXPECTED_TOKEN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意外的符号错误。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1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62687-28AB-69BC-4D9B-C1966525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48070"/>
              </p:ext>
            </p:extLst>
          </p:nvPr>
        </p:nvGraphicFramePr>
        <p:xfrm>
          <a:off x="0" y="0"/>
          <a:ext cx="4931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999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SymTable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   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SymTableItem</a:t>
                      </a:r>
                      <a:r>
                        <a:rPr lang="en-US" altLang="zh-CN" dirty="0"/>
                        <a:t>&gt; table;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display;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level;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SymTable</a:t>
                      </a:r>
                      <a:r>
                        <a:rPr lang="en-US" altLang="zh-CN" dirty="0"/>
                        <a:t>() :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(0) ,level(0){</a:t>
                      </a:r>
                      <a:r>
                        <a:rPr lang="en-US" altLang="zh-CN" dirty="0" err="1"/>
                        <a:t>display.resize</a:t>
                      </a:r>
                      <a:r>
                        <a:rPr lang="en-US" altLang="zh-CN" dirty="0"/>
                        <a:t>(1, 0);};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SymTableItem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GetTable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PopDisplay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display.pop_back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EnterProgm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wstring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name);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showAll</a:t>
                      </a:r>
                      <a:r>
                        <a:rPr lang="en-US" altLang="zh-CN" dirty="0"/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InsertToTable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name,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</a:t>
                      </a:r>
                    </a:p>
                    <a:p>
                      <a:r>
                        <a:rPr lang="en-US" altLang="zh-CN" dirty="0"/>
                        <a:t> Category cat);   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SearchInfo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name,Category</a:t>
                      </a:r>
                      <a:r>
                        <a:rPr lang="en-US" altLang="zh-CN" dirty="0"/>
                        <a:t> cat);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MkTable</a:t>
                      </a:r>
                      <a:r>
                        <a:rPr lang="en-US" altLang="zh-CN" dirty="0"/>
                        <a:t>();                           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InitAndClear</a:t>
                      </a:r>
                      <a:r>
                        <a:rPr lang="en-US" altLang="zh-CN" dirty="0"/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AddWidth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ABCB5-2387-0E2E-4C93-8EF69628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2121"/>
              </p:ext>
            </p:extLst>
          </p:nvPr>
        </p:nvGraphicFramePr>
        <p:xfrm>
          <a:off x="5139330" y="101600"/>
          <a:ext cx="2880000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</a:t>
                      </a:r>
                      <a:r>
                        <a:rPr lang="en-US" altLang="zh-CN" dirty="0" err="1"/>
                        <a:t>ProcInfo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isDefined</a:t>
                      </a:r>
                      <a:r>
                        <a:rPr lang="en-US" altLang="zh-CN" dirty="0"/>
                        <a:t>;       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entry;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formVarList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ProcInfo</a:t>
                      </a:r>
                      <a:r>
                        <a:rPr lang="en-US" altLang="zh-CN" dirty="0"/>
                        <a:t>() : Information(){};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override;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()override;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BC0FAA-995F-0F4E-17B5-43069B1C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50843"/>
              </p:ext>
            </p:extLst>
          </p:nvPr>
        </p:nvGraphicFramePr>
        <p:xfrm>
          <a:off x="8413072" y="129540"/>
          <a:ext cx="3600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</a:t>
                      </a:r>
                      <a:r>
                        <a:rPr lang="en-US" altLang="zh-CN" dirty="0" err="1"/>
                        <a:t>VarInfo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value;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VarInfo</a:t>
                      </a:r>
                      <a:r>
                        <a:rPr lang="en-US" altLang="zh-CN" dirty="0"/>
                        <a:t>() : Information(),value(0) {};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 override;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(int </a:t>
                      </a:r>
                      <a:r>
                        <a:rPr lang="en-US" altLang="zh-CN" dirty="0" err="1"/>
                        <a:t>nowValue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override;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6702CD-A825-89A1-81E2-1FABDB9F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22416"/>
              </p:ext>
            </p:extLst>
          </p:nvPr>
        </p:nvGraphicFramePr>
        <p:xfrm>
          <a:off x="6486000" y="3827665"/>
          <a:ext cx="4176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Infomation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cat;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Information():cat(Category::NIL),level(0){};</a:t>
                      </a:r>
                    </a:p>
                    <a:p>
                      <a:r>
                        <a:rPr lang="en-US" altLang="zh-CN" dirty="0"/>
                        <a:t>virtual 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value) {}</a:t>
                      </a:r>
                    </a:p>
                    <a:p>
                      <a:r>
                        <a:rPr lang="en-US" altLang="zh-CN" dirty="0"/>
                        <a:t>virtual 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{ return -1; }</a:t>
                      </a:r>
                    </a:p>
                    <a:p>
                      <a:r>
                        <a:rPr lang="en-US" altLang="zh-CN" dirty="0"/>
                        <a:t>virtual void show();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};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-1;};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2CE086-EB81-D28B-B64F-92490816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5455"/>
              </p:ext>
            </p:extLst>
          </p:nvPr>
        </p:nvGraphicFramePr>
        <p:xfrm>
          <a:off x="1510876" y="5154766"/>
          <a:ext cx="1872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SymTableItem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*info;</a:t>
                      </a:r>
                    </a:p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name;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previous;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44952-8E0B-742C-BCC2-7CB570C8866D}"/>
              </a:ext>
            </a:extLst>
          </p:cNvPr>
          <p:cNvCxnSpPr>
            <a:cxnSpLocks/>
          </p:cNvCxnSpPr>
          <p:nvPr/>
        </p:nvCxnSpPr>
        <p:spPr>
          <a:xfrm flipH="1" flipV="1">
            <a:off x="2446875" y="4733776"/>
            <a:ext cx="1" cy="4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FD0BCE29-FF84-42E4-68D2-BF12930D242D}"/>
              </a:ext>
            </a:extLst>
          </p:cNvPr>
          <p:cNvSpPr/>
          <p:nvPr/>
        </p:nvSpPr>
        <p:spPr>
          <a:xfrm>
            <a:off x="2330546" y="4668520"/>
            <a:ext cx="232657" cy="25461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B18132-0A8F-E440-DC05-5626CEC875A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3402000" y="5970563"/>
            <a:ext cx="306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A122BF40-0539-3F04-C1E6-B06500986A8B}"/>
              </a:ext>
            </a:extLst>
          </p:cNvPr>
          <p:cNvSpPr/>
          <p:nvPr/>
        </p:nvSpPr>
        <p:spPr>
          <a:xfrm>
            <a:off x="3402000" y="5812561"/>
            <a:ext cx="456302" cy="3160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A6FC-95B2-2C27-1422-951CD8B11EA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6579330" y="2849880"/>
            <a:ext cx="1994670" cy="68711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D788026C-3883-81C8-9371-8743FF991A1A}"/>
              </a:ext>
            </a:extLst>
          </p:cNvPr>
          <p:cNvSpPr/>
          <p:nvPr/>
        </p:nvSpPr>
        <p:spPr>
          <a:xfrm>
            <a:off x="8413072" y="3536999"/>
            <a:ext cx="321856" cy="290666"/>
          </a:xfrm>
          <a:prstGeom prst="flowChartMerg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768892-BE15-8013-F82C-BD7710DF9C9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574000" y="2334260"/>
            <a:ext cx="1639072" cy="12027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C5B9E-9380-A7C0-D9DC-A5D679B619BE}"/>
              </a:ext>
            </a:extLst>
          </p:cNvPr>
          <p:cNvSpPr txBox="1"/>
          <p:nvPr/>
        </p:nvSpPr>
        <p:spPr>
          <a:xfrm>
            <a:off x="222404" y="421920"/>
            <a:ext cx="27405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 </a:t>
            </a:r>
            <a:r>
              <a:rPr lang="zh-CN" altLang="en-US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procedure P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var a;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procedure Pa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procedure Pa1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70C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begin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end;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end;    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procedure Pb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end;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begin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end.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end.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13FE79-77C9-83CB-A4AE-3F4DB8F4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8975"/>
              </p:ext>
            </p:extLst>
          </p:nvPr>
        </p:nvGraphicFramePr>
        <p:xfrm>
          <a:off x="2509744" y="326517"/>
          <a:ext cx="510603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819">
                  <a:extLst>
                    <a:ext uri="{9D8B030D-6E8A-4147-A177-3AD203B41FA5}">
                      <a16:colId xmlns:a16="http://schemas.microsoft.com/office/drawing/2014/main" val="2383135980"/>
                    </a:ext>
                  </a:extLst>
                </a:gridCol>
                <a:gridCol w="675528">
                  <a:extLst>
                    <a:ext uri="{9D8B030D-6E8A-4147-A177-3AD203B41FA5}">
                      <a16:colId xmlns:a16="http://schemas.microsoft.com/office/drawing/2014/main" val="80007335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95997236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0169799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98419706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85465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671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previous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5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6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86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6F5EB-26F6-09B5-33E6-12C947595EA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0182" y="202864"/>
            <a:ext cx="309418" cy="71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E7B1EE-EAD2-107E-FACD-F785D7A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6346"/>
              </p:ext>
            </p:extLst>
          </p:nvPr>
        </p:nvGraphicFramePr>
        <p:xfrm>
          <a:off x="7919600" y="17444"/>
          <a:ext cx="4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6B7B4B-EC8F-4210-D02D-DCCA3E8C9B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10182" y="651342"/>
            <a:ext cx="309418" cy="59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503A86-FE39-389B-1640-8529D469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2064"/>
              </p:ext>
            </p:extLst>
          </p:nvPr>
        </p:nvGraphicFramePr>
        <p:xfrm>
          <a:off x="7919600" y="468462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2A12D-DF02-96F1-F843-F869C038C0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10182" y="1099820"/>
            <a:ext cx="309418" cy="50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6574B7B-5D7D-F2BA-03DB-02F731A8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5730"/>
              </p:ext>
            </p:extLst>
          </p:nvPr>
        </p:nvGraphicFramePr>
        <p:xfrm>
          <a:off x="7919600" y="916940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2722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703D5E-48EA-4EAB-265C-B791CD1E12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10182" y="1239225"/>
            <a:ext cx="922654" cy="739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0049040-E57B-9649-7AE1-10A5C078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35112"/>
              </p:ext>
            </p:extLst>
          </p:nvPr>
        </p:nvGraphicFramePr>
        <p:xfrm>
          <a:off x="8532836" y="868385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B15DAB-A31A-B6A4-ADDE-16478261D8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10182" y="2032846"/>
            <a:ext cx="922654" cy="3163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69E872C-FA5F-2D4E-CE47-EB13F9BE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9652"/>
              </p:ext>
            </p:extLst>
          </p:nvPr>
        </p:nvGraphicFramePr>
        <p:xfrm>
          <a:off x="8532836" y="1662006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B2300D-0C13-E753-2556-46A1FC3B95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10182" y="2743200"/>
            <a:ext cx="922654" cy="100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F79869B-7408-D6F1-DEB0-B0AFEC35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6115"/>
              </p:ext>
            </p:extLst>
          </p:nvPr>
        </p:nvGraphicFramePr>
        <p:xfrm>
          <a:off x="8532836" y="2472858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8E65BE-5D71-9FE6-B606-72DDF81FFA7F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>
            <a:off x="7615782" y="2032846"/>
            <a:ext cx="1509880" cy="107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4FD111C-A62F-7434-3C08-8F58047A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01376"/>
              </p:ext>
            </p:extLst>
          </p:nvPr>
        </p:nvGraphicFramePr>
        <p:xfrm>
          <a:off x="9125662" y="147658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8D526F-2BBE-80D7-0CAB-B45F7FB7FC4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1382" y="3238076"/>
            <a:ext cx="1531445" cy="190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8CB94E5-E6A0-8CFA-0FC9-A251CFF1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5327"/>
              </p:ext>
            </p:extLst>
          </p:nvPr>
        </p:nvGraphicFramePr>
        <p:xfrm>
          <a:off x="9152827" y="268181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F64052-B734-60AD-DF3E-10D5E2E5F11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610182" y="3863508"/>
            <a:ext cx="1542645" cy="604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03F4B0-2ABD-D858-DE8D-35425D5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2464"/>
              </p:ext>
            </p:extLst>
          </p:nvPr>
        </p:nvGraphicFramePr>
        <p:xfrm>
          <a:off x="9152827" y="391187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1024FA-451C-E024-BCFD-5F2739EA7F3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10182" y="3490366"/>
            <a:ext cx="329828" cy="6925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8C00055-E4F5-ADF7-2208-0182E4E9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03979"/>
              </p:ext>
            </p:extLst>
          </p:nvPr>
        </p:nvGraphicFramePr>
        <p:xfrm>
          <a:off x="7940010" y="2748686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A5450-676F-946B-6551-3B844C774E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10182" y="4591787"/>
            <a:ext cx="309418" cy="432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85E7A8C-3A0D-0CFA-E786-2F38B564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79606"/>
              </p:ext>
            </p:extLst>
          </p:nvPr>
        </p:nvGraphicFramePr>
        <p:xfrm>
          <a:off x="7919600" y="4283082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115E556-E8D7-768E-4D66-D25D1EACC5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610182" y="4920207"/>
            <a:ext cx="922654" cy="56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0EA7E89-2263-5C39-AAB5-7C226878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715"/>
              </p:ext>
            </p:extLst>
          </p:nvPr>
        </p:nvGraphicFramePr>
        <p:xfrm>
          <a:off x="8532836" y="4549367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415042-EA8C-CC6E-213C-815AEE74706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642947" y="5395602"/>
            <a:ext cx="1482715" cy="3475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E96A292-208B-6757-18CA-C06E5331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58534"/>
              </p:ext>
            </p:extLst>
          </p:nvPr>
        </p:nvGraphicFramePr>
        <p:xfrm>
          <a:off x="9125662" y="5186860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94CB8-5AF9-4C1D-4E5F-4590C2F5F34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642947" y="5743120"/>
            <a:ext cx="916782" cy="3010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D1736FB-AF5F-151C-2E1A-61BBB280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9418"/>
              </p:ext>
            </p:extLst>
          </p:nvPr>
        </p:nvGraphicFramePr>
        <p:xfrm>
          <a:off x="8559729" y="548794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3040</Words>
  <Application>Microsoft Office PowerPoint</Application>
  <PresentationFormat>宽屏</PresentationFormat>
  <Paragraphs>884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46</cp:revision>
  <dcterms:created xsi:type="dcterms:W3CDTF">2024-10-21T02:27:57Z</dcterms:created>
  <dcterms:modified xsi:type="dcterms:W3CDTF">2024-12-13T06:34:29Z</dcterms:modified>
</cp:coreProperties>
</file>