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2024-11-03T12:51:48Z</dcterms:created>
  <dcterms:modified xsi:type="dcterms:W3CDTF">2024-11-03T12:51:48Z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ategories">
    <vt:lpwstr/>
  </property>
  <property fmtid="{D5CDD505-2E9C-101B-9397-08002B2CF9AE}" pid="7" name="comment">
    <vt:lpwstr>False</vt:lpwstr>
  </property>
  <property fmtid="{D5CDD505-2E9C-101B-9397-08002B2CF9AE}" pid="8" name="comments">
    <vt:lpwstr/>
  </property>
  <property fmtid="{D5CDD505-2E9C-101B-9397-08002B2CF9AE}" pid="9" name="crossref">
    <vt:lpwstr/>
  </property>
  <property fmtid="{D5CDD505-2E9C-101B-9397-08002B2CF9AE}" pid="10" name="csl">
    <vt:lpwstr>../../../assets/apalike.csl</vt:lpwstr>
  </property>
  <property fmtid="{D5CDD505-2E9C-101B-9397-08002B2CF9AE}" pid="11" name="date">
    <vt:lpwstr>4/28/2024</vt:lpwstr>
  </property>
  <property fmtid="{D5CDD505-2E9C-101B-9397-08002B2CF9AE}" pid="12" name="date-format">
    <vt:lpwstr>M/DD/YYYY</vt:lpwstr>
  </property>
  <property fmtid="{D5CDD505-2E9C-101B-9397-08002B2CF9AE}" pid="13" name="header-includes">
    <vt:lpwstr/>
  </property>
  <property fmtid="{D5CDD505-2E9C-101B-9397-08002B2CF9AE}" pid="14" name="image">
    <vt:lpwstr>Images/Bayes.svg</vt:lpwstr>
  </property>
  <property fmtid="{D5CDD505-2E9C-101B-9397-08002B2CF9AE}" pid="15" name="include-after">
    <vt:lpwstr/>
  </property>
  <property fmtid="{D5CDD505-2E9C-101B-9397-08002B2CF9AE}" pid="16" name="include-before">
    <vt:lpwstr/>
  </property>
  <property fmtid="{D5CDD505-2E9C-101B-9397-08002B2CF9AE}" pid="17" name="labels">
    <vt:lpwstr/>
  </property>
  <property fmtid="{D5CDD505-2E9C-101B-9397-08002B2CF9AE}" pid="18" name="slide-number">
    <vt:lpwstr>True</vt:lpwstr>
  </property>
  <property fmtid="{D5CDD505-2E9C-101B-9397-08002B2CF9AE}" pid="19" name="subtitle">
    <vt:lpwstr>数学による統一的アプローチ</vt:lpwstr>
  </property>
  <property fmtid="{D5CDD505-2E9C-101B-9397-08002B2CF9AE}" pid="20" name="title-block-banner">
    <vt:lpwstr>True</vt:lpwstr>
  </property>
  <property fmtid="{D5CDD505-2E9C-101B-9397-08002B2CF9AE}" pid="21" name="toc-title">
    <vt:lpwstr>Table of contents</vt:lpwstr>
  </property>
</Properties>
</file>