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1117600"/>
            <a:ext cx="5105400" cy="25527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a:solidFill>
                      <a:srgbClr val="003B4F"/>
                    </a:solidFill>
                    <a:latin typeface="Courier"/>
                  </a:rPr>
                  <a:t>:</a:t>
                </a:r>
                <a:r>
                  <a:rPr>
                    <a:solidFill>
                      <a:srgbClr val="657422"/>
                    </a:solidFill>
                    <a:latin typeface="Courier"/>
                  </a:rPr>
                  <a:t> </a:t>
                </a:r>
                <a:r>
                  <a:rPr>
                    <a:solidFill>
                      <a:srgbClr val="003B4F"/>
                    </a:solidFill>
                    <a:latin typeface="Courier"/>
                  </a:rPr>
                  <a:t>[</a:t>
                </a:r>
                <a:r>
                  <a:rPr>
                    <a:solidFill>
                      <a:srgbClr val="657422"/>
                    </a:solidFill>
                    <a:latin typeface="Courier"/>
                  </a:rPr>
                  <a:t>Lifestyle</a:t>
                </a:r>
                <a:r>
                  <a:rPr>
                    <a:solidFill>
                      <a:srgbClr val="003B4F"/>
                    </a:solidFill>
                    <a:latin typeface="Courier"/>
                  </a:rPr>
                  <a:t>]</a:t>
                </a:r>
                <a:br/>
                <a:r>
                  <a:rPr>
                    <a:solidFill>
                      <a:srgbClr val="4758AB"/>
                    </a:solidFill>
                    <a:latin typeface="Courier"/>
                  </a:rPr>
                  <a:t>abstract</a:t>
                </a:r>
                <a:r>
                  <a:rPr>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a:solidFill>
                      <a:srgbClr val="003B4F"/>
                    </a:solidFill>
                    <a:latin typeface="Courier"/>
                  </a:rPr>
                  <a:t>:</a:t>
                </a:r>
                <a:r>
                  <a:rPr>
                    <a:solidFill>
                      <a:srgbClr val="657422"/>
                    </a:solidFill>
                    <a:latin typeface="Courier"/>
                  </a:rPr>
                  <a:t> 概要</a:t>
                </a:r>
                <a:br/>
                <a:r>
                  <a:rPr>
                    <a:solidFill>
                      <a:srgbClr val="4758AB"/>
                    </a:solidFill>
                    <a:latin typeface="Courier"/>
                  </a:rPr>
                  <a:t>format</a:t>
                </a:r>
                <a:r>
                  <a:rPr>
                    <a:solidFill>
                      <a:srgbClr val="003B4F"/>
                    </a:solidFill>
                    <a:latin typeface="Courier"/>
                  </a:rPr>
                  <a:t>:</a:t>
                </a:r>
                <a:br/>
                <a:r>
                  <a:rPr>
                    <a:solidFill>
                      <a:srgbClr val="657422"/>
                    </a:solidFill>
                    <a:latin typeface="Courier"/>
                  </a:rPr>
                  <a:t>  </a:t>
                </a:r>
                <a:r>
                  <a:rPr>
                    <a:solidFill>
                      <a:srgbClr val="4758AB"/>
                    </a:solidFill>
                    <a:latin typeface="Courier"/>
                  </a:rPr>
                  <a:t>html</a:t>
                </a:r>
                <a:r>
                  <a:rPr>
                    <a:solidFill>
                      <a:srgbClr val="003B4F"/>
                    </a:solidFill>
                    <a:latin typeface="Courier"/>
                  </a:rPr>
                  <a:t>:</a:t>
                </a:r>
                <a:br/>
                <a:r>
                  <a:rPr>
                    <a:solidFill>
                      <a:srgbClr val="657422"/>
                    </a:solidFill>
                    <a:latin typeface="Courier"/>
                  </a:rPr>
                  <a:t>    </a:t>
                </a:r>
                <a:r>
                  <a:rPr>
                    <a:solidFill>
                      <a:srgbClr val="4758AB"/>
                    </a:solidFill>
                    <a:latin typeface="Courier"/>
                  </a:rPr>
                  <a:t>mainfont</a:t>
                </a:r>
                <a:r>
                  <a:rPr>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a:solidFill>
                  <a:srgbClr val="003B4F"/>
                </a:solidFill>
                <a:latin typeface="Courier"/>
              </a:rPr>
              <a:t>:</a:t>
            </a:r>
            <a:br/>
            <a:r>
              <a:rPr>
                <a:solidFill>
                  <a:srgbClr val="657422"/>
                </a:solidFill>
                <a:latin typeface="Courier"/>
              </a:rPr>
              <a:t>  </a:t>
            </a:r>
            <a:r>
              <a:rPr>
                <a:solidFill>
                  <a:srgbClr val="4758AB"/>
                </a:solidFill>
                <a:latin typeface="Courier"/>
              </a:rPr>
              <a:t>workflow_dispatch</a:t>
            </a:r>
            <a:r>
              <a:rPr>
                <a:solidFill>
                  <a:srgbClr val="003B4F"/>
                </a:solidFill>
                <a:latin typeface="Courier"/>
              </a:rPr>
              <a:t>:</a:t>
            </a:r>
            <a:br/>
            <a:r>
              <a:rPr>
                <a:solidFill>
                  <a:srgbClr val="657422"/>
                </a:solidFill>
                <a:latin typeface="Courier"/>
              </a:rPr>
              <a:t>  </a:t>
            </a:r>
            <a:r>
              <a:rPr>
                <a:solidFill>
                  <a:srgbClr val="4758AB"/>
                </a:solidFill>
                <a:latin typeface="Courier"/>
              </a:rPr>
              <a:t>push</a:t>
            </a:r>
            <a:r>
              <a:rPr>
                <a:solidFill>
                  <a:srgbClr val="003B4F"/>
                </a:solidFill>
                <a:latin typeface="Courier"/>
              </a:rPr>
              <a:t>:</a:t>
            </a:r>
            <a:br/>
            <a:r>
              <a:rPr>
                <a:solidFill>
                  <a:srgbClr val="657422"/>
                </a:solidFill>
                <a:latin typeface="Courier"/>
              </a:rPr>
              <a:t>    </a:t>
            </a:r>
            <a:r>
              <a:rPr>
                <a:solidFill>
                  <a:srgbClr val="4758AB"/>
                </a:solidFill>
                <a:latin typeface="Courier"/>
              </a:rPr>
              <a:t>branches</a:t>
            </a:r>
            <a:r>
              <a:rPr>
                <a:solidFill>
                  <a:srgbClr val="003B4F"/>
                </a:solidFill>
                <a:latin typeface="Courier"/>
              </a:rPr>
              <a:t>:</a:t>
            </a:r>
            <a:r>
              <a:rPr>
                <a:solidFill>
                  <a:srgbClr val="657422"/>
                </a:solidFill>
                <a:latin typeface="Courier"/>
              </a:rPr>
              <a:t> main</a:t>
            </a:r>
            <a:br/>
            <a:br/>
            <a:r>
              <a:rPr>
                <a:solidFill>
                  <a:srgbClr val="4758AB"/>
                </a:solidFill>
                <a:latin typeface="Courier"/>
              </a:rPr>
              <a:t>name</a:t>
            </a:r>
            <a:r>
              <a:rPr>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a:solidFill>
                  <a:srgbClr val="003B4F"/>
                </a:solidFill>
                <a:latin typeface="Courier"/>
              </a:rPr>
              <a:t>:</a:t>
            </a:r>
            <a:br/>
            <a:r>
              <a:rPr>
                <a:solidFill>
                  <a:srgbClr val="657422"/>
                </a:solidFill>
                <a:latin typeface="Courier"/>
              </a:rPr>
              <a:t>  </a:t>
            </a:r>
            <a:r>
              <a:rPr>
                <a:solidFill>
                  <a:srgbClr val="4758AB"/>
                </a:solidFill>
                <a:latin typeface="Courier"/>
              </a:rPr>
              <a:t>build-deploy</a:t>
            </a:r>
            <a:r>
              <a:rPr>
                <a:solidFill>
                  <a:srgbClr val="003B4F"/>
                </a:solidFill>
                <a:latin typeface="Courier"/>
              </a:rPr>
              <a:t>:</a:t>
            </a:r>
            <a:br/>
            <a:r>
              <a:rPr>
                <a:solidFill>
                  <a:srgbClr val="657422"/>
                </a:solidFill>
                <a:latin typeface="Courier"/>
              </a:rPr>
              <a:t>    </a:t>
            </a:r>
            <a:r>
              <a:rPr>
                <a:solidFill>
                  <a:srgbClr val="4758AB"/>
                </a:solidFill>
                <a:latin typeface="Courier"/>
              </a:rPr>
              <a:t>runs-on</a:t>
            </a:r>
            <a:r>
              <a:rPr>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a:solidFill>
                  <a:srgbClr val="003B4F"/>
                </a:solidFill>
                <a:latin typeface="Courier"/>
              </a:rPr>
              <a:t>:</a:t>
            </a:r>
            <a:br/>
            <a:r>
              <a:rPr>
                <a:solidFill>
                  <a:srgbClr val="657422"/>
                </a:solidFill>
                <a:latin typeface="Courier"/>
              </a:rPr>
              <a:t>      </a:t>
            </a:r>
            <a:r>
              <a:rPr>
                <a:solidFill>
                  <a:srgbClr val="4758AB"/>
                </a:solidFill>
                <a:latin typeface="Courier"/>
              </a:rPr>
              <a:t>contents</a:t>
            </a:r>
            <a:r>
              <a:rPr>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a:solidFill>
                  <a:srgbClr val="003B4F"/>
                </a:solidFill>
                <a:latin typeface="Courier"/>
              </a:rPr>
              <a:t>:</a:t>
            </a:r>
            <a:br/>
            <a:r>
              <a:rPr>
                <a:solidFill>
                  <a:srgbClr val="657422"/>
                </a:solidFill>
                <a:latin typeface="Courier"/>
              </a:rPr>
              <a:t>      </a:t>
            </a:r>
            <a:r>
              <a:rPr>
                <a:solidFill>
                  <a:srgbClr val="003B4F"/>
                </a:solidFill>
                <a:latin typeface="Courier"/>
              </a:rPr>
              <a:t>-</a:t>
            </a:r>
            <a:r>
              <a:rPr>
                <a:solidFill>
                  <a:srgbClr val="657422"/>
                </a:solidFill>
                <a:latin typeface="Courier"/>
              </a:rPr>
              <a:t> </a:t>
            </a:r>
            <a:r>
              <a:rPr>
                <a:solidFill>
                  <a:srgbClr val="4758AB"/>
                </a:solidFill>
                <a:latin typeface="Courier"/>
              </a:rPr>
              <a:t>name</a:t>
            </a:r>
            <a:r>
              <a:rPr>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a:solidFill>
                  <a:srgbClr val="003B4F"/>
                </a:solidFill>
                <a:latin typeface="Courier"/>
              </a:rPr>
              <a:t>-</a:t>
            </a:r>
            <a:r>
              <a:rPr>
                <a:solidFill>
                  <a:srgbClr val="657422"/>
                </a:solidFill>
                <a:latin typeface="Courier"/>
              </a:rPr>
              <a:t> </a:t>
            </a:r>
            <a:r>
              <a:rPr>
                <a:solidFill>
                  <a:srgbClr val="4758AB"/>
                </a:solidFill>
                <a:latin typeface="Courier"/>
              </a:rPr>
              <a:t>name</a:t>
            </a:r>
            <a:r>
              <a:rPr>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a:solidFill>
                  <a:srgbClr val="003B4F"/>
                </a:solidFill>
                <a:latin typeface="Courier"/>
              </a:rPr>
              <a:t>:</a:t>
            </a:r>
            <a:br/>
            <a:r>
              <a:rPr>
                <a:solidFill>
                  <a:srgbClr val="657422"/>
                </a:solidFill>
                <a:latin typeface="Courier"/>
              </a:rPr>
              <a:t>          </a:t>
            </a:r>
            <a:r>
              <a:rPr>
                <a:solidFill>
                  <a:srgbClr val="4758AB"/>
                </a:solidFill>
                <a:latin typeface="Courier"/>
              </a:rPr>
              <a:t>tinytex</a:t>
            </a:r>
            <a:r>
              <a:rPr>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a:solidFill>
                  <a:srgbClr val="003B4F"/>
                </a:solidFill>
                <a:latin typeface="Courier"/>
              </a:rPr>
              <a:t>:</a:t>
            </a:r>
            <a:br/>
            <a:r>
              <a:rPr>
                <a:solidFill>
                  <a:srgbClr val="657422"/>
                </a:solidFill>
                <a:latin typeface="Courier"/>
              </a:rPr>
              <a:t>          </a:t>
            </a:r>
            <a:r>
              <a:rPr>
                <a:solidFill>
                  <a:srgbClr val="4758AB"/>
                </a:solidFill>
                <a:latin typeface="Courier"/>
              </a:rPr>
              <a:t>GITHUB_TOKEN</a:t>
            </a:r>
            <a:r>
              <a:rPr>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a:solidFill>
                  <a:srgbClr val="003B4F"/>
                </a:solidFill>
                <a:latin typeface="Courier"/>
              </a:rPr>
              <a:t>-</a:t>
            </a:r>
            <a:r>
              <a:rPr>
                <a:solidFill>
                  <a:srgbClr val="657422"/>
                </a:solidFill>
                <a:latin typeface="Courier"/>
              </a:rPr>
              <a:t> </a:t>
            </a:r>
            <a:r>
              <a:rPr>
                <a:solidFill>
                  <a:srgbClr val="4758AB"/>
                </a:solidFill>
                <a:latin typeface="Courier"/>
              </a:rPr>
              <a:t>name</a:t>
            </a:r>
            <a:r>
              <a:rPr>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a:solidFill>
                  <a:srgbClr val="003B4F"/>
                </a:solidFill>
                <a:latin typeface="Courier"/>
              </a:rPr>
              <a:t>:</a:t>
            </a:r>
            <a:br/>
            <a:r>
              <a:rPr>
                <a:solidFill>
                  <a:srgbClr val="657422"/>
                </a:solidFill>
                <a:latin typeface="Courier"/>
              </a:rPr>
              <a:t>          </a:t>
            </a:r>
            <a:r>
              <a:rPr>
                <a:solidFill>
                  <a:srgbClr val="4758AB"/>
                </a:solidFill>
                <a:latin typeface="Courier"/>
              </a:rPr>
              <a:t>target</a:t>
            </a:r>
            <a:r>
              <a:rPr>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a:solidFill>
                  <a:srgbClr val="003B4F"/>
                </a:solidFill>
                <a:latin typeface="Courier"/>
              </a:rPr>
              <a:t>:</a:t>
            </a:r>
            <a:br/>
            <a:r>
              <a:rPr>
                <a:solidFill>
                  <a:srgbClr val="657422"/>
                </a:solidFill>
                <a:latin typeface="Courier"/>
              </a:rPr>
              <a:t>          </a:t>
            </a:r>
            <a:r>
              <a:rPr>
                <a:solidFill>
                  <a:srgbClr val="4758AB"/>
                </a:solidFill>
                <a:latin typeface="Courier"/>
              </a:rPr>
              <a:t>GITHUB_TOKEN</a:t>
            </a:r>
            <a:r>
              <a:rPr>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a:solidFill>
                  <a:srgbClr val="003B4F"/>
                </a:solidFill>
                <a:latin typeface="Courier"/>
              </a:rPr>
              <a:t>-</a:t>
            </a:r>
            <a:r>
              <a:rPr>
                <a:solidFill>
                  <a:srgbClr val="657422"/>
                </a:solidFill>
                <a:latin typeface="Courier"/>
              </a:rPr>
              <a:t> </a:t>
            </a:r>
            <a:r>
              <a:rPr>
                <a:solidFill>
                  <a:srgbClr val="4758AB"/>
                </a:solidFill>
                <a:latin typeface="Courier"/>
              </a:rPr>
              <a:t>name</a:t>
            </a:r>
            <a:r>
              <a:rPr>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a:solidFill>
                  <a:srgbClr val="003B4F"/>
                </a:solidFill>
                <a:latin typeface="Courier"/>
              </a:rPr>
              <a:t>:</a:t>
            </a:r>
            <a:br/>
            <a:r>
              <a:rPr>
                <a:solidFill>
                  <a:srgbClr val="657422"/>
                </a:solidFill>
                <a:latin typeface="Courier"/>
              </a:rPr>
              <a:t>    </a:t>
            </a:r>
            <a:r>
              <a:rPr>
                <a:solidFill>
                  <a:srgbClr val="4758AB"/>
                </a:solidFill>
                <a:latin typeface="Courier"/>
              </a:rPr>
              <a:t>QUARTO_PRINT_STACK</a:t>
            </a:r>
            <a:r>
              <a:rPr>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a:solidFill>
                  <a:srgbClr val="003B4F"/>
                </a:solidFill>
                <a:latin typeface="Courier"/>
              </a:rPr>
              <a:t>done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2024-08-09T11:20:53Z</dcterms:created>
  <dcterms:modified xsi:type="dcterms:W3CDTF">2024-08-09T11:20:53Z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y-author">
    <vt:lpwstr/>
  </property>
  <property fmtid="{D5CDD505-2E9C-101B-9397-08002B2CF9AE}" pid="8" name="categories">
    <vt:lpwstr/>
  </property>
  <property fmtid="{D5CDD505-2E9C-101B-9397-08002B2CF9AE}" pid="9" name="comments">
    <vt:lpwstr/>
  </property>
  <property fmtid="{D5CDD505-2E9C-101B-9397-08002B2CF9AE}" pid="10" name="crossref">
    <vt:lpwstr/>
  </property>
  <property fmtid="{D5CDD505-2E9C-101B-9397-08002B2CF9AE}" pid="11" name="csl">
    <vt:lpwstr>../../../assets/apalike.csl</vt:lpwstr>
  </property>
  <property fmtid="{D5CDD505-2E9C-101B-9397-08002B2CF9AE}" pid="12" name="date">
    <vt:lpwstr>11/04/2023</vt:lpwstr>
  </property>
  <property fmtid="{D5CDD505-2E9C-101B-9397-08002B2CF9AE}" pid="13" name="date-format">
    <vt:lpwstr>M/DD/YYYY</vt:lpwstr>
  </property>
  <property fmtid="{D5CDD505-2E9C-101B-9397-08002B2CF9AE}" pid="14" name="date-modified">
    <vt:lpwstr>7/07/2024</vt:lpwstr>
  </property>
  <property fmtid="{D5CDD505-2E9C-101B-9397-08002B2CF9AE}" pid="15" name="header-includes">
    <vt:lpwstr/>
  </property>
  <property fmtid="{D5CDD505-2E9C-101B-9397-08002B2CF9AE}" pid="16" name="image">
    <vt:lpwstr>fig-parametric.svg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title-block-banner">
    <vt:lpwstr>True</vt:lpwstr>
  </property>
  <property fmtid="{D5CDD505-2E9C-101B-9397-08002B2CF9AE}" pid="21" name="toc-title">
    <vt:lpwstr>Table of contents</vt:lpwstr>
  </property>
</Properties>
</file>