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sepChr m:val=""/>
                          <m:end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sepChr m:val=""/>
                        <m:endChr m:val="]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sepChr m:val=""/>
                        <m:endChr m:val="]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sepChr m:val=""/>
                                    <m:endChr m:val=")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sepChr m:val=""/>
                                    <m:endChr m:val="]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sepChr m:val=""/>
                                        <m:endChr m:val="]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2025-06-25T15:00:19Z</dcterms:created>
  <dcterms:modified xsi:type="dcterms:W3CDTF">2025-06-25T15:00:19Z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