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6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0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75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7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91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0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0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1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3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5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8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14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497" y="696684"/>
            <a:ext cx="7371218" cy="1410789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Searching E-job portals in naukri.com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7749" y="4720046"/>
            <a:ext cx="4328159" cy="1558834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Submitted by: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Name    : </a:t>
            </a:r>
            <a:r>
              <a:rPr lang="en-IN" dirty="0" err="1" smtClean="0">
                <a:solidFill>
                  <a:schemeClr val="bg1"/>
                </a:solidFill>
              </a:rPr>
              <a:t>k.shanmukha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priya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err="1" smtClean="0">
                <a:solidFill>
                  <a:schemeClr val="bg1"/>
                </a:solidFill>
              </a:rPr>
              <a:t>Reg</a:t>
            </a:r>
            <a:r>
              <a:rPr lang="en-IN" dirty="0" smtClean="0">
                <a:solidFill>
                  <a:schemeClr val="bg1"/>
                </a:solidFill>
              </a:rPr>
              <a:t> no  :192011233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2" y="2946627"/>
            <a:ext cx="6714308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6" y="792480"/>
            <a:ext cx="8151223" cy="1680754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Aim</a:t>
            </a:r>
            <a:r>
              <a:rPr lang="en-IN" dirty="0" smtClean="0">
                <a:solidFill>
                  <a:srgbClr val="002060"/>
                </a:solidFill>
              </a:rPr>
              <a:t>: </a:t>
            </a:r>
            <a:r>
              <a:rPr lang="en-IN" sz="4000" dirty="0" smtClean="0">
                <a:solidFill>
                  <a:srgbClr val="002060"/>
                </a:solidFill>
              </a:rPr>
              <a:t>to search naukri.com in e-job portals</a:t>
            </a:r>
            <a:endParaRPr lang="en-IN" sz="40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1" y="2975745"/>
            <a:ext cx="5399315" cy="32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43909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Requirement for e-job portals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589832"/>
            <a:ext cx="6400800" cy="34713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Internet connection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 e-mail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LOGIN –user ID\user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 valid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graduation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7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320041"/>
            <a:ext cx="8001000" cy="90787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Positive test scenario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76252"/>
            <a:ext cx="9139057" cy="51467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Enter valid user name.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Enter 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Click on forget password link and forget password page.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Click on create new account button and verify if it takes to new account page.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Select keep the signed in option to retain login session.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Need </a:t>
            </a:r>
            <a:r>
              <a:rPr lang="en-IN" dirty="0" err="1" smtClean="0">
                <a:solidFill>
                  <a:srgbClr val="002060"/>
                </a:solidFill>
              </a:rPr>
              <a:t>internt</a:t>
            </a:r>
            <a:r>
              <a:rPr lang="en-IN" dirty="0" smtClean="0">
                <a:solidFill>
                  <a:srgbClr val="002060"/>
                </a:solidFill>
              </a:rPr>
              <a:t> connection ,done only by online.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Need to do work in online from home.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Flexible schedule and work areas.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Increased the productivity.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Spend more time with family.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546461"/>
            <a:ext cx="7913916" cy="89916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Negative test scenario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0" y="1823479"/>
            <a:ext cx="8651379" cy="469053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Enter invalid user name and 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Enter valid username and invalid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Less reliable internet connection is a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Is concerns on cyber 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Lacl</a:t>
            </a:r>
            <a:r>
              <a:rPr lang="en-IN" dirty="0" smtClean="0"/>
              <a:t> of /less collaboration.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Not for </a:t>
            </a:r>
            <a:r>
              <a:rPr lang="en-IN" dirty="0" err="1" smtClean="0"/>
              <a:t>everyone,only</a:t>
            </a:r>
            <a:r>
              <a:rPr lang="en-IN" dirty="0" smtClean="0"/>
              <a:t> for loneliness.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Fail to login the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Enter invalid user name and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Keep one field blank either username or password and check login.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Lack of internet connection.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8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0" y="0"/>
            <a:ext cx="3039293" cy="586155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Test cases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632" y="722145"/>
            <a:ext cx="5643155" cy="505097"/>
          </a:xfrm>
        </p:spPr>
        <p:txBody>
          <a:bodyPr/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Test cases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30" y="1479791"/>
            <a:ext cx="9431383" cy="511795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Verify if a user will be able to login with valid username and 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Verify if a user cannot login with a valid username and an invalid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Verify the login page for both ,when the field is blank and submit button is clicked.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Verify the forget password functionality.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Verify the messages for invalid login.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Verify the remember me functionality.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Verify if the data in password field is either visible as asterisk bullet signs.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verify if a user cannot enter the characters more than the specified range in each field.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Verify the login page against SQL injection attack.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2060"/>
                </a:solidFill>
              </a:rPr>
              <a:t>Verify if a user should not be allowed to login with different credentials from the same browser at the same time.</a:t>
            </a: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6513" y="780425"/>
            <a:ext cx="2629989" cy="505097"/>
          </a:xfrm>
        </p:spPr>
        <p:txBody>
          <a:bodyPr>
            <a:normAutofit fontScale="77500" lnSpcReduction="20000"/>
          </a:bodyPr>
          <a:lstStyle/>
          <a:p>
            <a:r>
              <a:rPr lang="en-IN" sz="1600" b="1" dirty="0" smtClean="0">
                <a:solidFill>
                  <a:schemeClr val="bg1"/>
                </a:solidFill>
              </a:rPr>
              <a:t>Type – negative/positive</a:t>
            </a:r>
          </a:p>
          <a:p>
            <a:r>
              <a:rPr lang="en-IN" sz="1600" b="1" dirty="0" smtClean="0">
                <a:solidFill>
                  <a:schemeClr val="bg1"/>
                </a:solidFill>
              </a:rPr>
              <a:t>Test case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36183" y="1479791"/>
            <a:ext cx="1959428" cy="499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Positive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Negative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Negative</a:t>
            </a: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Positive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Positive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Positive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positive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Positive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Negative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Negative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375" y="435430"/>
            <a:ext cx="6332312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blob:https://web.whatsapp.com/6a6ed2c5-0dd7-4df0-957e-7e587df8b9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92" y="435430"/>
            <a:ext cx="453809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532" y="2318898"/>
            <a:ext cx="7623766" cy="1507067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chemeClr val="bg1"/>
                </a:solidFill>
              </a:rPr>
              <a:t>THANK YOU</a:t>
            </a:r>
            <a:endParaRPr lang="en-IN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428</TotalTime>
  <Words>351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Searching E-job portals in naukri.com</vt:lpstr>
      <vt:lpstr>Aim: to search naukri.com in e-job portals</vt:lpstr>
      <vt:lpstr>Requirement for e-job portals</vt:lpstr>
      <vt:lpstr>Positive test scenario</vt:lpstr>
      <vt:lpstr>Negative test scenario</vt:lpstr>
      <vt:lpstr>Test cases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E-job portals</dc:title>
  <dc:creator>CHANDRASEKHAR REDDY</dc:creator>
  <cp:lastModifiedBy>CHANDRASEKHAR REDDY</cp:lastModifiedBy>
  <cp:revision>25</cp:revision>
  <dcterms:created xsi:type="dcterms:W3CDTF">2022-09-16T03:03:22Z</dcterms:created>
  <dcterms:modified xsi:type="dcterms:W3CDTF">2022-09-22T06:43:25Z</dcterms:modified>
</cp:coreProperties>
</file>