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5"/>
  </p:sldMasterIdLst>
  <p:notesMasterIdLst>
    <p:notesMasterId r:id="rId14"/>
  </p:notesMasterIdLst>
  <p:sldIdLst>
    <p:sldId id="256" r:id="rId6"/>
    <p:sldId id="284" r:id="rId7"/>
    <p:sldId id="312" r:id="rId8"/>
    <p:sldId id="313" r:id="rId9"/>
    <p:sldId id="355" r:id="rId10"/>
    <p:sldId id="356" r:id="rId11"/>
    <p:sldId id="339" r:id="rId12"/>
    <p:sldId id="354" r:id="rId1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375B0"/>
    <a:srgbClr val="FFFFFF"/>
    <a:srgbClr val="84C225"/>
    <a:srgbClr val="0370A9"/>
    <a:srgbClr val="F79646"/>
    <a:srgbClr val="EEECE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267" autoAdjust="0"/>
    <p:restoredTop sz="92818" autoAdjust="0"/>
  </p:normalViewPr>
  <p:slideViewPr>
    <p:cSldViewPr snapToGrid="0">
      <p:cViewPr varScale="1">
        <p:scale>
          <a:sx n="81" d="100"/>
          <a:sy n="81" d="100"/>
        </p:scale>
        <p:origin x="830" y="67"/>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1.xml"/><Relationship Id="rId15" Type="http://schemas.openxmlformats.org/officeDocument/2006/relationships/presProps" Target="presProps.xml"/><Relationship Id="rId10" Type="http://schemas.openxmlformats.org/officeDocument/2006/relationships/slide" Target="slides/slide5.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CD63BFB-6497-424C-A706-DD616B1F541A}" type="datetimeFigureOut">
              <a:rPr lang="zh-CN" altLang="en-US" smtClean="0"/>
              <a:t>2020/8/2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72AEC8-ED97-413A-80E1-6BA29B6E893F}" type="slidenum">
              <a:rPr lang="zh-CN" altLang="en-US" smtClean="0"/>
              <a:t>‹#›</a:t>
            </a:fld>
            <a:endParaRPr lang="zh-CN" altLang="en-US"/>
          </a:p>
        </p:txBody>
      </p:sp>
    </p:spTree>
    <p:extLst>
      <p:ext uri="{BB962C8B-B14F-4D97-AF65-F5344CB8AC3E}">
        <p14:creationId xmlns:p14="http://schemas.microsoft.com/office/powerpoint/2010/main" val="8322855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0C1794ED-377D-4756-9B15-73DF41E4B166}" type="datetimeFigureOut">
              <a:rPr lang="zh-CN" altLang="en-US" smtClean="0"/>
              <a:t>2020/8/2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0178577-AB3E-4808-96FA-A1D5321C5E99}" type="slidenum">
              <a:rPr lang="zh-CN" altLang="en-US" smtClean="0"/>
              <a:t>‹#›</a:t>
            </a:fld>
            <a:endParaRPr lang="zh-CN" altLang="en-US"/>
          </a:p>
        </p:txBody>
      </p:sp>
    </p:spTree>
    <p:extLst>
      <p:ext uri="{BB962C8B-B14F-4D97-AF65-F5344CB8AC3E}">
        <p14:creationId xmlns:p14="http://schemas.microsoft.com/office/powerpoint/2010/main" val="42249561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0C1794ED-377D-4756-9B15-73DF41E4B166}" type="datetimeFigureOut">
              <a:rPr lang="zh-CN" altLang="en-US" smtClean="0"/>
              <a:t>2020/8/2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30178577-AB3E-4808-96FA-A1D5321C5E99}" type="slidenum">
              <a:rPr lang="zh-CN" altLang="en-US" smtClean="0"/>
              <a:t>‹#›</a:t>
            </a:fld>
            <a:endParaRPr lang="zh-CN" altLang="en-US"/>
          </a:p>
        </p:txBody>
      </p:sp>
    </p:spTree>
    <p:extLst>
      <p:ext uri="{BB962C8B-B14F-4D97-AF65-F5344CB8AC3E}">
        <p14:creationId xmlns:p14="http://schemas.microsoft.com/office/powerpoint/2010/main" val="8148167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C1794ED-377D-4756-9B15-73DF41E4B166}" type="datetimeFigureOut">
              <a:rPr lang="zh-CN" altLang="en-US" smtClean="0"/>
              <a:t>2020/8/2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0178577-AB3E-4808-96FA-A1D5321C5E99}" type="slidenum">
              <a:rPr lang="zh-CN" altLang="en-US" smtClean="0"/>
              <a:t>‹#›</a:t>
            </a:fld>
            <a:endParaRPr lang="zh-CN" altLang="en-US"/>
          </a:p>
        </p:txBody>
      </p:sp>
    </p:spTree>
    <p:extLst>
      <p:ext uri="{BB962C8B-B14F-4D97-AF65-F5344CB8AC3E}">
        <p14:creationId xmlns:p14="http://schemas.microsoft.com/office/powerpoint/2010/main" val="13931555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C1794ED-377D-4756-9B15-73DF41E4B166}" type="datetimeFigureOut">
              <a:rPr lang="zh-CN" altLang="en-US" smtClean="0"/>
              <a:t>2020/8/2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0178577-AB3E-4808-96FA-A1D5321C5E99}" type="slidenum">
              <a:rPr lang="zh-CN" altLang="en-US" smtClean="0"/>
              <a:t>‹#›</a:t>
            </a:fld>
            <a:endParaRPr lang="zh-CN" altLang="en-US"/>
          </a:p>
        </p:txBody>
      </p:sp>
    </p:spTree>
    <p:extLst>
      <p:ext uri="{BB962C8B-B14F-4D97-AF65-F5344CB8AC3E}">
        <p14:creationId xmlns:p14="http://schemas.microsoft.com/office/powerpoint/2010/main" val="18478168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0C1794ED-377D-4756-9B15-73DF41E4B166}" type="datetimeFigureOut">
              <a:rPr lang="zh-CN" altLang="en-US" smtClean="0"/>
              <a:t>2020/8/2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0178577-AB3E-4808-96FA-A1D5321C5E99}" type="slidenum">
              <a:rPr lang="zh-CN" altLang="en-US" smtClean="0"/>
              <a:t>‹#›</a:t>
            </a:fld>
            <a:endParaRPr lang="zh-CN" altLang="en-US"/>
          </a:p>
        </p:txBody>
      </p:sp>
    </p:spTree>
    <p:extLst>
      <p:ext uri="{BB962C8B-B14F-4D97-AF65-F5344CB8AC3E}">
        <p14:creationId xmlns:p14="http://schemas.microsoft.com/office/powerpoint/2010/main" val="118025558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0C1794ED-377D-4756-9B15-73DF41E4B166}" type="datetimeFigureOut">
              <a:rPr lang="zh-CN" altLang="en-US" smtClean="0"/>
              <a:t>2020/8/2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0178577-AB3E-4808-96FA-A1D5321C5E99}" type="slidenum">
              <a:rPr lang="zh-CN" altLang="en-US" smtClean="0"/>
              <a:t>‹#›</a:t>
            </a:fld>
            <a:endParaRPr lang="zh-CN" altLang="en-US"/>
          </a:p>
        </p:txBody>
      </p:sp>
    </p:spTree>
    <p:extLst>
      <p:ext uri="{BB962C8B-B14F-4D97-AF65-F5344CB8AC3E}">
        <p14:creationId xmlns:p14="http://schemas.microsoft.com/office/powerpoint/2010/main" val="1304638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0C1794ED-377D-4756-9B15-73DF41E4B166}" type="datetimeFigureOut">
              <a:rPr lang="zh-CN" altLang="en-US" smtClean="0"/>
              <a:t>2020/8/2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0178577-AB3E-4808-96FA-A1D5321C5E99}" type="slidenum">
              <a:rPr lang="zh-CN" altLang="en-US" smtClean="0"/>
              <a:t>‹#›</a:t>
            </a:fld>
            <a:endParaRPr lang="zh-CN" altLang="en-US"/>
          </a:p>
        </p:txBody>
      </p:sp>
    </p:spTree>
    <p:extLst>
      <p:ext uri="{BB962C8B-B14F-4D97-AF65-F5344CB8AC3E}">
        <p14:creationId xmlns:p14="http://schemas.microsoft.com/office/powerpoint/2010/main" val="324204608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0C1794ED-377D-4756-9B15-73DF41E4B166}" type="datetimeFigureOut">
              <a:rPr lang="zh-CN" altLang="en-US" smtClean="0"/>
              <a:t>2020/8/2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0178577-AB3E-4808-96FA-A1D5321C5E99}" type="slidenum">
              <a:rPr lang="zh-CN" altLang="en-US" smtClean="0"/>
              <a:t>‹#›</a:t>
            </a:fld>
            <a:endParaRPr lang="zh-CN" altLang="en-US"/>
          </a:p>
        </p:txBody>
      </p:sp>
    </p:spTree>
    <p:extLst>
      <p:ext uri="{BB962C8B-B14F-4D97-AF65-F5344CB8AC3E}">
        <p14:creationId xmlns:p14="http://schemas.microsoft.com/office/powerpoint/2010/main" val="16161991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089741" y="2938341"/>
            <a:ext cx="6012519" cy="981318"/>
          </a:xfrm>
          <a:prstGeom prst="rect">
            <a:avLst/>
          </a:prstGeom>
        </p:spPr>
      </p:pic>
    </p:spTree>
    <p:extLst>
      <p:ext uri="{BB962C8B-B14F-4D97-AF65-F5344CB8AC3E}">
        <p14:creationId xmlns:p14="http://schemas.microsoft.com/office/powerpoint/2010/main" val="8921600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7772400" cy="1325563"/>
          </a:xfrm>
        </p:spPr>
        <p:txBody>
          <a:bodyPr/>
          <a:lstStyle>
            <a:lvl1pPr>
              <a:defRPr>
                <a:latin typeface="Arial" panose="020B0604020202020204" pitchFamily="34" charset="0"/>
                <a:ea typeface="黑体" panose="02010609060101010101" pitchFamily="49" charset="-122"/>
                <a:cs typeface="Arial" panose="020B0604020202020204" pitchFamily="34" charset="0"/>
              </a:defRPr>
            </a:lvl1pPr>
          </a:lstStyle>
          <a:p>
            <a:r>
              <a:rPr lang="zh-CN" altLang="en-US"/>
              <a:t>单击此处编辑母版标题样式</a:t>
            </a:r>
            <a:endParaRPr lang="zh-CN" altLang="en-US" dirty="0"/>
          </a:p>
        </p:txBody>
      </p:sp>
      <p:sp>
        <p:nvSpPr>
          <p:cNvPr id="3" name="内容占位符 2"/>
          <p:cNvSpPr>
            <a:spLocks noGrp="1"/>
          </p:cNvSpPr>
          <p:nvPr>
            <p:ph idx="1"/>
          </p:nvPr>
        </p:nvSpPr>
        <p:spPr/>
        <p:txBody>
          <a:bodyPr/>
          <a:lstStyle>
            <a:lvl1pPr>
              <a:defRPr>
                <a:latin typeface="Arial" panose="020B0604020202020204" pitchFamily="34" charset="0"/>
                <a:ea typeface="黑体" panose="02010609060101010101" pitchFamily="49" charset="-122"/>
                <a:cs typeface="Arial" panose="020B0604020202020204" pitchFamily="34" charset="0"/>
              </a:defRPr>
            </a:lvl1pPr>
            <a:lvl2pPr>
              <a:defRPr>
                <a:latin typeface="Arial" panose="020B0604020202020204" pitchFamily="34" charset="0"/>
                <a:ea typeface="黑体" panose="02010609060101010101" pitchFamily="49" charset="-122"/>
                <a:cs typeface="Arial" panose="020B0604020202020204" pitchFamily="34" charset="0"/>
              </a:defRPr>
            </a:lvl2pPr>
            <a:lvl3pPr>
              <a:defRPr>
                <a:latin typeface="Arial" panose="020B0604020202020204" pitchFamily="34" charset="0"/>
                <a:ea typeface="黑体" panose="02010609060101010101" pitchFamily="49" charset="-122"/>
                <a:cs typeface="Arial" panose="020B0604020202020204" pitchFamily="34" charset="0"/>
              </a:defRPr>
            </a:lvl3pPr>
            <a:lvl4pPr>
              <a:defRPr>
                <a:latin typeface="Arial" panose="020B0604020202020204" pitchFamily="34" charset="0"/>
                <a:ea typeface="黑体" panose="02010609060101010101" pitchFamily="49" charset="-122"/>
                <a:cs typeface="Arial" panose="020B0604020202020204" pitchFamily="34" charset="0"/>
              </a:defRPr>
            </a:lvl4pPr>
            <a:lvl5pPr>
              <a:defRPr>
                <a:latin typeface="Arial" panose="020B0604020202020204" pitchFamily="34" charset="0"/>
                <a:ea typeface="黑体" panose="02010609060101010101" pitchFamily="49" charset="-122"/>
                <a:cs typeface="Arial" panose="020B0604020202020204" pitchFamily="34" charset="0"/>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4" name="日期占位符 3"/>
          <p:cNvSpPr>
            <a:spLocks noGrp="1"/>
          </p:cNvSpPr>
          <p:nvPr>
            <p:ph type="dt" sz="half" idx="10"/>
          </p:nvPr>
        </p:nvSpPr>
        <p:spPr/>
        <p:txBody>
          <a:bodyPr/>
          <a:lstStyle/>
          <a:p>
            <a:fld id="{0C1794ED-377D-4756-9B15-73DF41E4B166}" type="datetimeFigureOut">
              <a:rPr lang="zh-CN" altLang="en-US" smtClean="0"/>
              <a:t>2020/8/2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0178577-AB3E-4808-96FA-A1D5321C5E99}" type="slidenum">
              <a:rPr lang="zh-CN" altLang="en-US" smtClean="0"/>
              <a:t>‹#›</a:t>
            </a:fld>
            <a:endParaRPr lang="zh-CN" altLang="en-US"/>
          </a:p>
        </p:txBody>
      </p:sp>
      <p:pic>
        <p:nvPicPr>
          <p:cNvPr id="8" name="图片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941529" y="199154"/>
            <a:ext cx="1052936" cy="271494"/>
          </a:xfrm>
          <a:prstGeom prst="rect">
            <a:avLst/>
          </a:prstGeom>
        </p:spPr>
      </p:pic>
    </p:spTree>
    <p:extLst>
      <p:ext uri="{BB962C8B-B14F-4D97-AF65-F5344CB8AC3E}">
        <p14:creationId xmlns:p14="http://schemas.microsoft.com/office/powerpoint/2010/main" val="36872045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4" name="剪去单角的矩形 3"/>
          <p:cNvSpPr/>
          <p:nvPr userDrawn="1"/>
        </p:nvSpPr>
        <p:spPr>
          <a:xfrm>
            <a:off x="0" y="0"/>
            <a:ext cx="12192000" cy="6858000"/>
          </a:xfrm>
          <a:prstGeom prst="snip1Rect">
            <a:avLst>
              <a:gd name="adj" fmla="val 0"/>
            </a:avLst>
          </a:prstGeom>
          <a:solidFill>
            <a:srgbClr val="0370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a:xfrm>
            <a:off x="838200" y="2295525"/>
            <a:ext cx="10515600" cy="1325563"/>
          </a:xfrm>
        </p:spPr>
        <p:txBody>
          <a:bodyPr/>
          <a:lstStyle>
            <a:lvl1pPr algn="ctr">
              <a:defRPr>
                <a:solidFill>
                  <a:schemeClr val="bg1"/>
                </a:solidFill>
              </a:defRPr>
            </a:lvl1pPr>
          </a:lstStyle>
          <a:p>
            <a:r>
              <a:rPr lang="zh-CN" altLang="en-US"/>
              <a:t>单击此处编辑母版标题样式</a:t>
            </a:r>
            <a:endParaRPr lang="zh-CN" altLang="en-US" dirty="0"/>
          </a:p>
        </p:txBody>
      </p:sp>
    </p:spTree>
    <p:extLst>
      <p:ext uri="{BB962C8B-B14F-4D97-AF65-F5344CB8AC3E}">
        <p14:creationId xmlns:p14="http://schemas.microsoft.com/office/powerpoint/2010/main" val="10730348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1_标题和内容">
    <p:spTree>
      <p:nvGrpSpPr>
        <p:cNvPr id="1" name=""/>
        <p:cNvGrpSpPr/>
        <p:nvPr/>
      </p:nvGrpSpPr>
      <p:grpSpPr>
        <a:xfrm>
          <a:off x="0" y="0"/>
          <a:ext cx="0" cy="0"/>
          <a:chOff x="0" y="0"/>
          <a:chExt cx="0" cy="0"/>
        </a:xfrm>
      </p:grpSpPr>
      <p:sp>
        <p:nvSpPr>
          <p:cNvPr id="7" name="矩形 6"/>
          <p:cNvSpPr/>
          <p:nvPr userDrawn="1"/>
        </p:nvSpPr>
        <p:spPr>
          <a:xfrm>
            <a:off x="0" y="0"/>
            <a:ext cx="6104964" cy="6858000"/>
          </a:xfrm>
          <a:prstGeom prst="rect">
            <a:avLst/>
          </a:prstGeom>
          <a:solidFill>
            <a:srgbClr val="0370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a:xfrm>
            <a:off x="443754" y="365125"/>
            <a:ext cx="5513294" cy="1325563"/>
          </a:xfrm>
        </p:spPr>
        <p:txBody>
          <a:bodyPr/>
          <a:lstStyle>
            <a:lvl1pPr>
              <a:defRPr>
                <a:solidFill>
                  <a:schemeClr val="bg1"/>
                </a:solidFill>
                <a:latin typeface="Arial" panose="020B0604020202020204" pitchFamily="34" charset="0"/>
                <a:ea typeface="黑体" panose="02010609060101010101" pitchFamily="49" charset="-122"/>
                <a:cs typeface="Arial" panose="020B0604020202020204" pitchFamily="34" charset="0"/>
              </a:defRPr>
            </a:lvl1pPr>
          </a:lstStyle>
          <a:p>
            <a:r>
              <a:rPr lang="zh-CN" altLang="en-US"/>
              <a:t>单击此处编辑母版标题样式</a:t>
            </a:r>
            <a:endParaRPr lang="zh-CN" altLang="en-US" dirty="0"/>
          </a:p>
        </p:txBody>
      </p:sp>
      <p:sp>
        <p:nvSpPr>
          <p:cNvPr id="3" name="内容占位符 2"/>
          <p:cNvSpPr>
            <a:spLocks noGrp="1"/>
          </p:cNvSpPr>
          <p:nvPr>
            <p:ph idx="1"/>
          </p:nvPr>
        </p:nvSpPr>
        <p:spPr>
          <a:xfrm>
            <a:off x="6320118" y="1825625"/>
            <a:ext cx="5311588" cy="4351338"/>
          </a:xfrm>
        </p:spPr>
        <p:txBody>
          <a:bodyPr/>
          <a:lstStyle>
            <a:lvl1pPr>
              <a:defRPr>
                <a:latin typeface="Arial" panose="020B0604020202020204" pitchFamily="34" charset="0"/>
                <a:ea typeface="黑体" panose="02010609060101010101" pitchFamily="49" charset="-122"/>
                <a:cs typeface="Arial" panose="020B0604020202020204" pitchFamily="34" charset="0"/>
              </a:defRPr>
            </a:lvl1pPr>
            <a:lvl2pPr>
              <a:defRPr>
                <a:latin typeface="Arial" panose="020B0604020202020204" pitchFamily="34" charset="0"/>
                <a:ea typeface="黑体" panose="02010609060101010101" pitchFamily="49" charset="-122"/>
                <a:cs typeface="Arial" panose="020B0604020202020204" pitchFamily="34" charset="0"/>
              </a:defRPr>
            </a:lvl2pPr>
            <a:lvl3pPr>
              <a:defRPr>
                <a:latin typeface="Arial" panose="020B0604020202020204" pitchFamily="34" charset="0"/>
                <a:ea typeface="黑体" panose="02010609060101010101" pitchFamily="49" charset="-122"/>
                <a:cs typeface="Arial" panose="020B0604020202020204" pitchFamily="34" charset="0"/>
              </a:defRPr>
            </a:lvl3pPr>
            <a:lvl4pPr>
              <a:defRPr>
                <a:latin typeface="Arial" panose="020B0604020202020204" pitchFamily="34" charset="0"/>
                <a:ea typeface="黑体" panose="02010609060101010101" pitchFamily="49" charset="-122"/>
                <a:cs typeface="Arial" panose="020B0604020202020204" pitchFamily="34" charset="0"/>
              </a:defRPr>
            </a:lvl4pPr>
            <a:lvl5pPr>
              <a:defRPr>
                <a:latin typeface="Arial" panose="020B0604020202020204" pitchFamily="34" charset="0"/>
                <a:ea typeface="黑体" panose="02010609060101010101" pitchFamily="49" charset="-122"/>
                <a:cs typeface="Arial" panose="020B0604020202020204" pitchFamily="34" charset="0"/>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4" name="日期占位符 3"/>
          <p:cNvSpPr>
            <a:spLocks noGrp="1"/>
          </p:cNvSpPr>
          <p:nvPr>
            <p:ph type="dt" sz="half" idx="10"/>
          </p:nvPr>
        </p:nvSpPr>
        <p:spPr/>
        <p:txBody>
          <a:bodyPr/>
          <a:lstStyle/>
          <a:p>
            <a:fld id="{0C1794ED-377D-4756-9B15-73DF41E4B166}" type="datetimeFigureOut">
              <a:rPr lang="zh-CN" altLang="en-US" smtClean="0"/>
              <a:t>2020/8/2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0178577-AB3E-4808-96FA-A1D5321C5E99}" type="slidenum">
              <a:rPr lang="zh-CN" altLang="en-US" smtClean="0"/>
              <a:t>‹#›</a:t>
            </a:fld>
            <a:endParaRPr lang="zh-CN" altLang="en-US"/>
          </a:p>
        </p:txBody>
      </p:sp>
      <p:pic>
        <p:nvPicPr>
          <p:cNvPr id="10" name="图片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941529" y="199154"/>
            <a:ext cx="1052936" cy="271494"/>
          </a:xfrm>
          <a:prstGeom prst="rect">
            <a:avLst/>
          </a:prstGeom>
        </p:spPr>
      </p:pic>
    </p:spTree>
    <p:extLst>
      <p:ext uri="{BB962C8B-B14F-4D97-AF65-F5344CB8AC3E}">
        <p14:creationId xmlns:p14="http://schemas.microsoft.com/office/powerpoint/2010/main" val="11810890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2_标题和内容">
    <p:spTree>
      <p:nvGrpSpPr>
        <p:cNvPr id="1" name=""/>
        <p:cNvGrpSpPr/>
        <p:nvPr/>
      </p:nvGrpSpPr>
      <p:grpSpPr>
        <a:xfrm>
          <a:off x="0" y="0"/>
          <a:ext cx="0" cy="0"/>
          <a:chOff x="0" y="0"/>
          <a:chExt cx="0" cy="0"/>
        </a:xfrm>
      </p:grpSpPr>
      <p:sp>
        <p:nvSpPr>
          <p:cNvPr id="7" name="矩形 6"/>
          <p:cNvSpPr/>
          <p:nvPr userDrawn="1"/>
        </p:nvSpPr>
        <p:spPr>
          <a:xfrm>
            <a:off x="0" y="0"/>
            <a:ext cx="1788459" cy="6858000"/>
          </a:xfrm>
          <a:prstGeom prst="rect">
            <a:avLst/>
          </a:prstGeom>
          <a:solidFill>
            <a:srgbClr val="0370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a:xfrm>
            <a:off x="443754" y="365125"/>
            <a:ext cx="1035422" cy="5591922"/>
          </a:xfrm>
        </p:spPr>
        <p:txBody>
          <a:bodyPr vert="eaVert"/>
          <a:lstStyle>
            <a:lvl1pPr>
              <a:defRPr>
                <a:solidFill>
                  <a:schemeClr val="bg1"/>
                </a:solidFill>
                <a:latin typeface="Arial" panose="020B0604020202020204" pitchFamily="34" charset="0"/>
                <a:ea typeface="黑体" panose="02010609060101010101" pitchFamily="49" charset="-122"/>
                <a:cs typeface="Arial" panose="020B0604020202020204" pitchFamily="34" charset="0"/>
              </a:defRPr>
            </a:lvl1pPr>
          </a:lstStyle>
          <a:p>
            <a:r>
              <a:rPr lang="zh-CN" altLang="en-US"/>
              <a:t>单击此处编辑母版标题样式</a:t>
            </a:r>
            <a:endParaRPr lang="zh-CN" altLang="en-US" dirty="0"/>
          </a:p>
        </p:txBody>
      </p:sp>
      <p:sp>
        <p:nvSpPr>
          <p:cNvPr id="3" name="内容占位符 2"/>
          <p:cNvSpPr>
            <a:spLocks noGrp="1"/>
          </p:cNvSpPr>
          <p:nvPr>
            <p:ph idx="1"/>
          </p:nvPr>
        </p:nvSpPr>
        <p:spPr>
          <a:xfrm>
            <a:off x="2232213" y="1825625"/>
            <a:ext cx="9399493" cy="4351338"/>
          </a:xfrm>
        </p:spPr>
        <p:txBody>
          <a:bodyPr/>
          <a:lstStyle>
            <a:lvl1pPr>
              <a:defRPr>
                <a:latin typeface="Arial" panose="020B0604020202020204" pitchFamily="34" charset="0"/>
                <a:ea typeface="黑体" panose="02010609060101010101" pitchFamily="49" charset="-122"/>
                <a:cs typeface="Arial" panose="020B0604020202020204" pitchFamily="34" charset="0"/>
              </a:defRPr>
            </a:lvl1pPr>
            <a:lvl2pPr>
              <a:defRPr>
                <a:latin typeface="Arial" panose="020B0604020202020204" pitchFamily="34" charset="0"/>
                <a:ea typeface="黑体" panose="02010609060101010101" pitchFamily="49" charset="-122"/>
                <a:cs typeface="Arial" panose="020B0604020202020204" pitchFamily="34" charset="0"/>
              </a:defRPr>
            </a:lvl2pPr>
            <a:lvl3pPr>
              <a:defRPr>
                <a:latin typeface="Arial" panose="020B0604020202020204" pitchFamily="34" charset="0"/>
                <a:ea typeface="黑体" panose="02010609060101010101" pitchFamily="49" charset="-122"/>
                <a:cs typeface="Arial" panose="020B0604020202020204" pitchFamily="34" charset="0"/>
              </a:defRPr>
            </a:lvl3pPr>
            <a:lvl4pPr>
              <a:defRPr>
                <a:latin typeface="Arial" panose="020B0604020202020204" pitchFamily="34" charset="0"/>
                <a:ea typeface="黑体" panose="02010609060101010101" pitchFamily="49" charset="-122"/>
                <a:cs typeface="Arial" panose="020B0604020202020204" pitchFamily="34" charset="0"/>
              </a:defRPr>
            </a:lvl4pPr>
            <a:lvl5pPr>
              <a:defRPr>
                <a:latin typeface="Arial" panose="020B0604020202020204" pitchFamily="34" charset="0"/>
                <a:ea typeface="黑体" panose="02010609060101010101" pitchFamily="49" charset="-122"/>
                <a:cs typeface="Arial" panose="020B0604020202020204" pitchFamily="34" charset="0"/>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4" name="日期占位符 3"/>
          <p:cNvSpPr>
            <a:spLocks noGrp="1"/>
          </p:cNvSpPr>
          <p:nvPr>
            <p:ph type="dt" sz="half" idx="10"/>
          </p:nvPr>
        </p:nvSpPr>
        <p:spPr/>
        <p:txBody>
          <a:bodyPr/>
          <a:lstStyle/>
          <a:p>
            <a:fld id="{0C1794ED-377D-4756-9B15-73DF41E4B166}" type="datetimeFigureOut">
              <a:rPr lang="zh-CN" altLang="en-US" smtClean="0"/>
              <a:t>2020/8/2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0178577-AB3E-4808-96FA-A1D5321C5E99}" type="slidenum">
              <a:rPr lang="zh-CN" altLang="en-US" smtClean="0"/>
              <a:t>‹#›</a:t>
            </a:fld>
            <a:endParaRPr lang="zh-CN" altLang="en-US"/>
          </a:p>
        </p:txBody>
      </p:sp>
      <p:pic>
        <p:nvPicPr>
          <p:cNvPr id="9" name="图片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941529" y="199154"/>
            <a:ext cx="1052936" cy="271494"/>
          </a:xfrm>
          <a:prstGeom prst="rect">
            <a:avLst/>
          </a:prstGeom>
        </p:spPr>
      </p:pic>
    </p:spTree>
    <p:extLst>
      <p:ext uri="{BB962C8B-B14F-4D97-AF65-F5344CB8AC3E}">
        <p14:creationId xmlns:p14="http://schemas.microsoft.com/office/powerpoint/2010/main" val="15096385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3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43754" y="365125"/>
            <a:ext cx="8022514" cy="882762"/>
          </a:xfrm>
          <a:ln>
            <a:noFill/>
          </a:ln>
        </p:spPr>
        <p:txBody>
          <a:bodyPr vert="horz"/>
          <a:lstStyle>
            <a:lvl1pPr>
              <a:defRPr>
                <a:solidFill>
                  <a:srgbClr val="0370A9"/>
                </a:solidFill>
                <a:latin typeface="Arial" panose="020B0604020202020204" pitchFamily="34" charset="0"/>
                <a:ea typeface="黑体" panose="02010609060101010101" pitchFamily="49" charset="-122"/>
                <a:cs typeface="Arial" panose="020B0604020202020204" pitchFamily="34" charset="0"/>
              </a:defRPr>
            </a:lvl1pPr>
          </a:lstStyle>
          <a:p>
            <a:r>
              <a:rPr lang="zh-CN" altLang="en-US"/>
              <a:t>单击此处编辑母版标题样式</a:t>
            </a:r>
            <a:endParaRPr lang="zh-CN" altLang="en-US" dirty="0"/>
          </a:p>
        </p:txBody>
      </p:sp>
      <p:sp>
        <p:nvSpPr>
          <p:cNvPr id="3" name="内容占位符 2"/>
          <p:cNvSpPr>
            <a:spLocks noGrp="1"/>
          </p:cNvSpPr>
          <p:nvPr>
            <p:ph idx="1"/>
          </p:nvPr>
        </p:nvSpPr>
        <p:spPr>
          <a:xfrm>
            <a:off x="443755" y="1432553"/>
            <a:ext cx="11187952" cy="4871450"/>
          </a:xfrm>
        </p:spPr>
        <p:txBody>
          <a:bodyPr/>
          <a:lstStyle>
            <a:lvl1pPr>
              <a:defRPr>
                <a:latin typeface="Arial" panose="020B0604020202020204" pitchFamily="34" charset="0"/>
                <a:ea typeface="黑体" panose="02010609060101010101" pitchFamily="49" charset="-122"/>
                <a:cs typeface="Arial" panose="020B0604020202020204" pitchFamily="34" charset="0"/>
              </a:defRPr>
            </a:lvl1pPr>
            <a:lvl2pPr>
              <a:defRPr>
                <a:latin typeface="Arial" panose="020B0604020202020204" pitchFamily="34" charset="0"/>
                <a:ea typeface="黑体" panose="02010609060101010101" pitchFamily="49" charset="-122"/>
                <a:cs typeface="Arial" panose="020B0604020202020204" pitchFamily="34" charset="0"/>
              </a:defRPr>
            </a:lvl2pPr>
            <a:lvl3pPr>
              <a:defRPr>
                <a:latin typeface="Arial" panose="020B0604020202020204" pitchFamily="34" charset="0"/>
                <a:ea typeface="黑体" panose="02010609060101010101" pitchFamily="49" charset="-122"/>
                <a:cs typeface="Arial" panose="020B0604020202020204" pitchFamily="34" charset="0"/>
              </a:defRPr>
            </a:lvl3pPr>
            <a:lvl4pPr>
              <a:defRPr>
                <a:latin typeface="Arial" panose="020B0604020202020204" pitchFamily="34" charset="0"/>
                <a:ea typeface="黑体" panose="02010609060101010101" pitchFamily="49" charset="-122"/>
                <a:cs typeface="Arial" panose="020B0604020202020204" pitchFamily="34" charset="0"/>
              </a:defRPr>
            </a:lvl4pPr>
            <a:lvl5pPr>
              <a:defRPr>
                <a:latin typeface="Arial" panose="020B0604020202020204" pitchFamily="34" charset="0"/>
                <a:ea typeface="黑体" panose="02010609060101010101" pitchFamily="49" charset="-122"/>
                <a:cs typeface="Arial" panose="020B0604020202020204" pitchFamily="34" charset="0"/>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cxnSp>
        <p:nvCxnSpPr>
          <p:cNvPr id="9" name="直接连接符 8"/>
          <p:cNvCxnSpPr/>
          <p:nvPr userDrawn="1"/>
        </p:nvCxnSpPr>
        <p:spPr>
          <a:xfrm>
            <a:off x="0" y="6673334"/>
            <a:ext cx="9684682" cy="0"/>
          </a:xfrm>
          <a:prstGeom prst="line">
            <a:avLst/>
          </a:prstGeom>
          <a:ln w="57150">
            <a:solidFill>
              <a:srgbClr val="0370A9"/>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userDrawn="1"/>
        </p:nvCxnSpPr>
        <p:spPr>
          <a:xfrm>
            <a:off x="11040035" y="6673334"/>
            <a:ext cx="1151965" cy="0"/>
          </a:xfrm>
          <a:prstGeom prst="line">
            <a:avLst/>
          </a:prstGeom>
          <a:ln w="57150">
            <a:solidFill>
              <a:srgbClr val="0370A9"/>
            </a:solidFill>
          </a:ln>
        </p:spPr>
        <p:style>
          <a:lnRef idx="1">
            <a:schemeClr val="accent1"/>
          </a:lnRef>
          <a:fillRef idx="0">
            <a:schemeClr val="accent1"/>
          </a:fillRef>
          <a:effectRef idx="0">
            <a:schemeClr val="accent1"/>
          </a:effectRef>
          <a:fontRef idx="minor">
            <a:schemeClr val="tx1"/>
          </a:fontRef>
        </p:style>
      </p:cxnSp>
      <p:pic>
        <p:nvPicPr>
          <p:cNvPr id="8" name="图片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869413" y="6531065"/>
            <a:ext cx="1052936" cy="271494"/>
          </a:xfrm>
          <a:prstGeom prst="rect">
            <a:avLst/>
          </a:prstGeom>
        </p:spPr>
      </p:pic>
    </p:spTree>
    <p:extLst>
      <p:ext uri="{BB962C8B-B14F-4D97-AF65-F5344CB8AC3E}">
        <p14:creationId xmlns:p14="http://schemas.microsoft.com/office/powerpoint/2010/main" val="2704544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0C1794ED-377D-4756-9B15-73DF41E4B166}" type="datetimeFigureOut">
              <a:rPr lang="zh-CN" altLang="en-US" smtClean="0"/>
              <a:t>2020/8/2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0178577-AB3E-4808-96FA-A1D5321C5E99}" type="slidenum">
              <a:rPr lang="zh-CN" altLang="en-US" smtClean="0"/>
              <a:t>‹#›</a:t>
            </a:fld>
            <a:endParaRPr lang="zh-CN" altLang="en-US"/>
          </a:p>
        </p:txBody>
      </p:sp>
    </p:spTree>
    <p:extLst>
      <p:ext uri="{BB962C8B-B14F-4D97-AF65-F5344CB8AC3E}">
        <p14:creationId xmlns:p14="http://schemas.microsoft.com/office/powerpoint/2010/main" val="18470659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0C1794ED-377D-4756-9B15-73DF41E4B166}" type="datetimeFigureOut">
              <a:rPr lang="zh-CN" altLang="en-US" smtClean="0"/>
              <a:t>2020/8/2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0178577-AB3E-4808-96FA-A1D5321C5E99}" type="slidenum">
              <a:rPr lang="zh-CN" altLang="en-US" smtClean="0"/>
              <a:t>‹#›</a:t>
            </a:fld>
            <a:endParaRPr lang="zh-CN" altLang="en-US"/>
          </a:p>
        </p:txBody>
      </p:sp>
    </p:spTree>
    <p:extLst>
      <p:ext uri="{BB962C8B-B14F-4D97-AF65-F5344CB8AC3E}">
        <p14:creationId xmlns:p14="http://schemas.microsoft.com/office/powerpoint/2010/main" val="1739207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C1794ED-377D-4756-9B15-73DF41E4B166}" type="datetimeFigureOut">
              <a:rPr lang="zh-CN" altLang="en-US" smtClean="0"/>
              <a:t>2020/8/2</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0178577-AB3E-4808-96FA-A1D5321C5E99}" type="slidenum">
              <a:rPr lang="zh-CN" altLang="en-US" smtClean="0"/>
              <a:t>‹#›</a:t>
            </a:fld>
            <a:endParaRPr lang="zh-CN" altLang="en-US"/>
          </a:p>
        </p:txBody>
      </p:sp>
    </p:spTree>
    <p:extLst>
      <p:ext uri="{BB962C8B-B14F-4D97-AF65-F5344CB8AC3E}">
        <p14:creationId xmlns:p14="http://schemas.microsoft.com/office/powerpoint/2010/main" val="4244605506"/>
      </p:ext>
    </p:extLst>
  </p:cSld>
  <p:clrMap bg1="lt1" tx1="dk1" bg2="lt2" tx2="dk2" accent1="accent1" accent2="accent2" accent3="accent3" accent4="accent4" accent5="accent5" accent6="accent6" hlink="hlink" folHlink="folHlink"/>
  <p:sldLayoutIdLst>
    <p:sldLayoutId id="2147483649" r:id="rId1"/>
    <p:sldLayoutId id="2147483663" r:id="rId2"/>
    <p:sldLayoutId id="2147483650" r:id="rId3"/>
    <p:sldLayoutId id="2147483664" r:id="rId4"/>
    <p:sldLayoutId id="2147483660" r:id="rId5"/>
    <p:sldLayoutId id="2147483661" r:id="rId6"/>
    <p:sldLayoutId id="2147483662" r:id="rId7"/>
    <p:sldLayoutId id="2147483651" r:id="rId8"/>
    <p:sldLayoutId id="2147483652" r:id="rId9"/>
    <p:sldLayoutId id="2147483653" r:id="rId10"/>
    <p:sldLayoutId id="2147483654" r:id="rId11"/>
    <p:sldLayoutId id="2147483655" r:id="rId12"/>
    <p:sldLayoutId id="2147483656" r:id="rId13"/>
    <p:sldLayoutId id="2147483657" r:id="rId14"/>
    <p:sldLayoutId id="2147483658" r:id="rId15"/>
    <p:sldLayoutId id="2147483659"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062333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723643" y="4165705"/>
            <a:ext cx="2561000" cy="400110"/>
          </a:xfrm>
          <a:prstGeom prst="rect">
            <a:avLst/>
          </a:prstGeom>
          <a:noFill/>
        </p:spPr>
        <p:txBody>
          <a:bodyPr wrap="square" rtlCol="0">
            <a:spAutoFit/>
          </a:bodyPr>
          <a:lstStyle/>
          <a:p>
            <a:r>
              <a:rPr lang="zh-CN" altLang="en-US" sz="2000" dirty="0">
                <a:solidFill>
                  <a:schemeClr val="bg1"/>
                </a:solidFill>
              </a:rPr>
              <a:t>项目成员：郭晓豪</a:t>
            </a:r>
          </a:p>
        </p:txBody>
      </p:sp>
      <p:sp>
        <p:nvSpPr>
          <p:cNvPr id="5" name="矩形 4"/>
          <p:cNvSpPr/>
          <p:nvPr/>
        </p:nvSpPr>
        <p:spPr>
          <a:xfrm>
            <a:off x="0" y="2409813"/>
            <a:ext cx="12192000" cy="13255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标题 3"/>
          <p:cNvSpPr>
            <a:spLocks noGrp="1"/>
          </p:cNvSpPr>
          <p:nvPr>
            <p:ph type="title"/>
          </p:nvPr>
        </p:nvSpPr>
        <p:spPr>
          <a:xfrm>
            <a:off x="838200" y="2420408"/>
            <a:ext cx="10515600" cy="1325563"/>
          </a:xfrm>
        </p:spPr>
        <p:txBody>
          <a:bodyPr>
            <a:normAutofit/>
          </a:bodyPr>
          <a:lstStyle/>
          <a:p>
            <a:r>
              <a:rPr lang="zh-CN" altLang="en-US" dirty="0">
                <a:solidFill>
                  <a:srgbClr val="0375B0"/>
                </a:solidFill>
              </a:rPr>
              <a:t>图书管理系统项目概述</a:t>
            </a:r>
          </a:p>
        </p:txBody>
      </p:sp>
    </p:spTree>
    <p:extLst>
      <p:ext uri="{BB962C8B-B14F-4D97-AF65-F5344CB8AC3E}">
        <p14:creationId xmlns:p14="http://schemas.microsoft.com/office/powerpoint/2010/main" val="32917968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6542469" y="917373"/>
            <a:ext cx="1906072" cy="461665"/>
          </a:xfrm>
          <a:prstGeom prst="rect">
            <a:avLst/>
          </a:prstGeom>
          <a:noFill/>
        </p:spPr>
        <p:txBody>
          <a:bodyPr wrap="square" rtlCol="0">
            <a:spAutoFit/>
          </a:bodyPr>
          <a:lstStyle/>
          <a:p>
            <a:r>
              <a:rPr lang="zh-CN" altLang="en-US" sz="2400" dirty="0">
                <a:latin typeface="微软雅黑" panose="020B0503020204020204" pitchFamily="34" charset="-122"/>
                <a:ea typeface="微软雅黑" panose="020B0503020204020204" pitchFamily="34" charset="-122"/>
              </a:rPr>
              <a:t>目录</a:t>
            </a:r>
          </a:p>
        </p:txBody>
      </p:sp>
      <p:sp>
        <p:nvSpPr>
          <p:cNvPr id="6" name="文本框 5"/>
          <p:cNvSpPr txBox="1"/>
          <p:nvPr/>
        </p:nvSpPr>
        <p:spPr>
          <a:xfrm>
            <a:off x="5937160" y="1867436"/>
            <a:ext cx="3515933" cy="400110"/>
          </a:xfrm>
          <a:prstGeom prst="rect">
            <a:avLst/>
          </a:prstGeom>
          <a:noFill/>
        </p:spPr>
        <p:txBody>
          <a:bodyPr wrap="square" rtlCol="0">
            <a:spAutoFit/>
          </a:bodyPr>
          <a:lstStyle/>
          <a:p>
            <a:r>
              <a:rPr lang="en-US" altLang="zh-CN" sz="2000" dirty="0">
                <a:latin typeface="+mn-ea"/>
              </a:rPr>
              <a:t>1</a:t>
            </a:r>
            <a:r>
              <a:rPr lang="zh-CN" altLang="en-US" sz="2000" dirty="0">
                <a:latin typeface="+mn-ea"/>
              </a:rPr>
              <a:t>、产品概述</a:t>
            </a:r>
          </a:p>
        </p:txBody>
      </p:sp>
      <p:sp>
        <p:nvSpPr>
          <p:cNvPr id="9" name="文本框 8"/>
          <p:cNvSpPr txBox="1"/>
          <p:nvPr/>
        </p:nvSpPr>
        <p:spPr>
          <a:xfrm>
            <a:off x="5937160" y="3143332"/>
            <a:ext cx="3773510" cy="400110"/>
          </a:xfrm>
          <a:prstGeom prst="rect">
            <a:avLst/>
          </a:prstGeom>
          <a:noFill/>
        </p:spPr>
        <p:txBody>
          <a:bodyPr wrap="square" rtlCol="0">
            <a:spAutoFit/>
          </a:bodyPr>
          <a:lstStyle/>
          <a:p>
            <a:r>
              <a:rPr lang="en-US" altLang="zh-CN" sz="2000" dirty="0">
                <a:latin typeface="+mn-ea"/>
              </a:rPr>
              <a:t>3</a:t>
            </a:r>
            <a:r>
              <a:rPr lang="zh-CN" altLang="en-US" sz="2000" dirty="0">
                <a:latin typeface="+mn-ea"/>
              </a:rPr>
              <a:t>、用户使用逻辑</a:t>
            </a:r>
          </a:p>
        </p:txBody>
      </p:sp>
      <p:sp>
        <p:nvSpPr>
          <p:cNvPr id="12" name="文本框 11"/>
          <p:cNvSpPr txBox="1"/>
          <p:nvPr/>
        </p:nvSpPr>
        <p:spPr>
          <a:xfrm>
            <a:off x="5937160" y="2464553"/>
            <a:ext cx="3773510" cy="400110"/>
          </a:xfrm>
          <a:prstGeom prst="rect">
            <a:avLst/>
          </a:prstGeom>
          <a:noFill/>
        </p:spPr>
        <p:txBody>
          <a:bodyPr wrap="square" rtlCol="0">
            <a:spAutoFit/>
          </a:bodyPr>
          <a:lstStyle/>
          <a:p>
            <a:r>
              <a:rPr lang="en-US" altLang="zh-CN" sz="2000" dirty="0">
                <a:latin typeface="+mn-ea"/>
              </a:rPr>
              <a:t>2</a:t>
            </a:r>
            <a:r>
              <a:rPr lang="zh-CN" altLang="en-US" sz="2000" dirty="0">
                <a:latin typeface="+mn-ea"/>
              </a:rPr>
              <a:t>、信息框架图</a:t>
            </a:r>
          </a:p>
        </p:txBody>
      </p:sp>
    </p:spTree>
    <p:extLst>
      <p:ext uri="{BB962C8B-B14F-4D97-AF65-F5344CB8AC3E}">
        <p14:creationId xmlns:p14="http://schemas.microsoft.com/office/powerpoint/2010/main" val="25881655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2193592" y="475376"/>
            <a:ext cx="1864613" cy="461665"/>
          </a:xfrm>
          <a:prstGeom prst="rect">
            <a:avLst/>
          </a:prstGeom>
        </p:spPr>
        <p:txBody>
          <a:bodyPr wrap="none">
            <a:spAutoFit/>
          </a:bodyPr>
          <a:lstStyle/>
          <a:p>
            <a:r>
              <a:rPr lang="en-US" altLang="zh-CN" sz="2400" dirty="0">
                <a:solidFill>
                  <a:srgbClr val="0375B0"/>
                </a:solidFill>
              </a:rPr>
              <a:t>1</a:t>
            </a:r>
            <a:r>
              <a:rPr lang="zh-CN" altLang="en-US" sz="2400" dirty="0">
                <a:solidFill>
                  <a:srgbClr val="0375B0"/>
                </a:solidFill>
              </a:rPr>
              <a:t>、产品背景</a:t>
            </a:r>
            <a:endParaRPr lang="en-US" altLang="zh-CN" sz="2400" dirty="0">
              <a:solidFill>
                <a:srgbClr val="0375B0"/>
              </a:solidFill>
            </a:endParaRPr>
          </a:p>
        </p:txBody>
      </p:sp>
      <p:sp>
        <p:nvSpPr>
          <p:cNvPr id="2" name="矩形 1"/>
          <p:cNvSpPr/>
          <p:nvPr/>
        </p:nvSpPr>
        <p:spPr>
          <a:xfrm>
            <a:off x="4566159" y="1696209"/>
            <a:ext cx="7826307" cy="369332"/>
          </a:xfrm>
          <a:prstGeom prst="rect">
            <a:avLst/>
          </a:prstGeom>
        </p:spPr>
        <p:txBody>
          <a:bodyPr wrap="square">
            <a:spAutoFit/>
          </a:bodyPr>
          <a:lstStyle/>
          <a:p>
            <a:endParaRPr lang="zh-CN" altLang="en-US" dirty="0">
              <a:latin typeface="微软雅黑" panose="020B0503020204020204" pitchFamily="34" charset="-122"/>
              <a:ea typeface="微软雅黑" panose="020B0503020204020204" pitchFamily="34" charset="-122"/>
            </a:endParaRPr>
          </a:p>
        </p:txBody>
      </p:sp>
      <p:sp>
        <p:nvSpPr>
          <p:cNvPr id="4" name="文本框 3">
            <a:extLst>
              <a:ext uri="{FF2B5EF4-FFF2-40B4-BE49-F238E27FC236}">
                <a16:creationId xmlns:a16="http://schemas.microsoft.com/office/drawing/2014/main" id="{9EF59635-0015-4801-9F9C-A309A3917969}"/>
              </a:ext>
            </a:extLst>
          </p:cNvPr>
          <p:cNvSpPr txBox="1"/>
          <p:nvPr/>
        </p:nvSpPr>
        <p:spPr>
          <a:xfrm>
            <a:off x="3553870" y="1394551"/>
            <a:ext cx="6900456" cy="3416320"/>
          </a:xfrm>
          <a:prstGeom prst="rect">
            <a:avLst/>
          </a:prstGeom>
          <a:noFill/>
        </p:spPr>
        <p:txBody>
          <a:bodyPr wrap="square" rtlCol="0">
            <a:spAutoFit/>
          </a:bodyPr>
          <a:lstStyle/>
          <a:p>
            <a:pPr indent="360000"/>
            <a:r>
              <a:rPr lang="zh-CN" altLang="en-US" sz="3600" dirty="0">
                <a:solidFill>
                  <a:schemeClr val="tx2">
                    <a:lumMod val="60000"/>
                    <a:lumOff val="40000"/>
                  </a:schemeClr>
                </a:solidFill>
              </a:rPr>
              <a:t>随着计算机技术的飞速发展，电子信息化慢慢替代了企业管理手法。图书馆是信息交换和资源流通的重要媒介，对图书馆的信息化管理将大大提高图书资源的利用和信息的交换速度。</a:t>
            </a:r>
            <a:endParaRPr lang="zh-CN" altLang="en-US" dirty="0"/>
          </a:p>
        </p:txBody>
      </p:sp>
    </p:spTree>
    <p:extLst>
      <p:ext uri="{BB962C8B-B14F-4D97-AF65-F5344CB8AC3E}">
        <p14:creationId xmlns:p14="http://schemas.microsoft.com/office/powerpoint/2010/main" val="36262449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2193592" y="475376"/>
            <a:ext cx="1864613" cy="461665"/>
          </a:xfrm>
          <a:prstGeom prst="rect">
            <a:avLst/>
          </a:prstGeom>
        </p:spPr>
        <p:txBody>
          <a:bodyPr wrap="none">
            <a:spAutoFit/>
          </a:bodyPr>
          <a:lstStyle/>
          <a:p>
            <a:r>
              <a:rPr lang="en-US" altLang="zh-CN" sz="2400" dirty="0">
                <a:solidFill>
                  <a:srgbClr val="0375B0"/>
                </a:solidFill>
              </a:rPr>
              <a:t>1</a:t>
            </a:r>
            <a:r>
              <a:rPr lang="zh-CN" altLang="en-US" sz="2400" dirty="0">
                <a:solidFill>
                  <a:srgbClr val="0375B0"/>
                </a:solidFill>
              </a:rPr>
              <a:t>、产品概述</a:t>
            </a:r>
            <a:endParaRPr lang="en-US" altLang="zh-CN" sz="2400" dirty="0">
              <a:solidFill>
                <a:srgbClr val="0375B0"/>
              </a:solidFill>
            </a:endParaRPr>
          </a:p>
        </p:txBody>
      </p:sp>
      <p:sp>
        <p:nvSpPr>
          <p:cNvPr id="2" name="矩形 1"/>
          <p:cNvSpPr/>
          <p:nvPr/>
        </p:nvSpPr>
        <p:spPr>
          <a:xfrm>
            <a:off x="3387809" y="1276181"/>
            <a:ext cx="6764859" cy="4980402"/>
          </a:xfrm>
          <a:prstGeom prst="rect">
            <a:avLst/>
          </a:prstGeom>
        </p:spPr>
        <p:txBody>
          <a:bodyPr wrap="square">
            <a:spAutoFit/>
          </a:bodyPr>
          <a:lstStyle/>
          <a:p>
            <a:pPr indent="756000">
              <a:lnSpc>
                <a:spcPct val="150000"/>
              </a:lnSpc>
            </a:pPr>
            <a:r>
              <a:rPr lang="zh-CN" altLang="en-US" sz="3600" dirty="0">
                <a:solidFill>
                  <a:srgbClr val="00B0F0"/>
                </a:solidFill>
                <a:latin typeface="微软雅黑" panose="020B0503020204020204" pitchFamily="34" charset="-122"/>
                <a:ea typeface="微软雅黑" panose="020B0503020204020204" pitchFamily="34" charset="-122"/>
              </a:rPr>
              <a:t>本款管理系统主要是通过</a:t>
            </a:r>
            <a:r>
              <a:rPr lang="en-US" altLang="zh-CN" sz="3600" dirty="0" err="1">
                <a:solidFill>
                  <a:srgbClr val="00B0F0"/>
                </a:solidFill>
                <a:latin typeface="微软雅黑" panose="020B0503020204020204" pitchFamily="34" charset="-122"/>
                <a:ea typeface="微软雅黑" panose="020B0503020204020204" pitchFamily="34" charset="-122"/>
              </a:rPr>
              <a:t>javaweb</a:t>
            </a:r>
            <a:r>
              <a:rPr lang="zh-CN" altLang="en-US" sz="3600" dirty="0">
                <a:solidFill>
                  <a:srgbClr val="00B0F0"/>
                </a:solidFill>
                <a:latin typeface="微软雅黑" panose="020B0503020204020204" pitchFamily="34" charset="-122"/>
                <a:ea typeface="微软雅黑" panose="020B0503020204020204" pitchFamily="34" charset="-122"/>
              </a:rPr>
              <a:t>的技术，数据库框架主要用到了</a:t>
            </a:r>
            <a:r>
              <a:rPr lang="en-US" altLang="zh-CN" sz="3600" dirty="0" err="1">
                <a:solidFill>
                  <a:srgbClr val="00B0F0"/>
                </a:solidFill>
                <a:latin typeface="微软雅黑" panose="020B0503020204020204" pitchFamily="34" charset="-122"/>
                <a:ea typeface="微软雅黑" panose="020B0503020204020204" pitchFamily="34" charset="-122"/>
              </a:rPr>
              <a:t>jdbcTeampalte</a:t>
            </a:r>
            <a:r>
              <a:rPr lang="zh-CN" altLang="en-US" sz="3600" dirty="0">
                <a:solidFill>
                  <a:srgbClr val="00B0F0"/>
                </a:solidFill>
                <a:latin typeface="微软雅黑" panose="020B0503020204020204" pitchFamily="34" charset="-122"/>
                <a:ea typeface="微软雅黑" panose="020B0503020204020204" pitchFamily="34" charset="-122"/>
              </a:rPr>
              <a:t>，业务层通过工厂模式提取对象。功能包括查看图书分页，模糊搜索等功能。</a:t>
            </a:r>
          </a:p>
        </p:txBody>
      </p:sp>
    </p:spTree>
    <p:extLst>
      <p:ext uri="{BB962C8B-B14F-4D97-AF65-F5344CB8AC3E}">
        <p14:creationId xmlns:p14="http://schemas.microsoft.com/office/powerpoint/2010/main" val="40559971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2193592" y="475376"/>
            <a:ext cx="3403496" cy="461665"/>
          </a:xfrm>
          <a:prstGeom prst="rect">
            <a:avLst/>
          </a:prstGeom>
        </p:spPr>
        <p:txBody>
          <a:bodyPr wrap="none">
            <a:spAutoFit/>
          </a:bodyPr>
          <a:lstStyle/>
          <a:p>
            <a:r>
              <a:rPr lang="en-US" altLang="zh-CN" sz="2400" dirty="0">
                <a:solidFill>
                  <a:srgbClr val="0375B0"/>
                </a:solidFill>
              </a:rPr>
              <a:t>1</a:t>
            </a:r>
            <a:r>
              <a:rPr lang="zh-CN" altLang="en-US" sz="2400">
                <a:solidFill>
                  <a:srgbClr val="0375B0"/>
                </a:solidFill>
              </a:rPr>
              <a:t>、产品主要用到的技术</a:t>
            </a:r>
            <a:endParaRPr lang="en-US" altLang="zh-CN" sz="2400" dirty="0">
              <a:solidFill>
                <a:srgbClr val="0375B0"/>
              </a:solidFill>
            </a:endParaRPr>
          </a:p>
        </p:txBody>
      </p:sp>
      <p:sp>
        <p:nvSpPr>
          <p:cNvPr id="2" name="矩形 1"/>
          <p:cNvSpPr/>
          <p:nvPr/>
        </p:nvSpPr>
        <p:spPr>
          <a:xfrm>
            <a:off x="3368955" y="1719241"/>
            <a:ext cx="7826307" cy="369332"/>
          </a:xfrm>
          <a:prstGeom prst="rect">
            <a:avLst/>
          </a:prstGeom>
        </p:spPr>
        <p:txBody>
          <a:bodyPr wrap="square">
            <a:spAutoFit/>
          </a:bodyPr>
          <a:lstStyle/>
          <a:p>
            <a:endParaRPr lang="zh-CN" altLang="en-US" dirty="0">
              <a:latin typeface="微软雅黑" panose="020B0503020204020204" pitchFamily="34" charset="-122"/>
              <a:ea typeface="微软雅黑" panose="020B0503020204020204" pitchFamily="34" charset="-122"/>
            </a:endParaRPr>
          </a:p>
        </p:txBody>
      </p:sp>
      <p:sp>
        <p:nvSpPr>
          <p:cNvPr id="3" name="文本框 2">
            <a:extLst>
              <a:ext uri="{FF2B5EF4-FFF2-40B4-BE49-F238E27FC236}">
                <a16:creationId xmlns:a16="http://schemas.microsoft.com/office/drawing/2014/main" id="{1997FF59-12BC-46E6-A9B3-243F283B899E}"/>
              </a:ext>
            </a:extLst>
          </p:cNvPr>
          <p:cNvSpPr txBox="1"/>
          <p:nvPr/>
        </p:nvSpPr>
        <p:spPr>
          <a:xfrm>
            <a:off x="3125898" y="2088573"/>
            <a:ext cx="7571303" cy="3816429"/>
          </a:xfrm>
          <a:prstGeom prst="rect">
            <a:avLst/>
          </a:prstGeom>
          <a:noFill/>
        </p:spPr>
        <p:txBody>
          <a:bodyPr wrap="none" rtlCol="0">
            <a:spAutoFit/>
          </a:bodyPr>
          <a:lstStyle/>
          <a:p>
            <a:r>
              <a:rPr lang="zh-CN" altLang="en-US" sz="3200" dirty="0">
                <a:solidFill>
                  <a:schemeClr val="accent1"/>
                </a:solidFill>
              </a:rPr>
              <a:t>本物品管理系统主要用到了以下开发技术</a:t>
            </a:r>
            <a:endParaRPr lang="en-US" altLang="zh-CN" sz="3200" dirty="0">
              <a:solidFill>
                <a:schemeClr val="accent1"/>
              </a:solidFill>
            </a:endParaRPr>
          </a:p>
          <a:p>
            <a:r>
              <a:rPr lang="en-US" altLang="zh-CN" sz="3200" dirty="0">
                <a:solidFill>
                  <a:schemeClr val="accent1"/>
                </a:solidFill>
              </a:rPr>
              <a:t>1</a:t>
            </a:r>
            <a:r>
              <a:rPr lang="zh-CN" altLang="en-US" sz="3200" dirty="0">
                <a:solidFill>
                  <a:schemeClr val="accent1"/>
                </a:solidFill>
              </a:rPr>
              <a:t>：三层应用架构</a:t>
            </a:r>
            <a:endParaRPr lang="en-US" altLang="zh-CN" sz="3200" dirty="0">
              <a:solidFill>
                <a:schemeClr val="accent1"/>
              </a:solidFill>
            </a:endParaRPr>
          </a:p>
          <a:p>
            <a:r>
              <a:rPr lang="en-US" altLang="zh-CN" sz="3200" dirty="0">
                <a:solidFill>
                  <a:schemeClr val="accent1"/>
                </a:solidFill>
              </a:rPr>
              <a:t>2</a:t>
            </a:r>
            <a:r>
              <a:rPr lang="zh-CN" altLang="en-US" sz="3200" dirty="0">
                <a:solidFill>
                  <a:schemeClr val="accent1"/>
                </a:solidFill>
              </a:rPr>
              <a:t>：工厂模式</a:t>
            </a:r>
            <a:endParaRPr lang="en-US" altLang="zh-CN" sz="3200" dirty="0">
              <a:solidFill>
                <a:schemeClr val="accent1"/>
              </a:solidFill>
            </a:endParaRPr>
          </a:p>
          <a:p>
            <a:r>
              <a:rPr lang="en-US" altLang="zh-CN" sz="3200" dirty="0">
                <a:solidFill>
                  <a:schemeClr val="accent1"/>
                </a:solidFill>
              </a:rPr>
              <a:t>3</a:t>
            </a:r>
            <a:r>
              <a:rPr lang="zh-CN" altLang="en-US" sz="3200" dirty="0">
                <a:solidFill>
                  <a:schemeClr val="accent1"/>
                </a:solidFill>
              </a:rPr>
              <a:t>：数据库连接池</a:t>
            </a:r>
            <a:endParaRPr lang="en-US" altLang="zh-CN" sz="3200" dirty="0">
              <a:solidFill>
                <a:schemeClr val="accent1"/>
              </a:solidFill>
            </a:endParaRPr>
          </a:p>
          <a:p>
            <a:r>
              <a:rPr lang="en-US" altLang="zh-CN" sz="3200" dirty="0">
                <a:solidFill>
                  <a:schemeClr val="accent1"/>
                </a:solidFill>
              </a:rPr>
              <a:t>4</a:t>
            </a:r>
            <a:r>
              <a:rPr lang="zh-CN" altLang="en-US" sz="3200" dirty="0">
                <a:solidFill>
                  <a:schemeClr val="accent1"/>
                </a:solidFill>
              </a:rPr>
              <a:t>：</a:t>
            </a:r>
            <a:r>
              <a:rPr lang="en-US" altLang="zh-CN" sz="3200" dirty="0" err="1">
                <a:solidFill>
                  <a:schemeClr val="accent1"/>
                </a:solidFill>
              </a:rPr>
              <a:t>javeee</a:t>
            </a:r>
            <a:endParaRPr lang="en-US" altLang="zh-CN" sz="3200" dirty="0">
              <a:solidFill>
                <a:schemeClr val="accent1"/>
              </a:solidFill>
            </a:endParaRPr>
          </a:p>
          <a:p>
            <a:r>
              <a:rPr lang="en-US" altLang="zh-CN" sz="3200" dirty="0">
                <a:solidFill>
                  <a:schemeClr val="accent1"/>
                </a:solidFill>
              </a:rPr>
              <a:t>5</a:t>
            </a:r>
            <a:r>
              <a:rPr lang="zh-CN" altLang="en-US" sz="3200" dirty="0">
                <a:solidFill>
                  <a:schemeClr val="accent1"/>
                </a:solidFill>
              </a:rPr>
              <a:t>：</a:t>
            </a:r>
            <a:r>
              <a:rPr lang="en-US" altLang="zh-CN" sz="3200" dirty="0" err="1">
                <a:solidFill>
                  <a:schemeClr val="accent1"/>
                </a:solidFill>
              </a:rPr>
              <a:t>bootstrape</a:t>
            </a:r>
            <a:endParaRPr lang="en-US" altLang="zh-CN" sz="3200" dirty="0">
              <a:solidFill>
                <a:schemeClr val="accent1"/>
              </a:solidFill>
            </a:endParaRPr>
          </a:p>
          <a:p>
            <a:r>
              <a:rPr lang="en-US" altLang="zh-CN" sz="3200" dirty="0">
                <a:solidFill>
                  <a:schemeClr val="accent1"/>
                </a:solidFill>
              </a:rPr>
              <a:t>6</a:t>
            </a:r>
            <a:r>
              <a:rPr lang="zh-CN" altLang="en-US" sz="3200" dirty="0">
                <a:solidFill>
                  <a:schemeClr val="accent1"/>
                </a:solidFill>
              </a:rPr>
              <a:t>：</a:t>
            </a:r>
            <a:r>
              <a:rPr lang="en-US" altLang="zh-CN" sz="3200" dirty="0">
                <a:solidFill>
                  <a:schemeClr val="accent1"/>
                </a:solidFill>
              </a:rPr>
              <a:t>ajax</a:t>
            </a:r>
            <a:r>
              <a:rPr lang="zh-CN" altLang="en-US" sz="3200" dirty="0">
                <a:solidFill>
                  <a:schemeClr val="accent1"/>
                </a:solidFill>
              </a:rPr>
              <a:t>局部刷新</a:t>
            </a:r>
            <a:endParaRPr lang="en-US" altLang="zh-CN" sz="3200" dirty="0">
              <a:solidFill>
                <a:schemeClr val="accent1"/>
              </a:solidFill>
            </a:endParaRPr>
          </a:p>
          <a:p>
            <a:endParaRPr lang="zh-CN" altLang="en-US" dirty="0"/>
          </a:p>
        </p:txBody>
      </p:sp>
    </p:spTree>
    <p:extLst>
      <p:ext uri="{BB962C8B-B14F-4D97-AF65-F5344CB8AC3E}">
        <p14:creationId xmlns:p14="http://schemas.microsoft.com/office/powerpoint/2010/main" val="11747431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2011662" y="194597"/>
            <a:ext cx="4286107" cy="513742"/>
          </a:xfrm>
        </p:spPr>
        <p:txBody>
          <a:bodyPr>
            <a:noAutofit/>
          </a:bodyPr>
          <a:lstStyle/>
          <a:p>
            <a:pPr marL="0" indent="0">
              <a:buNone/>
            </a:pPr>
            <a:r>
              <a:rPr lang="en-US" altLang="zh-CN" sz="2400" dirty="0">
                <a:solidFill>
                  <a:srgbClr val="0375B0"/>
                </a:solidFill>
              </a:rPr>
              <a:t>4</a:t>
            </a:r>
            <a:r>
              <a:rPr lang="zh-CN" altLang="en-US" sz="2400" dirty="0">
                <a:solidFill>
                  <a:srgbClr val="0375B0"/>
                </a:solidFill>
              </a:rPr>
              <a:t>、业务逻辑关系图</a:t>
            </a:r>
          </a:p>
        </p:txBody>
      </p:sp>
      <p:pic>
        <p:nvPicPr>
          <p:cNvPr id="3" name="图片 2">
            <a:extLst>
              <a:ext uri="{FF2B5EF4-FFF2-40B4-BE49-F238E27FC236}">
                <a16:creationId xmlns:a16="http://schemas.microsoft.com/office/drawing/2014/main" id="{11D69DF8-1C12-463F-B8A3-A669A71C202F}"/>
              </a:ext>
            </a:extLst>
          </p:cNvPr>
          <p:cNvPicPr>
            <a:picLocks noChangeAspect="1"/>
          </p:cNvPicPr>
          <p:nvPr/>
        </p:nvPicPr>
        <p:blipFill>
          <a:blip r:embed="rId2"/>
          <a:stretch>
            <a:fillRect/>
          </a:stretch>
        </p:blipFill>
        <p:spPr>
          <a:xfrm>
            <a:off x="2290713" y="728662"/>
            <a:ext cx="8883732" cy="5400675"/>
          </a:xfrm>
          <a:prstGeom prst="rect">
            <a:avLst/>
          </a:prstGeom>
        </p:spPr>
      </p:pic>
    </p:spTree>
    <p:extLst>
      <p:ext uri="{BB962C8B-B14F-4D97-AF65-F5344CB8AC3E}">
        <p14:creationId xmlns:p14="http://schemas.microsoft.com/office/powerpoint/2010/main" val="31821155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r>
              <a:rPr lang="en-US" altLang="zh-CN" dirty="0">
                <a:solidFill>
                  <a:srgbClr val="0370A9"/>
                </a:solidFill>
                <a:latin typeface="Segoe UI Light" panose="020B0502040204020203" pitchFamily="34" charset="0"/>
                <a:cs typeface="Segoe UI Light" panose="020B0502040204020203" pitchFamily="34" charset="0"/>
              </a:rPr>
              <a:t>Thanks</a:t>
            </a:r>
            <a:endParaRPr lang="zh-CN" altLang="en-US" dirty="0">
              <a:solidFill>
                <a:srgbClr val="0370A9"/>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848154888"/>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1">
      <a:majorFont>
        <a:latin typeface="Arial"/>
        <a:ea typeface="黑体"/>
        <a:cs typeface=""/>
      </a:majorFont>
      <a:minorFont>
        <a:latin typeface="Arial Narrow"/>
        <a:ea typeface="黑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演示文稿1" id="{0FE4B011-90B7-4642-A9C6-BF9234E7B935}" vid="{C0032729-FCC2-47DB-B279-26614F67C454}"/>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xmlns:pc="http://schemas.microsoft.com/office/infopath/2007/PartnerControls">
  <documentManagement>
    <_dlc_DocId xmlns="2964b3fe-7ba9-451d-b46d-13cde44f5428">52XMV3DVPMZ4-146-4</_dlc_DocId>
    <_dlc_DocIdUrl xmlns="2964b3fe-7ba9-451d-b46d-13cde44f5428">
      <Url>http://sps.gemptc.com/_layouts/DocIdRedir.aspx?ID=52XMV3DVPMZ4-146-4</Url>
      <Description>52XMV3DVPMZ4-146-4</Description>
    </_dlc_DocIdUrl>
  </documentManagement>
</p:properties>
</file>

<file path=customXml/item2.xml><?xml version="1.0" encoding="utf-8"?>
<ct:contentTypeSchema xmlns:ct="http://schemas.microsoft.com/office/2006/metadata/contentType" xmlns:ma="http://schemas.microsoft.com/office/2006/metadata/properties/metaAttributes" ct:_="" ma:_="" ma:contentTypeName="文档" ma:contentTypeID="0x010100DE441E2D358D104BBF37B55078329BE6" ma:contentTypeVersion="0" ma:contentTypeDescription="新建文档。" ma:contentTypeScope="" ma:versionID="050231a40296e7e6eef7bbc8765553e8">
  <xsd:schema xmlns:xsd="http://www.w3.org/2001/XMLSchema" xmlns:xs="http://www.w3.org/2001/XMLSchema" xmlns:p="http://schemas.microsoft.com/office/2006/metadata/properties" xmlns:ns2="2964b3fe-7ba9-451d-b46d-13cde44f5428" targetNamespace="http://schemas.microsoft.com/office/2006/metadata/properties" ma:root="true" ma:fieldsID="88f7917a15eb6d463d3262649e39eb14" ns2:_="">
    <xsd:import namespace="2964b3fe-7ba9-451d-b46d-13cde44f5428"/>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964b3fe-7ba9-451d-b46d-13cde44f5428" elementFormDefault="qualified">
    <xsd:import namespace="http://schemas.microsoft.com/office/2006/documentManagement/types"/>
    <xsd:import namespace="http://schemas.microsoft.com/office/infopath/2007/PartnerControls"/>
    <xsd:element name="_dlc_DocId" ma:index="8" nillable="true" ma:displayName="文档 ID 值" ma:description="分配至此项的文档 ID 值。" ma:internalName="_dlc_DocId" ma:readOnly="true">
      <xsd:simpleType>
        <xsd:restriction base="dms:Text"/>
      </xsd:simpleType>
    </xsd:element>
    <xsd:element name="_dlc_DocIdUrl" ma:index="9" nillable="true" ma:displayName="文档 ID" ma:description="此文档的永久链接。"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永久 ID" ma:description="在添加过程中保留 I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内容类型"/>
        <xsd:element ref="dc:title" minOccurs="0" maxOccurs="1" ma:index="4" ma:displayName="标题"/>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4.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2590C57-1F88-4108-B4D1-FABAD21D1F81}">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2964b3fe-7ba9-451d-b46d-13cde44f5428"/>
    <ds:schemaRef ds:uri="http://www.w3.org/XML/1998/namespace"/>
    <ds:schemaRef ds:uri="http://purl.org/dc/dcmitype/"/>
  </ds:schemaRefs>
</ds:datastoreItem>
</file>

<file path=customXml/itemProps2.xml><?xml version="1.0" encoding="utf-8"?>
<ds:datastoreItem xmlns:ds="http://schemas.openxmlformats.org/officeDocument/2006/customXml" ds:itemID="{C09DFA44-B85C-4A78-9B5C-11921A16E3A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964b3fe-7ba9-451d-b46d-13cde44f542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A53DD86-0E57-490A-82F5-0684F8B2352A}">
  <ds:schemaRefs>
    <ds:schemaRef ds:uri="http://schemas.microsoft.com/sharepoint/events"/>
  </ds:schemaRefs>
</ds:datastoreItem>
</file>

<file path=customXml/itemProps4.xml><?xml version="1.0" encoding="utf-8"?>
<ds:datastoreItem xmlns:ds="http://schemas.openxmlformats.org/officeDocument/2006/customXml" ds:itemID="{175D2C63-9A31-4365-A341-14A0A263F9B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新员工培训1</Template>
  <TotalTime>8117</TotalTime>
  <Words>162</Words>
  <Application>Microsoft Office PowerPoint</Application>
  <PresentationFormat>宽屏</PresentationFormat>
  <Paragraphs>20</Paragraphs>
  <Slides>8</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8</vt:i4>
      </vt:variant>
    </vt:vector>
  </HeadingPairs>
  <TitlesOfParts>
    <vt:vector size="16" baseType="lpstr">
      <vt:lpstr>黑体</vt:lpstr>
      <vt:lpstr>宋体</vt:lpstr>
      <vt:lpstr>微软雅黑</vt:lpstr>
      <vt:lpstr>Arial</vt:lpstr>
      <vt:lpstr>Arial Narrow</vt:lpstr>
      <vt:lpstr>Calibri</vt:lpstr>
      <vt:lpstr>Segoe UI Light</vt:lpstr>
      <vt:lpstr>Office 主题</vt:lpstr>
      <vt:lpstr>PowerPoint 演示文稿</vt:lpstr>
      <vt:lpstr>图书管理系统项目概述</vt:lpstr>
      <vt:lpstr>PowerPoint 演示文稿</vt:lpstr>
      <vt:lpstr>PowerPoint 演示文稿</vt:lpstr>
      <vt:lpstr>PowerPoint 演示文稿</vt:lpstr>
      <vt:lpstr>PowerPoint 演示文稿</vt:lpstr>
      <vt:lpstr>PowerPoint 演示文稿</vt:lpstr>
      <vt:lpstr>Thanks</vt:lpstr>
    </vt:vector>
  </TitlesOfParts>
  <Company>China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孙文洁</dc:creator>
  <cp:lastModifiedBy>郭 晓豪</cp:lastModifiedBy>
  <cp:revision>294</cp:revision>
  <dcterms:created xsi:type="dcterms:W3CDTF">2015-03-04T01:41:21Z</dcterms:created>
  <dcterms:modified xsi:type="dcterms:W3CDTF">2020-08-02T13:54:20Z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dlc_DocIdItemGuid">
    <vt:lpwstr>6f9e1478-81e9-49b8-96d2-ac3a2727cb6d</vt:lpwstr>
  </property>
  <property fmtid="{D5CDD505-2E9C-101B-9397-08002B2CF9AE}" pid="3" name="ContentTypeId">
    <vt:lpwstr>0x010100DE441E2D358D104BBF37B55078329BE6</vt:lpwstr>
  </property>
</Properties>
</file>