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4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2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7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0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8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9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2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4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E50B-4C7E-4282-9A16-7EDB1AF6848A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44CA2-A377-4A57-9382-14C0720EA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6967" y="908720"/>
            <a:ext cx="1510301" cy="6771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Linkis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Web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11760" y="908721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Exchangis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74067" y="908720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Other Applications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19" y="260648"/>
            <a:ext cx="568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Linkis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DataSource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-Manager-Server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Architecture Diagram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29851" y="908721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Linkis DataSource Client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4" y="3164507"/>
            <a:ext cx="3744416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21503" y="3884587"/>
            <a:ext cx="244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Linkis DataSource</a:t>
            </a:r>
          </a:p>
          <a:p>
            <a:pPr algn="ctr"/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Manager Server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87824" y="2852936"/>
            <a:ext cx="2232248" cy="82809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 API</a:t>
            </a:r>
            <a:endParaRPr lang="zh-CN" altLang="en-US" dirty="0" smtClean="0"/>
          </a:p>
        </p:txBody>
      </p:sp>
      <p:cxnSp>
        <p:nvCxnSpPr>
          <p:cNvPr id="20" name="直接箭头连接符 19"/>
          <p:cNvCxnSpPr>
            <a:stCxn id="4" idx="2"/>
            <a:endCxn id="2" idx="0"/>
          </p:cNvCxnSpPr>
          <p:nvPr/>
        </p:nvCxnSpPr>
        <p:spPr>
          <a:xfrm>
            <a:off x="1162118" y="1585838"/>
            <a:ext cx="2941830" cy="258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2" idx="0"/>
          </p:cNvCxnSpPr>
          <p:nvPr/>
        </p:nvCxnSpPr>
        <p:spPr>
          <a:xfrm>
            <a:off x="3166911" y="1585841"/>
            <a:ext cx="937037" cy="258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2" idx="0"/>
          </p:cNvCxnSpPr>
          <p:nvPr/>
        </p:nvCxnSpPr>
        <p:spPr>
          <a:xfrm flipH="1">
            <a:off x="4103948" y="1585841"/>
            <a:ext cx="1081054" cy="258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2" idx="0"/>
          </p:cNvCxnSpPr>
          <p:nvPr/>
        </p:nvCxnSpPr>
        <p:spPr>
          <a:xfrm flipH="1">
            <a:off x="4103948" y="1585840"/>
            <a:ext cx="3025270" cy="258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55776" y="5157192"/>
            <a:ext cx="3240360" cy="14998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548458" y="4653136"/>
            <a:ext cx="1167558" cy="6480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RPC Service</a:t>
            </a:r>
            <a:endParaRPr lang="zh-CN" altLang="en-US" sz="1400" dirty="0" smtClean="0"/>
          </a:p>
        </p:txBody>
      </p:sp>
      <p:sp>
        <p:nvSpPr>
          <p:cNvPr id="39" name="矩形 38"/>
          <p:cNvSpPr/>
          <p:nvPr/>
        </p:nvSpPr>
        <p:spPr>
          <a:xfrm>
            <a:off x="2699792" y="5385538"/>
            <a:ext cx="760726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99792" y="6055210"/>
            <a:ext cx="739609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22517" y="5407138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22517" y="6030081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8458" y="5589240"/>
            <a:ext cx="1167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Linkis</a:t>
            </a:r>
            <a:endParaRPr lang="en-US" altLang="zh-CN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MateStore</a:t>
            </a:r>
            <a:endParaRPr lang="en-US" altLang="zh-CN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7201225" y="3070702"/>
            <a:ext cx="936104" cy="9343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Mysql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012159" y="3717032"/>
            <a:ext cx="1189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/>
          <p:cNvSpPr/>
          <p:nvPr/>
        </p:nvSpPr>
        <p:spPr>
          <a:xfrm>
            <a:off x="7201226" y="4113076"/>
            <a:ext cx="936104" cy="93436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BML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012161" y="4509120"/>
            <a:ext cx="1189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187146" y="1844824"/>
            <a:ext cx="3833603" cy="596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Linkis Gateway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39218" y="1933793"/>
            <a:ext cx="1296145" cy="4142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Linkis Eureak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endCxn id="16" idx="0"/>
          </p:cNvCxnSpPr>
          <p:nvPr/>
        </p:nvCxnSpPr>
        <p:spPr>
          <a:xfrm>
            <a:off x="4103948" y="2474915"/>
            <a:ext cx="0" cy="378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5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33507" y="892283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Exchangis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238163" y="879672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Other Applications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19" y="260648"/>
            <a:ext cx="580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Linkis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MetaStore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-Manager-Server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Architecture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Diagram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32527" y="879672"/>
            <a:ext cx="1510301" cy="677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Linkis DataSource Client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51475" y="3164507"/>
            <a:ext cx="3744416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05234" y="3884587"/>
            <a:ext cx="244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Linkis MetaStore</a:t>
            </a:r>
          </a:p>
          <a:p>
            <a:pPr algn="ctr"/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Manager Server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71555" y="2852936"/>
            <a:ext cx="2232248" cy="82809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 API</a:t>
            </a:r>
            <a:endParaRPr lang="zh-CN" altLang="en-US" dirty="0" smtClean="0"/>
          </a:p>
        </p:txBody>
      </p:sp>
      <p:cxnSp>
        <p:nvCxnSpPr>
          <p:cNvPr id="22" name="直接箭头连接符 21"/>
          <p:cNvCxnSpPr>
            <a:stCxn id="5" idx="2"/>
            <a:endCxn id="2" idx="0"/>
          </p:cNvCxnSpPr>
          <p:nvPr/>
        </p:nvCxnSpPr>
        <p:spPr>
          <a:xfrm>
            <a:off x="2088658" y="1569403"/>
            <a:ext cx="2999021" cy="27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2" idx="0"/>
          </p:cNvCxnSpPr>
          <p:nvPr/>
        </p:nvCxnSpPr>
        <p:spPr>
          <a:xfrm>
            <a:off x="5087678" y="1556792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2" idx="0"/>
          </p:cNvCxnSpPr>
          <p:nvPr/>
        </p:nvCxnSpPr>
        <p:spPr>
          <a:xfrm flipH="1">
            <a:off x="5087679" y="1556792"/>
            <a:ext cx="2905635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39507" y="5157192"/>
            <a:ext cx="3240360" cy="91914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532189" y="4653136"/>
            <a:ext cx="1167558" cy="6480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RPC Service</a:t>
            </a:r>
            <a:endParaRPr lang="zh-CN" altLang="en-US" sz="1400" dirty="0" smtClean="0"/>
          </a:p>
        </p:txBody>
      </p:sp>
      <p:sp>
        <p:nvSpPr>
          <p:cNvPr id="39" name="矩形 38"/>
          <p:cNvSpPr/>
          <p:nvPr/>
        </p:nvSpPr>
        <p:spPr>
          <a:xfrm>
            <a:off x="3395491" y="3606938"/>
            <a:ext cx="760726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23467" y="4295851"/>
            <a:ext cx="739609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59787" y="3606938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kafka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32913" y="4280134"/>
            <a:ext cx="829603" cy="47013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58911" y="5445224"/>
            <a:ext cx="346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Linkis DataSource Manager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170877" y="1844824"/>
            <a:ext cx="3833603" cy="5963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Linkis Gateway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31640" y="1933793"/>
            <a:ext cx="1296145" cy="4142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Linkis Eureak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endCxn id="16" idx="0"/>
          </p:cNvCxnSpPr>
          <p:nvPr/>
        </p:nvCxnSpPr>
        <p:spPr>
          <a:xfrm>
            <a:off x="5087679" y="2474915"/>
            <a:ext cx="0" cy="378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8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65</Words>
  <Application>Microsoft Office PowerPoint</Application>
  <PresentationFormat>全屏显示(4:3)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16</cp:revision>
  <dcterms:created xsi:type="dcterms:W3CDTF">2022-03-09T03:12:30Z</dcterms:created>
  <dcterms:modified xsi:type="dcterms:W3CDTF">2022-03-18T13:03:16Z</dcterms:modified>
</cp:coreProperties>
</file>