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2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0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4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2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7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0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8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9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32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4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E50B-4C7E-4282-9A16-7EDB1AF6848A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6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6967" y="908720"/>
            <a:ext cx="1510301" cy="6771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Linkis Web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11760" y="908721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Exchangis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74067" y="908720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Other Applications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19" y="260648"/>
            <a:ext cx="568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Linkis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DataSource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-Manager-Server Architecture Diagram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29851" y="908721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Linkis DataSource Client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744" y="3164507"/>
            <a:ext cx="3744416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21503" y="3884587"/>
            <a:ext cx="244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Linkis DataSource</a:t>
            </a:r>
          </a:p>
          <a:p>
            <a:pPr algn="ctr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Manager Server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87824" y="2852936"/>
            <a:ext cx="2232248" cy="82809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Restful API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4" idx="2"/>
            <a:endCxn id="2" idx="0"/>
          </p:cNvCxnSpPr>
          <p:nvPr/>
        </p:nvCxnSpPr>
        <p:spPr>
          <a:xfrm>
            <a:off x="1162118" y="1585838"/>
            <a:ext cx="2941830" cy="258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2" idx="0"/>
          </p:cNvCxnSpPr>
          <p:nvPr/>
        </p:nvCxnSpPr>
        <p:spPr>
          <a:xfrm>
            <a:off x="3166911" y="1585841"/>
            <a:ext cx="937037" cy="258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2"/>
            <a:endCxn id="2" idx="0"/>
          </p:cNvCxnSpPr>
          <p:nvPr/>
        </p:nvCxnSpPr>
        <p:spPr>
          <a:xfrm flipH="1">
            <a:off x="4103948" y="1585841"/>
            <a:ext cx="1081054" cy="258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2" idx="0"/>
          </p:cNvCxnSpPr>
          <p:nvPr/>
        </p:nvCxnSpPr>
        <p:spPr>
          <a:xfrm flipH="1">
            <a:off x="4103948" y="1585840"/>
            <a:ext cx="3025270" cy="258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555776" y="5157192"/>
            <a:ext cx="3240360" cy="14998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548458" y="4653136"/>
            <a:ext cx="1167558" cy="64807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RPC Service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2699792" y="5385538"/>
            <a:ext cx="760726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hive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99792" y="6055210"/>
            <a:ext cx="739609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22517" y="5407138"/>
            <a:ext cx="829603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kafka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22517" y="6030081"/>
            <a:ext cx="829603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8458" y="5589240"/>
            <a:ext cx="1167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Linkis</a:t>
            </a:r>
          </a:p>
          <a:p>
            <a:pPr algn="ctr"/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MateStore</a:t>
            </a:r>
          </a:p>
          <a:p>
            <a:pPr algn="ctr"/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Server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7201225" y="3070702"/>
            <a:ext cx="936104" cy="93436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	</a:t>
            </a:r>
            <a:r>
              <a:rPr lang="en-US" altLang="zh-CN" sz="1600" dirty="0">
                <a:solidFill>
                  <a:schemeClr val="tx1"/>
                </a:solidFill>
              </a:rPr>
              <a:t>Mysql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012159" y="3717032"/>
            <a:ext cx="1189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磁盘 24"/>
          <p:cNvSpPr/>
          <p:nvPr/>
        </p:nvSpPr>
        <p:spPr>
          <a:xfrm>
            <a:off x="7201226" y="4113076"/>
            <a:ext cx="936104" cy="93436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	</a:t>
            </a:r>
            <a:r>
              <a:rPr lang="en-US" altLang="zh-CN" sz="1600" dirty="0">
                <a:solidFill>
                  <a:schemeClr val="tx1"/>
                </a:solidFill>
              </a:rPr>
              <a:t>BML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012161" y="4509120"/>
            <a:ext cx="1189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187146" y="1844824"/>
            <a:ext cx="3833603" cy="5963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Linkis Gateway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39218" y="1933793"/>
            <a:ext cx="1296145" cy="4142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Linkis Eureak 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endCxn id="16" idx="0"/>
          </p:cNvCxnSpPr>
          <p:nvPr/>
        </p:nvCxnSpPr>
        <p:spPr>
          <a:xfrm>
            <a:off x="4103948" y="2474915"/>
            <a:ext cx="0" cy="378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5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333507" y="892283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Exchangis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238163" y="879672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Other Applications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19" y="260648"/>
            <a:ext cx="580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Linkis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MetaStore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-Manager-Server Architecture Diagram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32527" y="879672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Linkis DataSource Client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51475" y="3164507"/>
            <a:ext cx="3744416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05234" y="3884587"/>
            <a:ext cx="244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Linkis MetaStore</a:t>
            </a:r>
          </a:p>
          <a:p>
            <a:pPr algn="ctr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Manager Server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71555" y="2852936"/>
            <a:ext cx="2232248" cy="82809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Restful API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5" idx="2"/>
            <a:endCxn id="2" idx="0"/>
          </p:cNvCxnSpPr>
          <p:nvPr/>
        </p:nvCxnSpPr>
        <p:spPr>
          <a:xfrm>
            <a:off x="2088658" y="1569403"/>
            <a:ext cx="2999021" cy="275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2"/>
            <a:endCxn id="2" idx="0"/>
          </p:cNvCxnSpPr>
          <p:nvPr/>
        </p:nvCxnSpPr>
        <p:spPr>
          <a:xfrm>
            <a:off x="5087678" y="1556792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2" idx="0"/>
          </p:cNvCxnSpPr>
          <p:nvPr/>
        </p:nvCxnSpPr>
        <p:spPr>
          <a:xfrm flipH="1">
            <a:off x="5087679" y="1556792"/>
            <a:ext cx="290563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39507" y="5157192"/>
            <a:ext cx="3240360" cy="91914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532189" y="4653136"/>
            <a:ext cx="1167558" cy="64807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RPC Service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3395491" y="3606938"/>
            <a:ext cx="760726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hive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23467" y="4295851"/>
            <a:ext cx="739609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59787" y="3606938"/>
            <a:ext cx="829603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kafka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032913" y="4280134"/>
            <a:ext cx="829603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58911" y="5445224"/>
            <a:ext cx="346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Linkis DataSource Manager Server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170877" y="1844824"/>
            <a:ext cx="3833603" cy="5963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Linkis Gateway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31640" y="1933793"/>
            <a:ext cx="1296145" cy="4142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Linkis Eureak 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endCxn id="16" idx="0"/>
          </p:cNvCxnSpPr>
          <p:nvPr/>
        </p:nvCxnSpPr>
        <p:spPr>
          <a:xfrm>
            <a:off x="5087679" y="2474915"/>
            <a:ext cx="0" cy="378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58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3163439" y="476672"/>
            <a:ext cx="1937595" cy="558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Http request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0028" y="2101378"/>
            <a:ext cx="374441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60028" y="2480631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</a:rPr>
              <a:t>Linkis DataSource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Manager Server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直接箭头连接符 23"/>
          <p:cNvCxnSpPr>
            <a:cxnSpLocks/>
            <a:stCxn id="13" idx="2"/>
            <a:endCxn id="14" idx="0"/>
          </p:cNvCxnSpPr>
          <p:nvPr/>
        </p:nvCxnSpPr>
        <p:spPr>
          <a:xfrm flipH="1">
            <a:off x="4132236" y="1034706"/>
            <a:ext cx="1" cy="106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627784" y="4693666"/>
            <a:ext cx="3024336" cy="14998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019186" y="4922012"/>
            <a:ext cx="760726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hive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19186" y="5591684"/>
            <a:ext cx="739609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55976" y="4943612"/>
            <a:ext cx="829603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kafka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5976" y="5566555"/>
            <a:ext cx="829603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3937" y="3951369"/>
            <a:ext cx="333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tx2">
                    <a:lumMod val="60000"/>
                    <a:lumOff val="40000"/>
                  </a:schemeClr>
                </a:solidFill>
              </a:rPr>
              <a:t>Linkis MateStore Server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7062977" y="1855048"/>
            <a:ext cx="916455" cy="66381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Mysql</a:t>
            </a:r>
            <a:r>
              <a:rPr lang="en-US" altLang="zh-CN" sz="1600" b="1">
                <a:solidFill>
                  <a:schemeClr val="tx1"/>
                </a:solidFill>
              </a:rPr>
              <a:t> 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cxnSpLocks/>
            <a:endCxn id="46" idx="2"/>
          </p:cNvCxnSpPr>
          <p:nvPr/>
        </p:nvCxnSpPr>
        <p:spPr>
          <a:xfrm flipV="1">
            <a:off x="6004444" y="2186957"/>
            <a:ext cx="1058533" cy="400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磁盘 24"/>
          <p:cNvSpPr/>
          <p:nvPr/>
        </p:nvSpPr>
        <p:spPr>
          <a:xfrm>
            <a:off x="7062977" y="2587126"/>
            <a:ext cx="916462" cy="76358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BML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cxnSpLocks/>
          </p:cNvCxnSpPr>
          <p:nvPr/>
        </p:nvCxnSpPr>
        <p:spPr>
          <a:xfrm>
            <a:off x="6004444" y="2636912"/>
            <a:ext cx="1058533" cy="328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93159C7-A6BC-420D-8A39-81BB9BDAFA6F}"/>
              </a:ext>
            </a:extLst>
          </p:cNvPr>
          <p:cNvSpPr txBox="1"/>
          <p:nvPr/>
        </p:nvSpPr>
        <p:spPr>
          <a:xfrm>
            <a:off x="4112597" y="1222225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</a:t>
            </a: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49950C7-FC0F-4CC6-94F4-C9DB3B5D1079}"/>
              </a:ext>
            </a:extLst>
          </p:cNvPr>
          <p:cNvSpPr/>
          <p:nvPr/>
        </p:nvSpPr>
        <p:spPr>
          <a:xfrm>
            <a:off x="2267744" y="3951369"/>
            <a:ext cx="3744415" cy="2398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27FDBB-F066-4CB0-93D2-69EC04537E3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129679" y="3037482"/>
            <a:ext cx="10273" cy="913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0430671-F981-4B9B-AC3C-DA86114F11FC}"/>
              </a:ext>
            </a:extLst>
          </p:cNvPr>
          <p:cNvSpPr txBox="1"/>
          <p:nvPr/>
        </p:nvSpPr>
        <p:spPr>
          <a:xfrm>
            <a:off x="4103950" y="32443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RPC:connect test</a:t>
            </a:r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847380B-9F53-4275-8B69-867FE9A2C26B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399549" y="4235087"/>
            <a:ext cx="620746" cy="686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C73DAC3-2862-43BD-9437-61F00C461EC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171314" y="4235087"/>
            <a:ext cx="599464" cy="708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C5FD911-DC7E-4C2B-9980-B058F00AF543}"/>
              </a:ext>
            </a:extLst>
          </p:cNvPr>
          <p:cNvSpPr txBox="1"/>
          <p:nvPr/>
        </p:nvSpPr>
        <p:spPr>
          <a:xfrm>
            <a:off x="3744137" y="4220017"/>
            <a:ext cx="79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Invoke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5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98545" y="986408"/>
            <a:ext cx="1724711" cy="59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http request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cxnSpLocks/>
            <a:stCxn id="13" idx="2"/>
            <a:endCxn id="43" idx="0"/>
          </p:cNvCxnSpPr>
          <p:nvPr/>
        </p:nvCxnSpPr>
        <p:spPr>
          <a:xfrm>
            <a:off x="1960901" y="1577883"/>
            <a:ext cx="0" cy="58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71600" y="3429000"/>
            <a:ext cx="2026674" cy="14300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116199" y="3575550"/>
            <a:ext cx="677145" cy="49830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hive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16200" y="4245222"/>
            <a:ext cx="658348" cy="49830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64957" y="3597150"/>
            <a:ext cx="738454" cy="49830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kafka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64957" y="4220093"/>
            <a:ext cx="738454" cy="49830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3645" y="2277567"/>
            <a:ext cx="2967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tx2">
                    <a:lumMod val="60000"/>
                    <a:lumOff val="40000"/>
                  </a:schemeClr>
                </a:solidFill>
              </a:rPr>
              <a:t>Linkis MateStore Server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3159C7-A6BC-420D-8A39-81BB9BDAFA6F}"/>
              </a:ext>
            </a:extLst>
          </p:cNvPr>
          <p:cNvSpPr txBox="1"/>
          <p:nvPr/>
        </p:nvSpPr>
        <p:spPr>
          <a:xfrm>
            <a:off x="1728099" y="1628800"/>
            <a:ext cx="109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en-US" altLang="zh-CN"/>
              <a:t>HTTP</a:t>
            </a: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49950C7-FC0F-4CC6-94F4-C9DB3B5D1079}"/>
              </a:ext>
            </a:extLst>
          </p:cNvPr>
          <p:cNvSpPr/>
          <p:nvPr/>
        </p:nvSpPr>
        <p:spPr>
          <a:xfrm>
            <a:off x="688952" y="2163808"/>
            <a:ext cx="2543898" cy="2849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847380B-9F53-4275-8B69-867FE9A2C26B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 flipH="1">
            <a:off x="1454772" y="2616121"/>
            <a:ext cx="472391" cy="959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C73DAC3-2862-43BD-9437-61F00C461EC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959412" y="2637907"/>
            <a:ext cx="574772" cy="95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C5FD911-DC7E-4C2B-9980-B058F00AF543}"/>
              </a:ext>
            </a:extLst>
          </p:cNvPr>
          <p:cNvSpPr txBox="1"/>
          <p:nvPr/>
        </p:nvSpPr>
        <p:spPr>
          <a:xfrm>
            <a:off x="1510051" y="2565684"/>
            <a:ext cx="114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en-US" altLang="zh-CN"/>
              <a:t>Invoke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BA1FEB8-2B69-4CF1-A3E2-65F192ADE10F}"/>
              </a:ext>
            </a:extLst>
          </p:cNvPr>
          <p:cNvSpPr/>
          <p:nvPr/>
        </p:nvSpPr>
        <p:spPr>
          <a:xfrm>
            <a:off x="3995936" y="2405217"/>
            <a:ext cx="2611058" cy="886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ED2569EF-F54E-4288-8FB1-85258AA87D1C}"/>
              </a:ext>
            </a:extLst>
          </p:cNvPr>
          <p:cNvSpPr txBox="1"/>
          <p:nvPr/>
        </p:nvSpPr>
        <p:spPr>
          <a:xfrm>
            <a:off x="4328073" y="2514344"/>
            <a:ext cx="227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</a:rPr>
              <a:t>Linkis DataSource </a:t>
            </a:r>
          </a:p>
          <a:p>
            <a:pPr algn="ctr"/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</a:rPr>
              <a:t>Manager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Server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流程图: 磁盘 28">
            <a:extLst>
              <a:ext uri="{FF2B5EF4-FFF2-40B4-BE49-F238E27FC236}">
                <a16:creationId xmlns:a16="http://schemas.microsoft.com/office/drawing/2014/main" id="{FD6707DC-E6E7-40C7-A62A-4DBD45BC22FF}"/>
              </a:ext>
            </a:extLst>
          </p:cNvPr>
          <p:cNvSpPr/>
          <p:nvPr/>
        </p:nvSpPr>
        <p:spPr>
          <a:xfrm>
            <a:off x="7285844" y="2204864"/>
            <a:ext cx="726189" cy="62850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Mysql</a:t>
            </a:r>
            <a:r>
              <a:rPr lang="en-US" altLang="zh-CN" sz="1600" b="1">
                <a:solidFill>
                  <a:schemeClr val="tx1"/>
                </a:solidFill>
              </a:rPr>
              <a:t> 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EFD4F9-8777-421E-A1C3-4300C605960B}"/>
              </a:ext>
            </a:extLst>
          </p:cNvPr>
          <p:cNvCxnSpPr>
            <a:cxnSpLocks/>
            <a:stCxn id="28" idx="3"/>
            <a:endCxn id="29" idx="2"/>
          </p:cNvCxnSpPr>
          <p:nvPr/>
        </p:nvCxnSpPr>
        <p:spPr>
          <a:xfrm flipV="1">
            <a:off x="6598855" y="2519119"/>
            <a:ext cx="686989" cy="318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磁盘 31">
            <a:extLst>
              <a:ext uri="{FF2B5EF4-FFF2-40B4-BE49-F238E27FC236}">
                <a16:creationId xmlns:a16="http://schemas.microsoft.com/office/drawing/2014/main" id="{004894D9-3247-467E-A32F-FCC8020C01D3}"/>
              </a:ext>
            </a:extLst>
          </p:cNvPr>
          <p:cNvSpPr/>
          <p:nvPr/>
        </p:nvSpPr>
        <p:spPr>
          <a:xfrm>
            <a:off x="7293984" y="2829785"/>
            <a:ext cx="702151" cy="58354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BML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B42765-7989-447E-A266-33BC89E7012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606994" y="2848374"/>
            <a:ext cx="722742" cy="239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DE10FDC-A914-433D-BE8D-7D27DC67157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240989" y="2848374"/>
            <a:ext cx="754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264BC9E-A47A-43AF-A8F8-E261E34B4AF3}"/>
              </a:ext>
            </a:extLst>
          </p:cNvPr>
          <p:cNvSpPr txBox="1"/>
          <p:nvPr/>
        </p:nvSpPr>
        <p:spPr>
          <a:xfrm>
            <a:off x="3248772" y="2517355"/>
            <a:ext cx="58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RPC </a:t>
            </a:r>
          </a:p>
        </p:txBody>
      </p:sp>
    </p:spTree>
    <p:extLst>
      <p:ext uri="{BB962C8B-B14F-4D97-AF65-F5344CB8AC3E}">
        <p14:creationId xmlns:p14="http://schemas.microsoft.com/office/powerpoint/2010/main" val="272843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110</Words>
  <Application>Microsoft Office PowerPoint</Application>
  <PresentationFormat>全屏显示(4:3)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xiachen</cp:lastModifiedBy>
  <cp:revision>20</cp:revision>
  <dcterms:created xsi:type="dcterms:W3CDTF">2022-03-09T03:12:30Z</dcterms:created>
  <dcterms:modified xsi:type="dcterms:W3CDTF">2022-03-24T16:59:05Z</dcterms:modified>
</cp:coreProperties>
</file>