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4345" r:id="rId3"/>
    <p:sldId id="4547" r:id="rId5"/>
    <p:sldId id="4587" r:id="rId6"/>
    <p:sldId id="4588" r:id="rId7"/>
    <p:sldId id="4526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689"/>
    <a:srgbClr val="B790CB"/>
    <a:srgbClr val="CA8F45"/>
    <a:srgbClr val="BFBFBF"/>
    <a:srgbClr val="FFFFFF"/>
    <a:srgbClr val="363636"/>
    <a:srgbClr val="000000"/>
    <a:srgbClr val="FF0000"/>
    <a:srgbClr val="3B5C94"/>
    <a:srgbClr val="01C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 autoAdjust="0"/>
    <p:restoredTop sz="95394" autoAdjust="0"/>
  </p:normalViewPr>
  <p:slideViewPr>
    <p:cSldViewPr>
      <p:cViewPr varScale="1">
        <p:scale>
          <a:sx n="76" d="100"/>
          <a:sy n="76" d="100"/>
        </p:scale>
        <p:origin x="101" y="173"/>
      </p:cViewPr>
      <p:guideLst>
        <p:guide orient="horz" pos="314"/>
        <p:guide pos="4050"/>
        <p:guide pos="580"/>
        <p:guide orient="horz" pos="4218"/>
        <p:guide pos="7497"/>
        <p:guide pos="6905"/>
      </p:guideLst>
    </p:cSldViewPr>
  </p:slideViewPr>
  <p:outlineViewPr>
    <p:cViewPr>
      <p:scale>
        <a:sx n="100" d="100"/>
        <a:sy n="100" d="100"/>
      </p:scale>
      <p:origin x="0" y="-320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63930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3930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150620" y="1632883"/>
            <a:ext cx="1285875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骆驼记账</a:t>
            </a:r>
            <a:r>
              <a:rPr lang="en-US" altLang="zh-CN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APP</a:t>
            </a:r>
            <a:endParaRPr lang="en-US" altLang="zh-CN" sz="7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6195" y="3731260"/>
            <a:ext cx="62325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16301155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金明杰   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16301152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郝慧峰</a:t>
            </a:r>
            <a:endParaRPr lang="zh-CN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16301154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    杨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微信图片_201812252022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35" y="1131570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546848" y="2299999"/>
            <a:ext cx="5700395" cy="40011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DJango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框架实现用户登录注册功能实现，数据备份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MPAndroidChart实现用户数据可视化，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通过表格操作对用户数据进行分析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第三方登录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OKHttp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实现服务器与客户端之间的数据传输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AsyncTask处理异步任务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基础安卓开发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625475" y="1153478"/>
            <a:ext cx="554228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technologies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690" y="264795"/>
            <a:ext cx="11854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i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https://github.com/16301155/CamelAccount.git</a:t>
            </a:r>
            <a:endParaRPr lang="zh-CN" altLang="en-US" sz="3200" i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94803" y="1962179"/>
            <a:ext cx="7816215" cy="49244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第三方登录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MPAndroidChart是一款基于Android的开源图表库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OKHttp是一个处理网络请求的开源项目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Android 当前最火热网络框架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LitePal是一款开源的Android数据库框架，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采用对象关系映射（ORM）模式，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将常用的数据库功能进行封装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AsyncTask,即异步任务,是Android给我们提供的一个处理异步任务的类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.通过此类,可以实现UI线程和后台线程进行通讯,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后台线程执行异步任务,并把结果返回给UI线程.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774065" y="1265873"/>
            <a:ext cx="554228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Libs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690" y="264795"/>
            <a:ext cx="11854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i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https://github.com/16301155/CamelAccount.git</a:t>
            </a:r>
            <a:endParaRPr lang="zh-CN" altLang="en-US" sz="3200" i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1155" y="3766820"/>
            <a:ext cx="7118350" cy="131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3473246" y="2126009"/>
            <a:ext cx="127000" cy="6153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774065" y="1265873"/>
            <a:ext cx="554228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Core architecture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690" y="264795"/>
            <a:ext cx="11854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i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https://github.com/16301155/CamelAccount.git</a:t>
            </a:r>
            <a:endParaRPr lang="zh-CN" altLang="en-US" sz="3200" i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" y="1881505"/>
            <a:ext cx="11699875" cy="328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557167" y="3089263"/>
            <a:ext cx="755893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8800" b="1" dirty="0">
                <a:cs typeface="Arial" panose="020B0604020202020204" pitchFamily="34" charset="0"/>
              </a:rPr>
              <a:t>THANK YOU</a:t>
            </a:r>
            <a:endParaRPr lang="zh-CN" altLang="en-US" sz="8800" b="1" dirty="0"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6504305" y="4681855"/>
            <a:ext cx="2534285" cy="255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汇报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人：金明杰，郝慧峰，胡杨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9806879" y="4682130"/>
            <a:ext cx="2309218" cy="255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骆驼记账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99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5" grpId="0" bldLvl="0" animBg="1"/>
      <p:bldP spid="16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自定义 503">
      <a:dk1>
        <a:sysClr val="windowText" lastClr="000000"/>
      </a:dk1>
      <a:lt1>
        <a:sysClr val="window" lastClr="FFFFFF"/>
      </a:lt1>
      <a:dk2>
        <a:srgbClr val="8F9977"/>
      </a:dk2>
      <a:lt2>
        <a:srgbClr val="E7E6E6"/>
      </a:lt2>
      <a:accent1>
        <a:srgbClr val="92D050"/>
      </a:accent1>
      <a:accent2>
        <a:srgbClr val="8F9977"/>
      </a:accent2>
      <a:accent3>
        <a:srgbClr val="92D050"/>
      </a:accent3>
      <a:accent4>
        <a:srgbClr val="8F9977"/>
      </a:accent4>
      <a:accent5>
        <a:srgbClr val="92D050"/>
      </a:accent5>
      <a:accent6>
        <a:srgbClr val="8F9977"/>
      </a:accent6>
      <a:hlink>
        <a:srgbClr val="92D050"/>
      </a:hlink>
      <a:folHlink>
        <a:srgbClr val="8F9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595</Words>
  <Application>WPS 演示</Application>
  <PresentationFormat>自定义</PresentationFormat>
  <Paragraphs>56</Paragraphs>
  <Slides>5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Helvetica-Roman-SemiB</vt:lpstr>
      <vt:lpstr>SimSun-ExtB</vt:lpstr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bt821</dc:title>
  <dc:creator/>
  <cp:lastModifiedBy>NINE</cp:lastModifiedBy>
  <cp:revision>14</cp:revision>
  <dcterms:created xsi:type="dcterms:W3CDTF">2017-01-14T09:27:00Z</dcterms:created>
  <dcterms:modified xsi:type="dcterms:W3CDTF">2019-01-02T00:44:38Z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