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6"/>
  </p:notesMasterIdLst>
  <p:sldIdLst>
    <p:sldId id="256" r:id="rId2"/>
    <p:sldId id="272" r:id="rId3"/>
    <p:sldId id="299" r:id="rId4"/>
    <p:sldId id="280" r:id="rId5"/>
    <p:sldId id="294" r:id="rId6"/>
    <p:sldId id="295" r:id="rId7"/>
    <p:sldId id="301" r:id="rId8"/>
    <p:sldId id="300" r:id="rId9"/>
    <p:sldId id="302" r:id="rId10"/>
    <p:sldId id="304" r:id="rId11"/>
    <p:sldId id="303" r:id="rId12"/>
    <p:sldId id="305" r:id="rId13"/>
    <p:sldId id="290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3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1313-9F9C-4EBF-AB7F-0D3F7166F29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B682-5886-475D-91B7-152E09596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800" dirty="0" smtClean="0"/>
              <a:t>Smart Click</a:t>
            </a:r>
            <a:endParaRPr lang="en-US" sz="7800" dirty="0"/>
          </a:p>
        </p:txBody>
      </p:sp>
      <p:pic>
        <p:nvPicPr>
          <p:cNvPr id="4" name="Picture 2" descr="C:\Users\Andrew\Documents\Software Engineering Practicum\icon\166678-business\png\agen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274319"/>
            <a:ext cx="1094423" cy="10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ew\Documents\Software Engineering Practicum\icon\166678-business\png\docum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1524000"/>
            <a:ext cx="1094424" cy="10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ew\Documents\Software Engineering Practicum\icon\166678-business\png\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4089558"/>
            <a:ext cx="1092043" cy="10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ndrew\Documents\Software Engineering Practicum\icon\166678-business\png\coffee-c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5366543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3544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Multi-Location Wireless Light Switch</a:t>
            </a:r>
          </a:p>
          <a:p>
            <a:endParaRPr lang="en-US" dirty="0"/>
          </a:p>
        </p:txBody>
      </p:sp>
      <p:pic>
        <p:nvPicPr>
          <p:cNvPr id="8" name="Picture 2" descr="C:\Users\Andrew\Documents\Software Engineering Practicum\icon\166678-business\png\office-b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28194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swipe button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2460"/>
            <a:ext cx="3352800" cy="44718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30" y="1871980"/>
            <a:ext cx="3370751" cy="44958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295400" y="3276600"/>
            <a:ext cx="2133600" cy="2133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90205" y="3271520"/>
            <a:ext cx="2133600" cy="2138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47630" y="26048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swipe button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191054" y="3210560"/>
            <a:ext cx="762000" cy="386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552937" y="3219008"/>
            <a:ext cx="771346" cy="4939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necessary pages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83" y="1905000"/>
            <a:ext cx="3427883" cy="457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080"/>
            <a:ext cx="3427883" cy="4572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99483" y="5867400"/>
            <a:ext cx="342788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9201" y="3200400"/>
            <a:ext cx="26670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1" y="26771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Alarm page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5344180"/>
            <a:ext cx="262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</a:rPr>
              <a:t>bluetooth</a:t>
            </a:r>
            <a:r>
              <a:rPr lang="en-US" altLang="ko-KR" sz="2800" dirty="0" smtClean="0">
                <a:solidFill>
                  <a:srgbClr val="FF0000"/>
                </a:solidFill>
              </a:rPr>
              <a:t> page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76400"/>
            <a:ext cx="4352992" cy="5006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3564109"/>
            <a:ext cx="4495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address :</a:t>
            </a:r>
          </a:p>
          <a:p>
            <a:r>
              <a:rPr lang="en-US" altLang="ko-KR" sz="1600" dirty="0"/>
              <a:t>https://github.com/lou0911/SmartClick.git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10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Defects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0" y="2057400"/>
            <a:ext cx="8763000" cy="19649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0" y="4022311"/>
            <a:ext cx="8763000" cy="21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jceft.org/Join-NJCEFT/Thank-You/Thank_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81125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Plan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2" y="3048000"/>
            <a:ext cx="8555138" cy="1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 </a:t>
            </a: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" y="2914176"/>
            <a:ext cx="8544777" cy="24835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52600" y="41148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dirty="0"/>
              <a:t>As an User I want my application to automatically connect to </a:t>
            </a:r>
            <a:r>
              <a:rPr lang="en-US" altLang="ko-KR" dirty="0" err="1"/>
              <a:t>Bluetooh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device permission to run </a:t>
            </a:r>
            <a:r>
              <a:rPr lang="en-US" dirty="0" err="1"/>
              <a:t>bluetooth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4187369" cy="3161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4334689" cy="4600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3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4 </a:t>
            </a: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2" y="2914176"/>
            <a:ext cx="8473175" cy="24835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8800" y="40386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dirty="0"/>
              <a:t>As an User I want to schedule light live-time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function to measure the running time of a </a:t>
            </a:r>
            <a:r>
              <a:rPr lang="en-US" altLang="ko-KR" dirty="0" smtClean="0"/>
              <a:t>light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52600"/>
            <a:ext cx="3254712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3610568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 a function to send command on designate time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3485167" cy="479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88650"/>
            <a:ext cx="3581400" cy="4754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5 </a:t>
            </a: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3" y="2914176"/>
            <a:ext cx="7376573" cy="24835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8800" y="3927334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dirty="0"/>
              <a:t>As an User I want swipe the control button on my application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User Interface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2460"/>
            <a:ext cx="3352800" cy="4471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30" y="1871980"/>
            <a:ext cx="337075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2919</TotalTime>
  <Words>139</Words>
  <Application>Microsoft Office PowerPoint</Application>
  <PresentationFormat>화면 슬라이드 쇼(4:3)</PresentationFormat>
  <Paragraphs>36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SimSun</vt:lpstr>
      <vt:lpstr>맑은 고딕</vt:lpstr>
      <vt:lpstr>Calibri</vt:lpstr>
      <vt:lpstr>Franklin Gothic Medium</vt:lpstr>
      <vt:lpstr>Times New Roman</vt:lpstr>
      <vt:lpstr>Wingdings</vt:lpstr>
      <vt:lpstr>Wingdings 2</vt:lpstr>
      <vt:lpstr>Grid</vt:lpstr>
      <vt:lpstr>Smart Click</vt:lpstr>
      <vt:lpstr>Release Plan</vt:lpstr>
      <vt:lpstr>Sprint 3 Backlog</vt:lpstr>
      <vt:lpstr>Gain device permission to run bluetooth</vt:lpstr>
      <vt:lpstr>Sprint 4 Backlog</vt:lpstr>
      <vt:lpstr>Create a function to measure the running time of a light</vt:lpstr>
      <vt:lpstr>Create a function to send command on designate time</vt:lpstr>
      <vt:lpstr>Sprint 5 Backlog</vt:lpstr>
      <vt:lpstr>Design User Interface</vt:lpstr>
      <vt:lpstr>Create swipe button</vt:lpstr>
      <vt:lpstr>Create necessary pages</vt:lpstr>
      <vt:lpstr>configuration management</vt:lpstr>
      <vt:lpstr>Defects Management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신기호</cp:lastModifiedBy>
  <cp:revision>92</cp:revision>
  <dcterms:created xsi:type="dcterms:W3CDTF">2016-06-23T06:05:09Z</dcterms:created>
  <dcterms:modified xsi:type="dcterms:W3CDTF">2017-05-24T16:37:12Z</dcterms:modified>
</cp:coreProperties>
</file>