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5"/>
  </p:notesMasterIdLst>
  <p:sldIdLst>
    <p:sldId id="256" r:id="rId2"/>
    <p:sldId id="272" r:id="rId3"/>
    <p:sldId id="271" r:id="rId4"/>
    <p:sldId id="28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0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3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1313-9F9C-4EBF-AB7F-0D3F7166F29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B682-5886-475D-91B7-152E09596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2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Version Management :</a:t>
            </a:r>
          </a:p>
          <a:p>
            <a:r>
              <a:rPr lang="en-US" altLang="ko-KR" dirty="0" smtClean="0"/>
              <a:t>When independent development management not overlap each other.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Change Management : </a:t>
            </a:r>
          </a:p>
          <a:p>
            <a:r>
              <a:rPr lang="en-US" altLang="ko-KR" dirty="0" smtClean="0"/>
              <a:t>Tracking the changing requirements Management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0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configuration architecture.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2B682-5886-475D-91B7-152E09596E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337F63D-E370-4563-83F4-5050FC2CD41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62F004-DBE1-46A4-95E3-A4A7E2FD8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800" dirty="0" smtClean="0"/>
              <a:t>Smart Click</a:t>
            </a:r>
            <a:endParaRPr lang="en-US" sz="7800" dirty="0"/>
          </a:p>
        </p:txBody>
      </p:sp>
      <p:pic>
        <p:nvPicPr>
          <p:cNvPr id="4" name="Picture 2" descr="C:\Users\Andrew\Documents\Software Engineering Practicum\icon\166678-business\png\agen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274319"/>
            <a:ext cx="1094423" cy="10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ndrew\Documents\Software Engineering Practicum\icon\166678-business\png\document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1524000"/>
            <a:ext cx="1094424" cy="10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drew\Documents\Software Engineering Practicum\icon\166678-business\png\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4089558"/>
            <a:ext cx="1092043" cy="10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ndrew\Documents\Software Engineering Practicum\icon\166678-business\png\coffee-c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543" y="5366543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0" y="354466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Multi-Location Wireless Light Switch</a:t>
            </a:r>
          </a:p>
          <a:p>
            <a:endParaRPr lang="en-US" dirty="0"/>
          </a:p>
        </p:txBody>
      </p:sp>
      <p:pic>
        <p:nvPicPr>
          <p:cNvPr id="8" name="Picture 2" descr="C:\Users\Andrew\Documents\Software Engineering Practicum\icon\166678-business\png\office-b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42" y="28194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Conceptual Architecture</a:t>
            </a:r>
            <a:endParaRPr lang="ko-KR" altLang="en-US" dirty="0"/>
          </a:p>
        </p:txBody>
      </p:sp>
      <p:pic>
        <p:nvPicPr>
          <p:cNvPr id="1026" name="Picture 2" descr="Conceptual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30" y="1905000"/>
            <a:ext cx="5715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Logical 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66800"/>
            <a:ext cx="7238260" cy="62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Defects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0" y="2057400"/>
            <a:ext cx="8686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jceft.org/Join-NJCEFT/Thank-You/Thank_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81125"/>
            <a:ext cx="74295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Plan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3" y="3048000"/>
            <a:ext cx="8575797" cy="18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0" y="2514600"/>
            <a:ext cx="8549640" cy="328267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828245" y="3698735"/>
            <a:ext cx="54867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altLang="ko-KR" sz="1600" dirty="0"/>
              <a:t>As an User I </a:t>
            </a:r>
            <a:r>
              <a:rPr lang="en-US" altLang="ko-KR" sz="1600" dirty="0" smtClean="0"/>
              <a:t>want </a:t>
            </a:r>
            <a:r>
              <a:rPr lang="en-US" altLang="ko-KR" sz="1600" dirty="0"/>
              <a:t>swipe the control button on my application</a:t>
            </a:r>
            <a:endParaRPr lang="ko-KR" altLang="ko-KR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</a:t>
            </a:r>
            <a:r>
              <a:rPr lang="en-US" dirty="0" err="1"/>
              <a:t>bluetooth</a:t>
            </a:r>
            <a:r>
              <a:rPr lang="en-US" dirty="0"/>
              <a:t> device and motor into processor chipset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3730" y="156633"/>
            <a:ext cx="4495800" cy="799253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10000" y="3200400"/>
            <a:ext cx="1447800" cy="1981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5400000">
            <a:off x="3314700" y="36195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2001" y="3561545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FF0000"/>
                </a:solidFill>
              </a:rPr>
              <a:t>Atmega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128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Main processer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motor movement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3730" y="156633"/>
            <a:ext cx="4495800" cy="799253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209800" y="3162298"/>
            <a:ext cx="1905000" cy="278130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196574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Servo Motor</a:t>
            </a:r>
          </a:p>
        </p:txBody>
      </p:sp>
      <p:sp>
        <p:nvSpPr>
          <p:cNvPr id="6" name="아래쪽 화살표 5"/>
          <p:cNvSpPr/>
          <p:nvPr/>
        </p:nvSpPr>
        <p:spPr>
          <a:xfrm rot="10800000">
            <a:off x="2639060" y="2524102"/>
            <a:ext cx="647700" cy="781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</a:t>
            </a:r>
            <a:r>
              <a:rPr lang="en-US" dirty="0" err="1"/>
              <a:t>bluetooth</a:t>
            </a:r>
            <a:r>
              <a:rPr lang="en-US" dirty="0"/>
              <a:t> frequency and ID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3730" y="232833"/>
            <a:ext cx="4495800" cy="799253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572000" y="5029200"/>
            <a:ext cx="838200" cy="14478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 rot="5400000">
            <a:off x="3952240" y="5191760"/>
            <a:ext cx="55372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27580" y="518253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Bluetooth Chipset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1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the processor to receive certain command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70" y="1905000"/>
            <a:ext cx="3898536" cy="4479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3886200" cy="446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3915598" cy="446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5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Backlog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1" y="2514600"/>
            <a:ext cx="8544777" cy="328267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28800" y="3698735"/>
            <a:ext cx="6248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an User I want my application to control the light </a:t>
            </a:r>
            <a:r>
              <a:rPr lang="en-US" altLang="ko-KR" dirty="0" smtClean="0"/>
              <a:t>switch</a:t>
            </a:r>
            <a:endParaRPr lang="ko-KR" altLang="ko-KR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Architecture</a:t>
            </a:r>
            <a:endParaRPr lang="en-US" dirty="0"/>
          </a:p>
        </p:txBody>
      </p:sp>
      <p:pic>
        <p:nvPicPr>
          <p:cNvPr id="4098" name="Picture 2" descr="F:\SEP\architecture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705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2339</TotalTime>
  <Words>111</Words>
  <Application>Microsoft Office PowerPoint</Application>
  <PresentationFormat>화면 슬라이드 쇼(4:3)</PresentationFormat>
  <Paragraphs>33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SimSun</vt:lpstr>
      <vt:lpstr>맑은 고딕</vt:lpstr>
      <vt:lpstr>Calibri</vt:lpstr>
      <vt:lpstr>Franklin Gothic Medium</vt:lpstr>
      <vt:lpstr>Times New Roman</vt:lpstr>
      <vt:lpstr>Wingdings</vt:lpstr>
      <vt:lpstr>Wingdings 2</vt:lpstr>
      <vt:lpstr>Grid</vt:lpstr>
      <vt:lpstr>Smart Click</vt:lpstr>
      <vt:lpstr>Release Plan</vt:lpstr>
      <vt:lpstr>Sprint 1 Backlog</vt:lpstr>
      <vt:lpstr>Wire bluetooth device and motor into processor chipset</vt:lpstr>
      <vt:lpstr>Configuring the motor movement</vt:lpstr>
      <vt:lpstr>Configuring the bluetooth frequency and ID</vt:lpstr>
      <vt:lpstr>Program the processor to receive certain command</vt:lpstr>
      <vt:lpstr>Sprint 2 Backlog</vt:lpstr>
      <vt:lpstr>Configuration Architecture</vt:lpstr>
      <vt:lpstr>Conceptual Architecture</vt:lpstr>
      <vt:lpstr>Logical Architecture</vt:lpstr>
      <vt:lpstr>Defects Management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신기호</cp:lastModifiedBy>
  <cp:revision>76</cp:revision>
  <dcterms:created xsi:type="dcterms:W3CDTF">2016-06-23T06:05:09Z</dcterms:created>
  <dcterms:modified xsi:type="dcterms:W3CDTF">2017-04-27T02:45:34Z</dcterms:modified>
</cp:coreProperties>
</file>