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12"/>
  </p:notesMasterIdLst>
  <p:sldIdLst>
    <p:sldId id="256" r:id="rId2"/>
    <p:sldId id="272" r:id="rId3"/>
    <p:sldId id="298" r:id="rId4"/>
    <p:sldId id="280" r:id="rId5"/>
    <p:sldId id="291" r:id="rId6"/>
    <p:sldId id="292" r:id="rId7"/>
    <p:sldId id="294" r:id="rId8"/>
    <p:sldId id="295" r:id="rId9"/>
    <p:sldId id="290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83" autoAdjust="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51313-9F9C-4EBF-AB7F-0D3F7166F29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2B682-5886-475D-91B7-152E09596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40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2B682-5886-475D-91B7-152E09596E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8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2B682-5886-475D-91B7-152E09596E21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20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2B682-5886-475D-91B7-152E09596E21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416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r>
              <a:rPr lang="en-US" altLang="ko-KR" baseline="0" dirty="0" smtClean="0"/>
              <a:t> is configuration architecture.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2B682-5886-475D-91B7-152E09596E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37F63D-E370-4563-83F4-5050FC2CD41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37F63D-E370-4563-83F4-5050FC2CD41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7337F63D-E370-4563-83F4-5050FC2CD41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800" dirty="0" smtClean="0"/>
              <a:t>Smart Click</a:t>
            </a:r>
            <a:endParaRPr lang="en-US" sz="7800" dirty="0"/>
          </a:p>
        </p:txBody>
      </p:sp>
      <p:pic>
        <p:nvPicPr>
          <p:cNvPr id="4" name="Picture 2" descr="C:\Users\Andrew\Documents\Software Engineering Practicum\icon\166678-business\png\agend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543" y="274319"/>
            <a:ext cx="1094423" cy="109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ndrew\Documents\Software Engineering Practicum\icon\166678-business\png\document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543" y="1524000"/>
            <a:ext cx="1094424" cy="109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ndrew\Documents\Software Engineering Practicum\icon\166678-business\png\targe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42" y="4089558"/>
            <a:ext cx="1092043" cy="109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ndrew\Documents\Software Engineering Practicum\icon\166678-business\png\coffee-cu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543" y="5366543"/>
            <a:ext cx="1076326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0" y="3544669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Multi-Location Wireless Light Switch</a:t>
            </a:r>
          </a:p>
          <a:p>
            <a:endParaRPr lang="en-US" dirty="0"/>
          </a:p>
        </p:txBody>
      </p:sp>
      <p:pic>
        <p:nvPicPr>
          <p:cNvPr id="8" name="Picture 2" descr="C:\Users\Andrew\Documents\Software Engineering Practicum\icon\166678-business\png\office-blo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42" y="2819400"/>
            <a:ext cx="10763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15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njceft.org/Join-NJCEFT/Thank-You/Thank_y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381125"/>
            <a:ext cx="74295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1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Release Plan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28" y="3048000"/>
            <a:ext cx="8574866" cy="188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3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 Backlog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1" y="2514600"/>
            <a:ext cx="8544777" cy="328267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828800" y="3698735"/>
            <a:ext cx="6248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 an User I want my application to control the light </a:t>
            </a:r>
            <a:r>
              <a:rPr lang="en-US" altLang="ko-KR" dirty="0" smtClean="0"/>
              <a:t>switch</a:t>
            </a:r>
            <a:endParaRPr lang="ko-KR" altLang="ko-KR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0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function to identify the </a:t>
            </a:r>
            <a:r>
              <a:rPr lang="en-US" dirty="0" err="1"/>
              <a:t>bluetooth</a:t>
            </a:r>
            <a:r>
              <a:rPr lang="en-US" dirty="0"/>
              <a:t> </a:t>
            </a:r>
            <a:r>
              <a:rPr lang="en-US" dirty="0" smtClean="0"/>
              <a:t>device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52699"/>
            <a:ext cx="4267200" cy="31617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752600"/>
            <a:ext cx="4487089" cy="47619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69" y="1671022"/>
            <a:ext cx="5630061" cy="49251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637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function to receives current device state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3485167" cy="4790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788650"/>
            <a:ext cx="3581400" cy="47546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83307"/>
            <a:ext cx="3610568" cy="472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568" y="2362200"/>
            <a:ext cx="4973952" cy="3886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638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function to send command signal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757045"/>
            <a:ext cx="3254712" cy="472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894" y="2133600"/>
            <a:ext cx="4772366" cy="39712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621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 Backlog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1" y="2914176"/>
            <a:ext cx="8544777" cy="248351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752600" y="4114800"/>
            <a:ext cx="6248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dirty="0"/>
              <a:t>As an User I want my application to automatically connect to </a:t>
            </a:r>
            <a:r>
              <a:rPr lang="en-US" altLang="ko-KR" dirty="0" err="1"/>
              <a:t>Bluetooh</a:t>
            </a:r>
            <a:endParaRPr lang="ko-KR" altLang="ko-KR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45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Indicate service when </a:t>
            </a:r>
            <a:r>
              <a:rPr lang="en-US" dirty="0" smtClean="0"/>
              <a:t>the </a:t>
            </a:r>
            <a:r>
              <a:rPr lang="en-US" dirty="0"/>
              <a:t>application start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50991"/>
            <a:ext cx="6096000" cy="48744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73652"/>
            <a:ext cx="5486400" cy="47517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881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Defects </a:t>
            </a:r>
            <a:r>
              <a:rPr lang="en-US" altLang="ko-KR" dirty="0" smtClean="0"/>
              <a:t>Management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30" y="1676400"/>
            <a:ext cx="8686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0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2801</TotalTime>
  <Words>78</Words>
  <Application>Microsoft Office PowerPoint</Application>
  <PresentationFormat>화면 슬라이드 쇼(4:3)</PresentationFormat>
  <Paragraphs>17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HY견고딕</vt:lpstr>
      <vt:lpstr>SimSun</vt:lpstr>
      <vt:lpstr>맑은 고딕</vt:lpstr>
      <vt:lpstr>Calibri</vt:lpstr>
      <vt:lpstr>Franklin Gothic Medium</vt:lpstr>
      <vt:lpstr>Times New Roman</vt:lpstr>
      <vt:lpstr>Wingdings</vt:lpstr>
      <vt:lpstr>Wingdings 2</vt:lpstr>
      <vt:lpstr>Grid</vt:lpstr>
      <vt:lpstr>Smart Click</vt:lpstr>
      <vt:lpstr>Release Plan</vt:lpstr>
      <vt:lpstr>Sprint 2 Backlog</vt:lpstr>
      <vt:lpstr>Create a function to identify the bluetooth device</vt:lpstr>
      <vt:lpstr>Create a function to receives current device state</vt:lpstr>
      <vt:lpstr>Create a function to send command signal</vt:lpstr>
      <vt:lpstr>Sprint 3 Backlog</vt:lpstr>
      <vt:lpstr>Indicate service when the application start</vt:lpstr>
      <vt:lpstr>Defects Management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신기호</cp:lastModifiedBy>
  <cp:revision>83</cp:revision>
  <dcterms:created xsi:type="dcterms:W3CDTF">2016-06-23T06:05:09Z</dcterms:created>
  <dcterms:modified xsi:type="dcterms:W3CDTF">2017-05-11T00:47:12Z</dcterms:modified>
</cp:coreProperties>
</file>