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2"/>
  </p:notesMasterIdLst>
  <p:sldIdLst>
    <p:sldId id="256" r:id="rId2"/>
    <p:sldId id="269" r:id="rId3"/>
    <p:sldId id="288" r:id="rId4"/>
    <p:sldId id="271" r:id="rId5"/>
    <p:sldId id="272" r:id="rId6"/>
    <p:sldId id="280" r:id="rId7"/>
    <p:sldId id="281" r:id="rId8"/>
    <p:sldId id="289" r:id="rId9"/>
    <p:sldId id="290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83" autoAdjust="0"/>
  </p:normalViewPr>
  <p:slideViewPr>
    <p:cSldViewPr>
      <p:cViewPr varScale="1">
        <p:scale>
          <a:sx n="63" d="100"/>
          <a:sy n="63" d="100"/>
        </p:scale>
        <p:origin x="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1313-9F9C-4EBF-AB7F-0D3F7166F29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B682-5886-475D-91B7-152E09596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Version Management :</a:t>
            </a:r>
          </a:p>
          <a:p>
            <a:r>
              <a:rPr lang="en-US" altLang="ko-KR" dirty="0" smtClean="0"/>
              <a:t>When independent development management not overlap each other.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Change Management : </a:t>
            </a:r>
          </a:p>
          <a:p>
            <a:r>
              <a:rPr lang="en-US" altLang="ko-KR" dirty="0" smtClean="0"/>
              <a:t>Tracking the changing requirements Management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We conducted five Planning part, 2 of Design part, 3 Development of the project and consists of a total of 10 Software Configuration item. This plan was carried out systematically by 10 Software Configuration item Configuration.</a:t>
            </a:r>
          </a:p>
          <a:p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We used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SourceTree</a:t>
            </a:r>
            <a:r>
              <a:rPr lang="en-US" altLang="ko-KR" baseline="0" dirty="0" smtClean="0"/>
              <a:t> Software.</a:t>
            </a:r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800" dirty="0" smtClean="0"/>
              <a:t>Smart Click</a:t>
            </a:r>
            <a:endParaRPr lang="en-US" sz="7800" dirty="0"/>
          </a:p>
        </p:txBody>
      </p:sp>
      <p:pic>
        <p:nvPicPr>
          <p:cNvPr id="4" name="Picture 2" descr="C:\Users\Andrew\Documents\Software Engineering Practicum\icon\166678-business\png\agen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274319"/>
            <a:ext cx="1094423" cy="10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ew\Documents\Software Engineering Practicum\icon\166678-business\png\docum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1524000"/>
            <a:ext cx="1094424" cy="10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drew\Documents\Software Engineering Practicum\icon\166678-business\png\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4089558"/>
            <a:ext cx="1092043" cy="10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ndrew\Documents\Software Engineering Practicum\icon\166678-business\png\coffee-c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5366543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0" y="35446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Multi-Location Wireless Light Switch</a:t>
            </a:r>
          </a:p>
          <a:p>
            <a:endParaRPr lang="en-US" dirty="0"/>
          </a:p>
        </p:txBody>
      </p:sp>
      <p:pic>
        <p:nvPicPr>
          <p:cNvPr id="8" name="Picture 2" descr="C:\Users\Andrew\Documents\Software Engineering Practicum\icon\166678-business\png\office-b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28194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jceft.org/Join-NJCEFT/Thank-You/Thank_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81125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8167806" y="2306320"/>
            <a:ext cx="533400" cy="3733800"/>
          </a:xfrm>
          <a:prstGeom prst="upDownArrow">
            <a:avLst/>
          </a:prstGeom>
          <a:gradFill flip="none" rotWithShape="1">
            <a:gsLst>
              <a:gs pos="0">
                <a:srgbClr val="3366FF"/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96306" y="187636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423666" y="27109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356648" y="4911552"/>
            <a:ext cx="104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769"/>
              </p:ext>
            </p:extLst>
          </p:nvPr>
        </p:nvGraphicFramePr>
        <p:xfrm>
          <a:off x="690879" y="2174240"/>
          <a:ext cx="6908127" cy="386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7172"/>
                <a:gridCol w="2726891"/>
                <a:gridCol w="1727032"/>
                <a:gridCol w="1727032"/>
              </a:tblGrid>
              <a:tr h="246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User Story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Estimation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ko-K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22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  a Product Owner I want the switch device to receives signal and turn on/off the light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weeks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 an User I want my application to control the light switch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weeks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14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 an User I want my application to automatically connect to Bluetooth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weeks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7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 an User I want to schedule light live-time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weeks 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 an User I want swipe the control button on my application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weeks 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Acceptance Criteria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291055" cy="3937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03400" y="1932482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an User I want my application to control the light </a:t>
            </a:r>
            <a:r>
              <a:rPr lang="en-US" altLang="ko-KR" dirty="0" smtClean="0"/>
              <a:t>switch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28800" y="2899722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 a Product Owner I want the switch device to receives signal and turn on/off the light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28800" y="3866962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an User I want swipe the control button on my application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28800" y="4860373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an User I want my application to automatically connect to Bluetooth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1" y="2057400"/>
            <a:ext cx="8521178" cy="42000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83819" y="2286000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an User I want swipe the control button on my application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83819" y="3200400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an User I want my application to control the light </a:t>
            </a:r>
            <a:r>
              <a:rPr lang="en-US" altLang="ko-KR" dirty="0" smtClean="0"/>
              <a:t>switch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83819" y="4114800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 smtClean="0"/>
              <a:t>As an User I want my application to automatically connect to Bluetooth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83819" y="4728924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an User I want to schedule light live-time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83819" y="5264586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an User I want swipe the control button on my application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Plan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" y="3124200"/>
            <a:ext cx="8625840" cy="18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pic>
        <p:nvPicPr>
          <p:cNvPr id="6" name="officeArt objec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97480"/>
            <a:ext cx="7391400" cy="347472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1905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Configuration Management Process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63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Item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91685"/>
              </p:ext>
            </p:extLst>
          </p:nvPr>
        </p:nvGraphicFramePr>
        <p:xfrm>
          <a:off x="609600" y="1828798"/>
          <a:ext cx="7848600" cy="4495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483"/>
                <a:gridCol w="5099383"/>
                <a:gridCol w="2320734"/>
              </a:tblGrid>
              <a:tr h="84317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Configuration Item</a:t>
                      </a:r>
                      <a:endParaRPr lang="en-US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Note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Project plan 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Planning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709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Configuration Management document</a:t>
                      </a:r>
                      <a:endParaRPr lang="en-US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Planning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Changing Management document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Planning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Requirements definition document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Planning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Design definition document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Design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Source Code definition document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Development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Design guide</a:t>
                      </a:r>
                      <a:endParaRPr lang="en-US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Design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Coding guide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Development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949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Testing document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Planning /Development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2746"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 manual</a:t>
                      </a:r>
                      <a:endParaRPr lang="en-US" sz="160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Planning</a:t>
                      </a:r>
                      <a:endParaRPr lang="en-US" sz="160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library</a:t>
            </a:r>
            <a:endParaRPr lang="en-US" dirty="0"/>
          </a:p>
        </p:txBody>
      </p:sp>
      <p:pic>
        <p:nvPicPr>
          <p:cNvPr id="4" name="그림 4" descr="C:\Users\SOONMYUN\AppData\Local\Microsoft\Windows\INetCache\Content.Word\logo_g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91841"/>
            <a:ext cx="2667000" cy="128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2" descr="C:\Users\SOONMYUN\AppData\Local\Microsoft\Windows\INetCache\Content.Word\logoSourceTre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4343400" cy="1279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6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Defects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838126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1521</TotalTime>
  <Words>346</Words>
  <Application>Microsoft Office PowerPoint</Application>
  <PresentationFormat>화면 슬라이드 쇼(4:3)</PresentationFormat>
  <Paragraphs>92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SimSun</vt:lpstr>
      <vt:lpstr>맑은 고딕</vt:lpstr>
      <vt:lpstr>Calibri</vt:lpstr>
      <vt:lpstr>Franklin Gothic Medium</vt:lpstr>
      <vt:lpstr>Times New Roman</vt:lpstr>
      <vt:lpstr>Wingdings</vt:lpstr>
      <vt:lpstr>Wingdings 2</vt:lpstr>
      <vt:lpstr>Grid</vt:lpstr>
      <vt:lpstr>Smart Click</vt:lpstr>
      <vt:lpstr>Product backlog</vt:lpstr>
      <vt:lpstr>Acceptance Criteria</vt:lpstr>
      <vt:lpstr>Sprint Backlog</vt:lpstr>
      <vt:lpstr>Release Plan</vt:lpstr>
      <vt:lpstr>Configuration management</vt:lpstr>
      <vt:lpstr>Configuration Item</vt:lpstr>
      <vt:lpstr>Repository library</vt:lpstr>
      <vt:lpstr>Defects Management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신기호</cp:lastModifiedBy>
  <cp:revision>64</cp:revision>
  <dcterms:created xsi:type="dcterms:W3CDTF">2016-06-23T06:05:09Z</dcterms:created>
  <dcterms:modified xsi:type="dcterms:W3CDTF">2017-04-13T00:56:40Z</dcterms:modified>
</cp:coreProperties>
</file>