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52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348" y="1000108"/>
            <a:ext cx="771530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选题：论坛网站</a:t>
            </a:r>
            <a:endParaRPr lang="en-US" altLang="zh-CN" sz="2400" dirty="0" smtClean="0"/>
          </a:p>
          <a:p>
            <a:r>
              <a:rPr lang="zh-CN" altLang="en-US" sz="2400" dirty="0" smtClean="0"/>
              <a:t>主要功能：</a:t>
            </a:r>
            <a:endParaRPr lang="en-US" altLang="zh-CN" sz="2400" dirty="0" smtClean="0"/>
          </a:p>
          <a:p>
            <a:r>
              <a:rPr lang="en-US" altLang="zh-CN" sz="2000" dirty="0" smtClean="0"/>
              <a:t>	</a:t>
            </a:r>
            <a:r>
              <a:rPr lang="zh-CN" altLang="en-US" sz="2000" dirty="0" smtClean="0"/>
              <a:t>用户注册和登录</a:t>
            </a:r>
            <a:endParaRPr lang="en-US" altLang="zh-CN" sz="2000" dirty="0" smtClean="0"/>
          </a:p>
          <a:p>
            <a:r>
              <a:rPr lang="en-US" altLang="zh-CN" sz="2000" dirty="0" smtClean="0"/>
              <a:t>	</a:t>
            </a:r>
            <a:r>
              <a:rPr lang="zh-CN" altLang="en-US" sz="2000" dirty="0" smtClean="0"/>
              <a:t>观看和发布帖子</a:t>
            </a:r>
            <a:endParaRPr lang="en-US" altLang="zh-CN" sz="2000" dirty="0" smtClean="0"/>
          </a:p>
          <a:p>
            <a:r>
              <a:rPr lang="en-US" altLang="zh-CN" sz="2000" dirty="0" smtClean="0"/>
              <a:t>	</a:t>
            </a:r>
            <a:r>
              <a:rPr lang="zh-CN" altLang="en-US" sz="2000" dirty="0" smtClean="0"/>
              <a:t>对帖子进行评论</a:t>
            </a:r>
            <a:endParaRPr lang="en-US" altLang="zh-CN" sz="2000" dirty="0" smtClean="0"/>
          </a:p>
          <a:p>
            <a:r>
              <a:rPr lang="en-US" altLang="zh-CN" sz="2000" dirty="0" smtClean="0"/>
              <a:t>	</a:t>
            </a:r>
            <a:r>
              <a:rPr lang="zh-CN" altLang="en-US" sz="2000" dirty="0" smtClean="0"/>
              <a:t>点赞和收藏</a:t>
            </a:r>
            <a:r>
              <a:rPr lang="zh-CN" altLang="en-US" sz="2000" dirty="0" smtClean="0"/>
              <a:t>帖子</a:t>
            </a:r>
            <a:endParaRPr lang="en-US" altLang="zh-CN" sz="2000" dirty="0" smtClean="0"/>
          </a:p>
          <a:p>
            <a:r>
              <a:rPr lang="en-US" altLang="zh-CN" sz="2000" dirty="0" smtClean="0"/>
              <a:t>	</a:t>
            </a:r>
            <a:r>
              <a:rPr lang="zh-CN" altLang="en-US" sz="2000" dirty="0" smtClean="0"/>
              <a:t>为帖子</a:t>
            </a:r>
            <a:r>
              <a:rPr lang="zh-CN" altLang="en-US" sz="2000" dirty="0" smtClean="0"/>
              <a:t>贴标签</a:t>
            </a:r>
            <a:endParaRPr lang="en-US" altLang="zh-CN" sz="2000" dirty="0" smtClean="0"/>
          </a:p>
          <a:p>
            <a:r>
              <a:rPr lang="en-US" altLang="zh-CN" sz="2000" dirty="0" smtClean="0"/>
              <a:t>	</a:t>
            </a:r>
            <a:r>
              <a:rPr lang="zh-CN" altLang="en-US" sz="2000" smtClean="0"/>
              <a:t>搜索帖子或者标签</a:t>
            </a:r>
            <a:endParaRPr lang="en-US" altLang="zh-CN" sz="2000" dirty="0" smtClean="0"/>
          </a:p>
          <a:p>
            <a:r>
              <a:rPr lang="en-US" altLang="zh-CN" sz="2000" dirty="0" smtClean="0"/>
              <a:t>	</a:t>
            </a:r>
            <a:r>
              <a:rPr lang="zh-CN" altLang="en-US" sz="2000" dirty="0" smtClean="0"/>
              <a:t>管理员模式</a:t>
            </a:r>
            <a:endParaRPr lang="en-US" altLang="zh-CN" sz="2000" dirty="0" smtClean="0"/>
          </a:p>
          <a:p>
            <a:r>
              <a:rPr lang="zh-CN" altLang="en-US" sz="2400" dirty="0" smtClean="0"/>
              <a:t>新意：</a:t>
            </a:r>
            <a:endParaRPr lang="en-US" altLang="zh-CN" sz="2400" dirty="0" smtClean="0"/>
          </a:p>
          <a:p>
            <a:r>
              <a:rPr lang="en-US" altLang="zh-CN" sz="2000" dirty="0" smtClean="0"/>
              <a:t>	</a:t>
            </a:r>
            <a:r>
              <a:rPr lang="zh-CN" altLang="en-US" sz="2000" dirty="0" smtClean="0"/>
              <a:t>不只是发布者可以对自己所发布的帖子进行贴标签，观看了帖子的用户也可以为该帖子贴上标签，使得帖子的定位更客观，人们也能更容易从自己感兴趣的标签找到这文章。</a:t>
            </a:r>
            <a:endParaRPr lang="en-US" altLang="zh-CN" sz="2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</Words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ZERO</dc:creator>
  <cp:lastModifiedBy>ZERO</cp:lastModifiedBy>
  <cp:revision>7</cp:revision>
  <dcterms:created xsi:type="dcterms:W3CDTF">2019-11-03T11:48:57Z</dcterms:created>
  <dcterms:modified xsi:type="dcterms:W3CDTF">2019-11-03T12:58:28Z</dcterms:modified>
</cp:coreProperties>
</file>