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50" d="100"/>
          <a:sy n="50" d="100"/>
        </p:scale>
        <p:origin x="-966" y="5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BB4-FC7F-4261-8077-3A240E84B649}" type="datetimeFigureOut">
              <a:rPr lang="es-MX" smtClean="0"/>
              <a:t>03/02/2018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880-8B0D-4779-A9EF-D645276CCD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08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BB4-FC7F-4261-8077-3A240E84B649}" type="datetimeFigureOut">
              <a:rPr lang="es-MX" smtClean="0"/>
              <a:t>03/02/2018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880-8B0D-4779-A9EF-D645276CCD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408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BB4-FC7F-4261-8077-3A240E84B649}" type="datetimeFigureOut">
              <a:rPr lang="es-MX" smtClean="0"/>
              <a:t>03/02/2018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880-8B0D-4779-A9EF-D645276CCD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947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BB4-FC7F-4261-8077-3A240E84B649}" type="datetimeFigureOut">
              <a:rPr lang="es-MX" smtClean="0"/>
              <a:t>03/02/2018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880-8B0D-4779-A9EF-D645276CCD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727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BB4-FC7F-4261-8077-3A240E84B649}" type="datetimeFigureOut">
              <a:rPr lang="es-MX" smtClean="0"/>
              <a:t>03/02/2018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880-8B0D-4779-A9EF-D645276CCD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273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BB4-FC7F-4261-8077-3A240E84B649}" type="datetimeFigureOut">
              <a:rPr lang="es-MX" smtClean="0"/>
              <a:t>03/02/2018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880-8B0D-4779-A9EF-D645276CCD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518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BB4-FC7F-4261-8077-3A240E84B649}" type="datetimeFigureOut">
              <a:rPr lang="es-MX" smtClean="0"/>
              <a:t>03/02/2018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880-8B0D-4779-A9EF-D645276CCD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042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BB4-FC7F-4261-8077-3A240E84B649}" type="datetimeFigureOut">
              <a:rPr lang="es-MX" smtClean="0"/>
              <a:t>03/02/2018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880-8B0D-4779-A9EF-D645276CCD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630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BB4-FC7F-4261-8077-3A240E84B649}" type="datetimeFigureOut">
              <a:rPr lang="es-MX" smtClean="0"/>
              <a:t>03/02/2018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880-8B0D-4779-A9EF-D645276CCD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314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BB4-FC7F-4261-8077-3A240E84B649}" type="datetimeFigureOut">
              <a:rPr lang="es-MX" smtClean="0"/>
              <a:t>03/02/2018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880-8B0D-4779-A9EF-D645276CCD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851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BB4-FC7F-4261-8077-3A240E84B649}" type="datetimeFigureOut">
              <a:rPr lang="es-MX" smtClean="0"/>
              <a:t>03/02/2018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E880-8B0D-4779-A9EF-D645276CCD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510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D5BB4-FC7F-4261-8077-3A240E84B649}" type="datetimeFigureOut">
              <a:rPr lang="es-MX" smtClean="0"/>
              <a:t>03/02/2018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CE880-8B0D-4779-A9EF-D645276CCD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793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rgbClr val="002060"/>
            </a:gs>
            <a:gs pos="100000">
              <a:srgbClr val="007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13656" y="2937640"/>
            <a:ext cx="6466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Informática de la Gestión</a:t>
            </a:r>
            <a:endParaRPr lang="es-MX" sz="40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7877330" y="-1627510"/>
            <a:ext cx="2925392" cy="9799673"/>
            <a:chOff x="7877330" y="-1627510"/>
            <a:chExt cx="2925392" cy="9799673"/>
          </a:xfrm>
          <a:blipFill>
            <a:blip r:embed="rId2"/>
            <a:stretch>
              <a:fillRect/>
            </a:stretch>
          </a:blipFill>
        </p:grpSpPr>
        <p:sp>
          <p:nvSpPr>
            <p:cNvPr id="9" name="Rectángulo redondeado 8"/>
            <p:cNvSpPr/>
            <p:nvPr/>
          </p:nvSpPr>
          <p:spPr>
            <a:xfrm rot="18592330">
              <a:off x="6564330" y="703847"/>
              <a:ext cx="4698046" cy="5432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7877330" y="-1627510"/>
              <a:ext cx="2925392" cy="9799673"/>
              <a:chOff x="7877330" y="-1627510"/>
              <a:chExt cx="2925392" cy="9799673"/>
            </a:xfrm>
            <a:grpFill/>
          </p:grpSpPr>
          <p:sp>
            <p:nvSpPr>
              <p:cNvPr id="10" name="Rectángulo redondeado 9"/>
              <p:cNvSpPr/>
              <p:nvPr/>
            </p:nvSpPr>
            <p:spPr>
              <a:xfrm rot="18592330">
                <a:off x="3249107" y="3000713"/>
                <a:ext cx="9799673" cy="54322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Rectángulo redondeado 10"/>
              <p:cNvSpPr/>
              <p:nvPr/>
            </p:nvSpPr>
            <p:spPr>
              <a:xfrm rot="18592330">
                <a:off x="4511594" y="2994041"/>
                <a:ext cx="9643541" cy="54322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Rectángulo redondeado 11"/>
              <p:cNvSpPr/>
              <p:nvPr/>
            </p:nvSpPr>
            <p:spPr>
              <a:xfrm rot="18592330">
                <a:off x="5734306" y="3028117"/>
                <a:ext cx="9593604" cy="54322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16" name="CuadroTexto 15"/>
          <p:cNvSpPr txBox="1"/>
          <p:nvPr/>
        </p:nvSpPr>
        <p:spPr>
          <a:xfrm>
            <a:off x="1180477" y="3645526"/>
            <a:ext cx="4932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solidFill>
                  <a:schemeClr val="bg1"/>
                </a:solidFill>
              </a:rPr>
              <a:t>Centro de Educación y Formación Académica</a:t>
            </a:r>
            <a:endParaRPr lang="es-MX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50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5</cp:revision>
  <dcterms:created xsi:type="dcterms:W3CDTF">2018-02-03T18:21:45Z</dcterms:created>
  <dcterms:modified xsi:type="dcterms:W3CDTF">2018-02-03T18:59:00Z</dcterms:modified>
</cp:coreProperties>
</file>