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8F"/>
    <a:srgbClr val="17A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Sensores y Actuadores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interna de una </a:t>
            </a:r>
            <a:r>
              <a:rPr lang="es-MX" dirty="0" err="1" smtClean="0"/>
              <a:t>protoboard</a:t>
            </a:r>
            <a:endParaRPr lang="es-MX" dirty="0"/>
          </a:p>
        </p:txBody>
      </p:sp>
      <p:pic>
        <p:nvPicPr>
          <p:cNvPr id="7170" name="Picture 2" descr="Resultado de imagen para internal structure protoboar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0" y="2394407"/>
            <a:ext cx="5869577" cy="392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6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interna de una </a:t>
            </a:r>
            <a:r>
              <a:rPr lang="es-MX" dirty="0" err="1" smtClean="0"/>
              <a:t>protoboard</a:t>
            </a:r>
            <a:endParaRPr lang="es-MX" dirty="0"/>
          </a:p>
        </p:txBody>
      </p:sp>
      <p:pic>
        <p:nvPicPr>
          <p:cNvPr id="7" name="Picture 2" descr="Resultado de imagen para internal structure protoboar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313940"/>
            <a:ext cx="3615666" cy="405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1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Conectando un circuito simple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830411" y="2658270"/>
            <a:ext cx="4262440" cy="32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2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14" y="212270"/>
            <a:ext cx="9913257" cy="6362422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 rot="16200000">
            <a:off x="8247785" y="2908256"/>
            <a:ext cx="6362422" cy="970450"/>
          </a:xfrm>
        </p:spPr>
        <p:txBody>
          <a:bodyPr/>
          <a:lstStyle/>
          <a:p>
            <a:r>
              <a:rPr lang="es-MX" dirty="0" smtClean="0"/>
              <a:t>Hardware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001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 rot="16200000">
            <a:off x="10134644" y="4768807"/>
            <a:ext cx="2989663" cy="970450"/>
          </a:xfrm>
        </p:spPr>
        <p:txBody>
          <a:bodyPr/>
          <a:lstStyle/>
          <a:p>
            <a:r>
              <a:rPr lang="es-MX" dirty="0" smtClean="0"/>
              <a:t>Software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74" y="624114"/>
            <a:ext cx="10734576" cy="41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Descargar aplicación: </a:t>
            </a:r>
            <a:r>
              <a:rPr lang="es-MX" dirty="0" err="1" smtClean="0"/>
              <a:t>Kahoot</a:t>
            </a:r>
            <a:r>
              <a:rPr lang="es-MX" dirty="0" smtClean="0"/>
              <a:t>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273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Recapitulemos…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10000" y="3072269"/>
            <a:ext cx="6061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 </a:t>
            </a:r>
            <a:r>
              <a:rPr lang="es-MX" dirty="0" smtClean="0"/>
              <a:t>un sensor?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 </a:t>
            </a:r>
            <a:r>
              <a:rPr lang="es-MX" dirty="0" smtClean="0"/>
              <a:t>un actuador?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 un </a:t>
            </a:r>
            <a:r>
              <a:rPr lang="es-MX" dirty="0" smtClean="0"/>
              <a:t>transductor</a:t>
            </a:r>
            <a:r>
              <a:rPr lang="es-MX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¿Cuáles son sus diferencias?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 un principio de transducción?</a:t>
            </a:r>
            <a:endParaRPr lang="es-MX" dirty="0"/>
          </a:p>
        </p:txBody>
      </p:sp>
      <p:pic>
        <p:nvPicPr>
          <p:cNvPr id="6" name="Picture 2" descr="Resultado de imagen para sensor actua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25" y="2379255"/>
            <a:ext cx="4842046" cy="338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Quote</a:t>
            </a:r>
            <a:r>
              <a:rPr lang="es-MX" dirty="0" smtClean="0"/>
              <a:t> in </a:t>
            </a:r>
            <a:r>
              <a:rPr lang="es-MX" dirty="0" err="1" smtClean="0"/>
              <a:t>e</a:t>
            </a:r>
            <a:r>
              <a:rPr lang="es-MX" dirty="0" err="1" smtClean="0"/>
              <a:t>nglish</a:t>
            </a:r>
            <a:r>
              <a:rPr lang="es-MX" dirty="0" smtClean="0"/>
              <a:t> (100% real, no </a:t>
            </a:r>
            <a:r>
              <a:rPr lang="es-MX" dirty="0" err="1" smtClean="0"/>
              <a:t>fake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2131061"/>
            <a:ext cx="4531201" cy="4531201"/>
          </a:xfrm>
        </p:spPr>
      </p:pic>
    </p:spTree>
    <p:extLst>
      <p:ext uri="{BB962C8B-B14F-4D97-AF65-F5344CB8AC3E}">
        <p14:creationId xmlns:p14="http://schemas.microsoft.com/office/powerpoint/2010/main" val="12380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Arduino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 smtClean="0"/>
              <a:t>Es una simple placa de entrada/salida (E/S) y un entorno de desarrollo.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0" y="3115006"/>
            <a:ext cx="3618366" cy="31843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76" y="2939142"/>
            <a:ext cx="2898042" cy="3536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723602" y="4040541"/>
            <a:ext cx="73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solidFill>
                  <a:srgbClr val="00878F"/>
                </a:solidFill>
              </a:rPr>
              <a:t>+</a:t>
            </a:r>
            <a:endParaRPr lang="es-MX" sz="7200" b="1" dirty="0">
              <a:solidFill>
                <a:srgbClr val="00878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88042" y="4040541"/>
            <a:ext cx="73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solidFill>
                  <a:srgbClr val="00878F"/>
                </a:solidFill>
              </a:rPr>
              <a:t>=</a:t>
            </a:r>
            <a:endParaRPr lang="es-MX" sz="7200" b="1" dirty="0">
              <a:solidFill>
                <a:srgbClr val="00878F"/>
              </a:solidFill>
            </a:endParaRPr>
          </a:p>
        </p:txBody>
      </p:sp>
      <p:pic>
        <p:nvPicPr>
          <p:cNvPr id="2050" name="Picture 2" descr="Resultado de imagen para png ardu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583" y="3644393"/>
            <a:ext cx="2434688" cy="243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</a:t>
            </a:r>
            <a:r>
              <a:rPr lang="es-MX" dirty="0" err="1" smtClean="0"/>
              <a:t>Arduino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Multiplataforma</a:t>
            </a:r>
          </a:p>
          <a:p>
            <a:r>
              <a:rPr lang="es-MX" dirty="0" smtClean="0"/>
              <a:t>Entorno de programación simple y claro</a:t>
            </a:r>
          </a:p>
          <a:p>
            <a:r>
              <a:rPr lang="es-MX" dirty="0" smtClean="0"/>
              <a:t>Código abierto</a:t>
            </a:r>
          </a:p>
          <a:p>
            <a:r>
              <a:rPr lang="es-MX" dirty="0"/>
              <a:t>Comunidad de usuarios </a:t>
            </a:r>
            <a:r>
              <a:rPr lang="es-MX" dirty="0" smtClean="0"/>
              <a:t>activa</a:t>
            </a:r>
          </a:p>
          <a:p>
            <a:r>
              <a:rPr lang="es-MX" dirty="0" smtClean="0"/>
              <a:t>Económico</a:t>
            </a:r>
          </a:p>
          <a:p>
            <a:r>
              <a:rPr lang="es-MX" dirty="0" smtClean="0"/>
              <a:t>Didáctico</a:t>
            </a:r>
            <a:endParaRPr lang="es-MX" dirty="0"/>
          </a:p>
        </p:txBody>
      </p:sp>
      <p:pic>
        <p:nvPicPr>
          <p:cNvPr id="3074" name="Picture 2" descr="Resultado de imagen para multiplatform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60" y="2212536"/>
            <a:ext cx="2402728" cy="165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arduino ide si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554" y="4040541"/>
            <a:ext cx="2410334" cy="21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0" t="14883" r="11123"/>
          <a:stretch/>
        </p:blipFill>
        <p:spPr bwMode="auto">
          <a:xfrm>
            <a:off x="9390461" y="2212655"/>
            <a:ext cx="2239731" cy="165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economic 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6928">
            <a:off x="5104072" y="4779001"/>
            <a:ext cx="1323567" cy="132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para didáctic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634" y="4040541"/>
            <a:ext cx="2146557" cy="21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1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Computación física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47" y="2881402"/>
            <a:ext cx="7053504" cy="3636963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Interacción entorno-objeto por medio de sensores y actuadores controlados por un software dentro de un chip.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497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Creador: </a:t>
            </a:r>
            <a:r>
              <a:rPr lang="es-MX" dirty="0" err="1" smtClean="0"/>
              <a:t>Massimo</a:t>
            </a:r>
            <a:r>
              <a:rPr lang="es-MX" dirty="0" smtClean="0"/>
              <a:t> </a:t>
            </a:r>
            <a:r>
              <a:rPr lang="es-MX" dirty="0" err="1" smtClean="0"/>
              <a:t>Banzi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34" y="2405380"/>
            <a:ext cx="4156529" cy="3636963"/>
          </a:xfrm>
        </p:spPr>
      </p:pic>
    </p:spTree>
    <p:extLst>
      <p:ext uri="{BB962C8B-B14F-4D97-AF65-F5344CB8AC3E}">
        <p14:creationId xmlns:p14="http://schemas.microsoft.com/office/powerpoint/2010/main" val="173927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Partes del hardware</a:t>
            </a:r>
            <a:endParaRPr lang="es-MX" dirty="0"/>
          </a:p>
        </p:txBody>
      </p:sp>
      <p:pic>
        <p:nvPicPr>
          <p:cNvPr id="4098" name="Picture 2" descr="http://stuntrr.com/content/media/1d60c235327215cd175bc48911e3998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81" y="2235562"/>
            <a:ext cx="6740435" cy="428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2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Partes del software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39" y="2065745"/>
            <a:ext cx="8961120" cy="449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9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754</TotalTime>
  <Words>149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Citable</vt:lpstr>
      <vt:lpstr>Sensores y Actuadores</vt:lpstr>
      <vt:lpstr>Recapitulemos…</vt:lpstr>
      <vt:lpstr>Quote in english (100% real, no fake)</vt:lpstr>
      <vt:lpstr>¿Qué es Arduino?</vt:lpstr>
      <vt:lpstr>¿Por qué Arduino?</vt:lpstr>
      <vt:lpstr>Computación física</vt:lpstr>
      <vt:lpstr>Creador: Massimo Banzi</vt:lpstr>
      <vt:lpstr>Partes del hardware</vt:lpstr>
      <vt:lpstr>Partes del software</vt:lpstr>
      <vt:lpstr>Estructura interna de una protoboard</vt:lpstr>
      <vt:lpstr>Estructura interna de una protoboard</vt:lpstr>
      <vt:lpstr>Conectando un circuito simple</vt:lpstr>
      <vt:lpstr>Hardware</vt:lpstr>
      <vt:lpstr>Software</vt:lpstr>
      <vt:lpstr>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Usuario de Windows</cp:lastModifiedBy>
  <cp:revision>71</cp:revision>
  <dcterms:created xsi:type="dcterms:W3CDTF">2018-01-24T20:08:52Z</dcterms:created>
  <dcterms:modified xsi:type="dcterms:W3CDTF">2018-01-29T20:32:41Z</dcterms:modified>
</cp:coreProperties>
</file>