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1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992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7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656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580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19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90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17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0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10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8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17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12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16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6D47E3-4298-4E7A-B038-B1F3B1D99960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908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Algoritmos Computacionales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Centro de Educación y Formación Académica (CEDUK)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004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180</TotalTime>
  <Words>11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Citable</vt:lpstr>
      <vt:lpstr>Algoritmos Computacionales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Computacionales</dc:title>
  <dc:creator>Usuario de Windows</dc:creator>
  <cp:lastModifiedBy>Usuario de Windows</cp:lastModifiedBy>
  <cp:revision>3</cp:revision>
  <dcterms:created xsi:type="dcterms:W3CDTF">2018-01-20T04:24:51Z</dcterms:created>
  <dcterms:modified xsi:type="dcterms:W3CDTF">2018-01-20T07:25:04Z</dcterms:modified>
</cp:coreProperties>
</file>