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7315200" cy="96012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0" d="100"/>
          <a:sy n="40" d="100"/>
        </p:scale>
        <p:origin x="256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2494-2077-43E2-8F29-C2A732CB8F8B}" type="datetimeFigureOut">
              <a:rPr lang="es-MX" smtClean="0"/>
              <a:t>18/01/2018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7360-4A78-4DEA-9CB0-E2CAC16BA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743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2494-2077-43E2-8F29-C2A732CB8F8B}" type="datetimeFigureOut">
              <a:rPr lang="es-MX" smtClean="0"/>
              <a:t>18/01/2018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7360-4A78-4DEA-9CB0-E2CAC16BA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515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2494-2077-43E2-8F29-C2A732CB8F8B}" type="datetimeFigureOut">
              <a:rPr lang="es-MX" smtClean="0"/>
              <a:t>18/01/2018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7360-4A78-4DEA-9CB0-E2CAC16BA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426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2494-2077-43E2-8F29-C2A732CB8F8B}" type="datetimeFigureOut">
              <a:rPr lang="es-MX" smtClean="0"/>
              <a:t>18/01/2018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7360-4A78-4DEA-9CB0-E2CAC16BA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486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2494-2077-43E2-8F29-C2A732CB8F8B}" type="datetimeFigureOut">
              <a:rPr lang="es-MX" smtClean="0"/>
              <a:t>18/01/2018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7360-4A78-4DEA-9CB0-E2CAC16BA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775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2494-2077-43E2-8F29-C2A732CB8F8B}" type="datetimeFigureOut">
              <a:rPr lang="es-MX" smtClean="0"/>
              <a:t>18/01/2018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7360-4A78-4DEA-9CB0-E2CAC16BA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633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2494-2077-43E2-8F29-C2A732CB8F8B}" type="datetimeFigureOut">
              <a:rPr lang="es-MX" smtClean="0"/>
              <a:t>18/01/2018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7360-4A78-4DEA-9CB0-E2CAC16BA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995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2494-2077-43E2-8F29-C2A732CB8F8B}" type="datetimeFigureOut">
              <a:rPr lang="es-MX" smtClean="0"/>
              <a:t>18/01/2018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7360-4A78-4DEA-9CB0-E2CAC16BA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311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2494-2077-43E2-8F29-C2A732CB8F8B}" type="datetimeFigureOut">
              <a:rPr lang="es-MX" smtClean="0"/>
              <a:t>18/01/2018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7360-4A78-4DEA-9CB0-E2CAC16BA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530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2494-2077-43E2-8F29-C2A732CB8F8B}" type="datetimeFigureOut">
              <a:rPr lang="es-MX" smtClean="0"/>
              <a:t>18/01/2018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7360-4A78-4DEA-9CB0-E2CAC16BA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855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2494-2077-43E2-8F29-C2A732CB8F8B}" type="datetimeFigureOut">
              <a:rPr lang="es-MX" smtClean="0"/>
              <a:t>18/01/2018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7360-4A78-4DEA-9CB0-E2CAC16BA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813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92494-2077-43E2-8F29-C2A732CB8F8B}" type="datetimeFigureOut">
              <a:rPr lang="es-MX" smtClean="0"/>
              <a:t>18/01/2018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A7360-4A78-4DEA-9CB0-E2CAC16BA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751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3105150" cy="990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0" y="2440777"/>
            <a:ext cx="3105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 smtClean="0">
                <a:solidFill>
                  <a:srgbClr val="FFC000"/>
                </a:solidFill>
                <a:latin typeface="Tw Cen MT" panose="020B0602020104020603" pitchFamily="34" charset="0"/>
              </a:rPr>
              <a:t>Víctor Medrano</a:t>
            </a:r>
            <a:endParaRPr lang="es-MX" sz="4000" b="1" dirty="0">
              <a:solidFill>
                <a:srgbClr val="FFC000"/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" b="19539"/>
          <a:stretch/>
        </p:blipFill>
        <p:spPr>
          <a:xfrm>
            <a:off x="590550" y="443411"/>
            <a:ext cx="1924050" cy="1924050"/>
          </a:xfrm>
          <a:prstGeom prst="ellipse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0" y="3766593"/>
            <a:ext cx="3105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ING. EN MECATRÓNICA</a:t>
            </a:r>
            <a:endParaRPr lang="es-MX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9708" y="4438906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Habilidades computacionales</a:t>
            </a:r>
            <a:endParaRPr lang="es-MX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42900" y="4853976"/>
            <a:ext cx="29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Word</a:t>
            </a:r>
            <a:endParaRPr lang="es-MX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42900" y="5198537"/>
            <a:ext cx="29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Excel</a:t>
            </a:r>
            <a:endParaRPr lang="es-MX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42900" y="5567869"/>
            <a:ext cx="29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PowerPoint</a:t>
            </a:r>
            <a:endParaRPr lang="es-MX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42900" y="5938089"/>
            <a:ext cx="29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Photoshop</a:t>
            </a:r>
            <a:endParaRPr lang="es-MX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7" name="Elipse 16"/>
          <p:cNvSpPr/>
          <p:nvPr/>
        </p:nvSpPr>
        <p:spPr>
          <a:xfrm flipH="1" flipV="1">
            <a:off x="1701799" y="4974519"/>
            <a:ext cx="146629" cy="14662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sp>
        <p:nvSpPr>
          <p:cNvPr id="27" name="Elipse 26"/>
          <p:cNvSpPr/>
          <p:nvPr/>
        </p:nvSpPr>
        <p:spPr>
          <a:xfrm flipH="1" flipV="1">
            <a:off x="1952397" y="4979647"/>
            <a:ext cx="146629" cy="14662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sp>
        <p:nvSpPr>
          <p:cNvPr id="28" name="Elipse 27"/>
          <p:cNvSpPr/>
          <p:nvPr/>
        </p:nvSpPr>
        <p:spPr>
          <a:xfrm flipH="1" flipV="1">
            <a:off x="2204223" y="4979647"/>
            <a:ext cx="146629" cy="14662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sp>
        <p:nvSpPr>
          <p:cNvPr id="29" name="Elipse 28"/>
          <p:cNvSpPr/>
          <p:nvPr/>
        </p:nvSpPr>
        <p:spPr>
          <a:xfrm flipH="1" flipV="1">
            <a:off x="2455435" y="4981781"/>
            <a:ext cx="146629" cy="14662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sp>
        <p:nvSpPr>
          <p:cNvPr id="30" name="Elipse 29"/>
          <p:cNvSpPr/>
          <p:nvPr/>
        </p:nvSpPr>
        <p:spPr>
          <a:xfrm flipH="1" flipV="1">
            <a:off x="2708569" y="4981781"/>
            <a:ext cx="146629" cy="14662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sp>
        <p:nvSpPr>
          <p:cNvPr id="46" name="Elipse 45"/>
          <p:cNvSpPr/>
          <p:nvPr/>
        </p:nvSpPr>
        <p:spPr>
          <a:xfrm flipH="1" flipV="1">
            <a:off x="1701799" y="5317194"/>
            <a:ext cx="146629" cy="14662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sp>
        <p:nvSpPr>
          <p:cNvPr id="47" name="Elipse 46"/>
          <p:cNvSpPr/>
          <p:nvPr/>
        </p:nvSpPr>
        <p:spPr>
          <a:xfrm flipH="1" flipV="1">
            <a:off x="1952397" y="5322322"/>
            <a:ext cx="146629" cy="14662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sp>
        <p:nvSpPr>
          <p:cNvPr id="48" name="Elipse 47"/>
          <p:cNvSpPr/>
          <p:nvPr/>
        </p:nvSpPr>
        <p:spPr>
          <a:xfrm flipH="1" flipV="1">
            <a:off x="2204223" y="5322322"/>
            <a:ext cx="146629" cy="14662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 flipH="1" flipV="1">
            <a:off x="2455435" y="5324456"/>
            <a:ext cx="146629" cy="14662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sp>
        <p:nvSpPr>
          <p:cNvPr id="50" name="Elipse 49"/>
          <p:cNvSpPr/>
          <p:nvPr/>
        </p:nvSpPr>
        <p:spPr>
          <a:xfrm flipH="1" flipV="1">
            <a:off x="2708569" y="5324456"/>
            <a:ext cx="146629" cy="14662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sp>
        <p:nvSpPr>
          <p:cNvPr id="51" name="Elipse 50"/>
          <p:cNvSpPr/>
          <p:nvPr/>
        </p:nvSpPr>
        <p:spPr>
          <a:xfrm flipH="1" flipV="1">
            <a:off x="1701799" y="5668327"/>
            <a:ext cx="146629" cy="14662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sp>
        <p:nvSpPr>
          <p:cNvPr id="52" name="Elipse 51"/>
          <p:cNvSpPr/>
          <p:nvPr/>
        </p:nvSpPr>
        <p:spPr>
          <a:xfrm flipH="1" flipV="1">
            <a:off x="1952397" y="5673455"/>
            <a:ext cx="146629" cy="14662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sp>
        <p:nvSpPr>
          <p:cNvPr id="53" name="Elipse 52"/>
          <p:cNvSpPr/>
          <p:nvPr/>
        </p:nvSpPr>
        <p:spPr>
          <a:xfrm flipH="1" flipV="1">
            <a:off x="2204223" y="5673455"/>
            <a:ext cx="146629" cy="14662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sp>
        <p:nvSpPr>
          <p:cNvPr id="54" name="Elipse 53"/>
          <p:cNvSpPr/>
          <p:nvPr/>
        </p:nvSpPr>
        <p:spPr>
          <a:xfrm flipH="1" flipV="1">
            <a:off x="2455435" y="5675589"/>
            <a:ext cx="146629" cy="14662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sp>
        <p:nvSpPr>
          <p:cNvPr id="55" name="Elipse 54"/>
          <p:cNvSpPr/>
          <p:nvPr/>
        </p:nvSpPr>
        <p:spPr>
          <a:xfrm flipH="1" flipV="1">
            <a:off x="2708569" y="5675589"/>
            <a:ext cx="146629" cy="14662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sp>
        <p:nvSpPr>
          <p:cNvPr id="56" name="Elipse 55"/>
          <p:cNvSpPr/>
          <p:nvPr/>
        </p:nvSpPr>
        <p:spPr>
          <a:xfrm flipH="1" flipV="1">
            <a:off x="1701799" y="6037644"/>
            <a:ext cx="146629" cy="14662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sp>
        <p:nvSpPr>
          <p:cNvPr id="57" name="Elipse 56"/>
          <p:cNvSpPr/>
          <p:nvPr/>
        </p:nvSpPr>
        <p:spPr>
          <a:xfrm flipH="1" flipV="1">
            <a:off x="1952397" y="6042772"/>
            <a:ext cx="146629" cy="14662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sp>
        <p:nvSpPr>
          <p:cNvPr id="58" name="Elipse 57"/>
          <p:cNvSpPr/>
          <p:nvPr/>
        </p:nvSpPr>
        <p:spPr>
          <a:xfrm flipH="1" flipV="1">
            <a:off x="2204223" y="6042772"/>
            <a:ext cx="146629" cy="14662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sp>
        <p:nvSpPr>
          <p:cNvPr id="59" name="Elipse 58"/>
          <p:cNvSpPr/>
          <p:nvPr/>
        </p:nvSpPr>
        <p:spPr>
          <a:xfrm flipH="1" flipV="1">
            <a:off x="2455435" y="6044906"/>
            <a:ext cx="146629" cy="14662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 flipH="1" flipV="1">
            <a:off x="2708569" y="6044906"/>
            <a:ext cx="146629" cy="14662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sp>
        <p:nvSpPr>
          <p:cNvPr id="86" name="CuadroTexto 85"/>
          <p:cNvSpPr txBox="1"/>
          <p:nvPr/>
        </p:nvSpPr>
        <p:spPr>
          <a:xfrm>
            <a:off x="59708" y="6432901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Habilidades personales</a:t>
            </a:r>
            <a:endParaRPr lang="es-MX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87" name="CuadroTexto 86"/>
          <p:cNvSpPr txBox="1"/>
          <p:nvPr/>
        </p:nvSpPr>
        <p:spPr>
          <a:xfrm>
            <a:off x="342900" y="6847971"/>
            <a:ext cx="29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Creativo</a:t>
            </a:r>
            <a:endParaRPr lang="es-MX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342900" y="7192532"/>
            <a:ext cx="29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Colaborador</a:t>
            </a:r>
            <a:endParaRPr lang="es-MX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342900" y="7561864"/>
            <a:ext cx="29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Gracioso</a:t>
            </a:r>
            <a:endParaRPr lang="es-MX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0" name="CuadroTexto 89"/>
          <p:cNvSpPr txBox="1"/>
          <p:nvPr/>
        </p:nvSpPr>
        <p:spPr>
          <a:xfrm>
            <a:off x="342900" y="7932084"/>
            <a:ext cx="29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Puntual</a:t>
            </a:r>
            <a:endParaRPr lang="es-MX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1" name="Elipse 90"/>
          <p:cNvSpPr/>
          <p:nvPr/>
        </p:nvSpPr>
        <p:spPr>
          <a:xfrm flipH="1" flipV="1">
            <a:off x="1701799" y="6968514"/>
            <a:ext cx="146629" cy="14662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sp>
        <p:nvSpPr>
          <p:cNvPr id="92" name="Elipse 91"/>
          <p:cNvSpPr/>
          <p:nvPr/>
        </p:nvSpPr>
        <p:spPr>
          <a:xfrm flipH="1" flipV="1">
            <a:off x="1952397" y="6973642"/>
            <a:ext cx="146629" cy="14662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sp>
        <p:nvSpPr>
          <p:cNvPr id="93" name="Elipse 92"/>
          <p:cNvSpPr/>
          <p:nvPr/>
        </p:nvSpPr>
        <p:spPr>
          <a:xfrm flipH="1" flipV="1">
            <a:off x="2204223" y="6973642"/>
            <a:ext cx="146629" cy="14662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sp>
        <p:nvSpPr>
          <p:cNvPr id="94" name="Elipse 93"/>
          <p:cNvSpPr/>
          <p:nvPr/>
        </p:nvSpPr>
        <p:spPr>
          <a:xfrm flipH="1" flipV="1">
            <a:off x="2455435" y="6975776"/>
            <a:ext cx="146629" cy="14662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sp>
        <p:nvSpPr>
          <p:cNvPr id="95" name="Elipse 94"/>
          <p:cNvSpPr/>
          <p:nvPr/>
        </p:nvSpPr>
        <p:spPr>
          <a:xfrm flipH="1" flipV="1">
            <a:off x="2708569" y="6975776"/>
            <a:ext cx="146629" cy="14662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sp>
        <p:nvSpPr>
          <p:cNvPr id="96" name="Elipse 95"/>
          <p:cNvSpPr/>
          <p:nvPr/>
        </p:nvSpPr>
        <p:spPr>
          <a:xfrm flipH="1" flipV="1">
            <a:off x="1701799" y="7311189"/>
            <a:ext cx="146629" cy="14662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sp>
        <p:nvSpPr>
          <p:cNvPr id="97" name="Elipse 96"/>
          <p:cNvSpPr/>
          <p:nvPr/>
        </p:nvSpPr>
        <p:spPr>
          <a:xfrm flipH="1" flipV="1">
            <a:off x="1952397" y="7316317"/>
            <a:ext cx="146629" cy="14662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sp>
        <p:nvSpPr>
          <p:cNvPr id="98" name="Elipse 97"/>
          <p:cNvSpPr/>
          <p:nvPr/>
        </p:nvSpPr>
        <p:spPr>
          <a:xfrm flipH="1" flipV="1">
            <a:off x="2204223" y="7316317"/>
            <a:ext cx="146629" cy="14662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sp>
        <p:nvSpPr>
          <p:cNvPr id="99" name="Elipse 98"/>
          <p:cNvSpPr/>
          <p:nvPr/>
        </p:nvSpPr>
        <p:spPr>
          <a:xfrm flipH="1" flipV="1">
            <a:off x="2455435" y="7318451"/>
            <a:ext cx="146629" cy="14662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sp>
        <p:nvSpPr>
          <p:cNvPr id="100" name="Elipse 99"/>
          <p:cNvSpPr/>
          <p:nvPr/>
        </p:nvSpPr>
        <p:spPr>
          <a:xfrm flipH="1" flipV="1">
            <a:off x="2708569" y="7318451"/>
            <a:ext cx="146629" cy="14662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sp>
        <p:nvSpPr>
          <p:cNvPr id="101" name="Elipse 100"/>
          <p:cNvSpPr/>
          <p:nvPr/>
        </p:nvSpPr>
        <p:spPr>
          <a:xfrm flipH="1" flipV="1">
            <a:off x="1701799" y="7662322"/>
            <a:ext cx="146629" cy="14662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sp>
        <p:nvSpPr>
          <p:cNvPr id="102" name="Elipse 101"/>
          <p:cNvSpPr/>
          <p:nvPr/>
        </p:nvSpPr>
        <p:spPr>
          <a:xfrm flipH="1" flipV="1">
            <a:off x="1952397" y="7667450"/>
            <a:ext cx="146629" cy="14662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sp>
        <p:nvSpPr>
          <p:cNvPr id="103" name="Elipse 102"/>
          <p:cNvSpPr/>
          <p:nvPr/>
        </p:nvSpPr>
        <p:spPr>
          <a:xfrm flipH="1" flipV="1">
            <a:off x="2204223" y="7667450"/>
            <a:ext cx="146629" cy="14662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sp>
        <p:nvSpPr>
          <p:cNvPr id="104" name="Elipse 103"/>
          <p:cNvSpPr/>
          <p:nvPr/>
        </p:nvSpPr>
        <p:spPr>
          <a:xfrm flipH="1" flipV="1">
            <a:off x="2455435" y="7669584"/>
            <a:ext cx="146629" cy="14662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sp>
        <p:nvSpPr>
          <p:cNvPr id="105" name="Elipse 104"/>
          <p:cNvSpPr/>
          <p:nvPr/>
        </p:nvSpPr>
        <p:spPr>
          <a:xfrm flipH="1" flipV="1">
            <a:off x="2708569" y="7669584"/>
            <a:ext cx="146629" cy="14662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sp>
        <p:nvSpPr>
          <p:cNvPr id="106" name="Elipse 105"/>
          <p:cNvSpPr/>
          <p:nvPr/>
        </p:nvSpPr>
        <p:spPr>
          <a:xfrm flipH="1" flipV="1">
            <a:off x="1701799" y="8031639"/>
            <a:ext cx="146629" cy="14662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sp>
        <p:nvSpPr>
          <p:cNvPr id="107" name="Elipse 106"/>
          <p:cNvSpPr/>
          <p:nvPr/>
        </p:nvSpPr>
        <p:spPr>
          <a:xfrm flipH="1" flipV="1">
            <a:off x="1952397" y="8036767"/>
            <a:ext cx="146629" cy="14662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sp>
        <p:nvSpPr>
          <p:cNvPr id="108" name="Elipse 107"/>
          <p:cNvSpPr/>
          <p:nvPr/>
        </p:nvSpPr>
        <p:spPr>
          <a:xfrm flipH="1" flipV="1">
            <a:off x="2204223" y="8036767"/>
            <a:ext cx="146629" cy="14662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sp>
        <p:nvSpPr>
          <p:cNvPr id="109" name="Elipse 108"/>
          <p:cNvSpPr/>
          <p:nvPr/>
        </p:nvSpPr>
        <p:spPr>
          <a:xfrm flipH="1" flipV="1">
            <a:off x="2455435" y="8038901"/>
            <a:ext cx="146629" cy="14662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sp>
        <p:nvSpPr>
          <p:cNvPr id="110" name="Elipse 109"/>
          <p:cNvSpPr/>
          <p:nvPr/>
        </p:nvSpPr>
        <p:spPr>
          <a:xfrm flipH="1" flipV="1">
            <a:off x="2708569" y="8038901"/>
            <a:ext cx="146629" cy="14662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sp>
        <p:nvSpPr>
          <p:cNvPr id="111" name="Rectángulo 110"/>
          <p:cNvSpPr/>
          <p:nvPr/>
        </p:nvSpPr>
        <p:spPr>
          <a:xfrm>
            <a:off x="3105150" y="177462"/>
            <a:ext cx="3752850" cy="2795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3520781" y="482068"/>
            <a:ext cx="3105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smtClean="0">
                <a:latin typeface="Tw Cen MT" panose="020B0602020104020603" pitchFamily="34" charset="0"/>
              </a:rPr>
              <a:t>Sobre mí</a:t>
            </a:r>
            <a:endParaRPr lang="es-MX" sz="3200" b="1" dirty="0">
              <a:latin typeface="Tw Cen MT" panose="020B0602020104020603" pitchFamily="34" charset="0"/>
            </a:endParaRPr>
          </a:p>
        </p:txBody>
      </p:sp>
      <p:sp>
        <p:nvSpPr>
          <p:cNvPr id="114" name="Elipse 113"/>
          <p:cNvSpPr/>
          <p:nvPr/>
        </p:nvSpPr>
        <p:spPr>
          <a:xfrm flipH="1" flipV="1">
            <a:off x="3276599" y="681597"/>
            <a:ext cx="206080" cy="206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cxnSp>
        <p:nvCxnSpPr>
          <p:cNvPr id="116" name="Conector recto 115"/>
          <p:cNvCxnSpPr/>
          <p:nvPr/>
        </p:nvCxnSpPr>
        <p:spPr>
          <a:xfrm>
            <a:off x="3257550" y="1066843"/>
            <a:ext cx="336838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CuadroTexto 116"/>
          <p:cNvSpPr txBox="1"/>
          <p:nvPr/>
        </p:nvSpPr>
        <p:spPr>
          <a:xfrm>
            <a:off x="3267074" y="1138923"/>
            <a:ext cx="3349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>
                <a:latin typeface="Tw Cen MT" panose="020B0602020104020603" pitchFamily="34" charset="0"/>
              </a:rPr>
              <a:t>Soy una persona honesta, trabajadora y con el deseo de aprender siempre cosas nuevas. Todos los días me levanto con una sonrisa. Me gusta programar, diseñar circuitos electrónicos y de vez en cuando tocar piano.</a:t>
            </a:r>
            <a:endParaRPr lang="es-MX" sz="1200" b="1" dirty="0">
              <a:latin typeface="Tw Cen MT" panose="020B0602020104020603" pitchFamily="34" charset="0"/>
            </a:endParaRPr>
          </a:p>
        </p:txBody>
      </p:sp>
      <p:sp>
        <p:nvSpPr>
          <p:cNvPr id="118" name="CuadroTexto 117"/>
          <p:cNvSpPr txBox="1"/>
          <p:nvPr/>
        </p:nvSpPr>
        <p:spPr>
          <a:xfrm>
            <a:off x="3520781" y="2143747"/>
            <a:ext cx="3105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smtClean="0">
                <a:latin typeface="Tw Cen MT" panose="020B0602020104020603" pitchFamily="34" charset="0"/>
              </a:rPr>
              <a:t>Educación</a:t>
            </a:r>
            <a:endParaRPr lang="es-MX" sz="3200" b="1" dirty="0">
              <a:latin typeface="Tw Cen MT" panose="020B0602020104020603" pitchFamily="34" charset="0"/>
            </a:endParaRPr>
          </a:p>
        </p:txBody>
      </p:sp>
      <p:sp>
        <p:nvSpPr>
          <p:cNvPr id="119" name="Elipse 118"/>
          <p:cNvSpPr/>
          <p:nvPr/>
        </p:nvSpPr>
        <p:spPr>
          <a:xfrm flipH="1" flipV="1">
            <a:off x="3276599" y="2343276"/>
            <a:ext cx="206080" cy="206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cxnSp>
        <p:nvCxnSpPr>
          <p:cNvPr id="120" name="Conector recto 119"/>
          <p:cNvCxnSpPr/>
          <p:nvPr/>
        </p:nvCxnSpPr>
        <p:spPr>
          <a:xfrm>
            <a:off x="3257550" y="2728522"/>
            <a:ext cx="336838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cto 121"/>
          <p:cNvCxnSpPr/>
          <p:nvPr/>
        </p:nvCxnSpPr>
        <p:spPr>
          <a:xfrm rot="16200000">
            <a:off x="3360869" y="3617988"/>
            <a:ext cx="9720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Elipse 122"/>
          <p:cNvSpPr/>
          <p:nvPr/>
        </p:nvSpPr>
        <p:spPr>
          <a:xfrm flipH="1">
            <a:off x="3803256" y="2995890"/>
            <a:ext cx="87226" cy="8722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cxnSp>
        <p:nvCxnSpPr>
          <p:cNvPr id="125" name="Conector recto 124"/>
          <p:cNvCxnSpPr/>
          <p:nvPr/>
        </p:nvCxnSpPr>
        <p:spPr>
          <a:xfrm rot="16200000">
            <a:off x="3360869" y="4804714"/>
            <a:ext cx="9720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Elipse 125"/>
          <p:cNvSpPr/>
          <p:nvPr/>
        </p:nvSpPr>
        <p:spPr>
          <a:xfrm flipH="1">
            <a:off x="3803256" y="4163566"/>
            <a:ext cx="87226" cy="8722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sp>
        <p:nvSpPr>
          <p:cNvPr id="127" name="CuadroTexto 126"/>
          <p:cNvSpPr txBox="1"/>
          <p:nvPr/>
        </p:nvSpPr>
        <p:spPr>
          <a:xfrm>
            <a:off x="3126956" y="2848731"/>
            <a:ext cx="69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Tw Cen MT" panose="020B0602020104020603" pitchFamily="34" charset="0"/>
              </a:rPr>
              <a:t>2009</a:t>
            </a:r>
            <a:endParaRPr lang="es-MX" b="1" dirty="0">
              <a:latin typeface="Tw Cen MT" panose="020B0602020104020603" pitchFamily="34" charset="0"/>
            </a:endParaRPr>
          </a:p>
        </p:txBody>
      </p:sp>
      <p:sp>
        <p:nvSpPr>
          <p:cNvPr id="128" name="CuadroTexto 127"/>
          <p:cNvSpPr txBox="1"/>
          <p:nvPr/>
        </p:nvSpPr>
        <p:spPr>
          <a:xfrm>
            <a:off x="3133626" y="4015497"/>
            <a:ext cx="69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Tw Cen MT" panose="020B0602020104020603" pitchFamily="34" charset="0"/>
              </a:rPr>
              <a:t>2014</a:t>
            </a:r>
            <a:endParaRPr lang="es-MX" b="1" dirty="0">
              <a:latin typeface="Tw Cen MT" panose="020B0602020104020603" pitchFamily="34" charset="0"/>
            </a:endParaRPr>
          </a:p>
        </p:txBody>
      </p:sp>
      <p:sp>
        <p:nvSpPr>
          <p:cNvPr id="129" name="CuadroTexto 128"/>
          <p:cNvSpPr txBox="1"/>
          <p:nvPr/>
        </p:nvSpPr>
        <p:spPr>
          <a:xfrm>
            <a:off x="3909532" y="2836474"/>
            <a:ext cx="3105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rgbClr val="00B0F0"/>
                </a:solidFill>
                <a:latin typeface="Tw Cen MT" panose="020B0602020104020603" pitchFamily="34" charset="0"/>
              </a:rPr>
              <a:t>Bachillerato General</a:t>
            </a:r>
            <a:endParaRPr lang="es-MX" sz="2000" b="1" dirty="0">
              <a:solidFill>
                <a:srgbClr val="00B0F0"/>
              </a:solidFill>
              <a:latin typeface="Tw Cen MT" panose="020B0602020104020603" pitchFamily="34" charset="0"/>
            </a:endParaRPr>
          </a:p>
        </p:txBody>
      </p:sp>
      <p:sp>
        <p:nvSpPr>
          <p:cNvPr id="130" name="CuadroTexto 129"/>
          <p:cNvSpPr txBox="1"/>
          <p:nvPr/>
        </p:nvSpPr>
        <p:spPr>
          <a:xfrm>
            <a:off x="3912290" y="3174797"/>
            <a:ext cx="2802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>
                <a:latin typeface="Tw Cen MT" panose="020B0602020104020603" pitchFamily="34" charset="0"/>
              </a:rPr>
              <a:t>Universidad Autónoma de Nuevo León</a:t>
            </a:r>
            <a:endParaRPr lang="es-MX" sz="1200" b="1" dirty="0">
              <a:latin typeface="Tw Cen MT" panose="020B0602020104020603" pitchFamily="34" charset="0"/>
            </a:endParaRPr>
          </a:p>
        </p:txBody>
      </p:sp>
      <p:sp>
        <p:nvSpPr>
          <p:cNvPr id="132" name="CuadroTexto 131"/>
          <p:cNvSpPr txBox="1"/>
          <p:nvPr/>
        </p:nvSpPr>
        <p:spPr>
          <a:xfrm>
            <a:off x="3912290" y="3348940"/>
            <a:ext cx="2802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>
                <a:latin typeface="Tw Cen MT" panose="020B0602020104020603" pitchFamily="34" charset="0"/>
              </a:rPr>
              <a:t>Preparatoria No. 7 “Las Puentes”</a:t>
            </a:r>
            <a:endParaRPr lang="es-MX" sz="1200" b="1" dirty="0">
              <a:latin typeface="Tw Cen MT" panose="020B0602020104020603" pitchFamily="34" charset="0"/>
            </a:endParaRPr>
          </a:p>
        </p:txBody>
      </p:sp>
      <p:sp>
        <p:nvSpPr>
          <p:cNvPr id="133" name="CuadroTexto 132"/>
          <p:cNvSpPr txBox="1"/>
          <p:nvPr/>
        </p:nvSpPr>
        <p:spPr>
          <a:xfrm>
            <a:off x="3912290" y="3606889"/>
            <a:ext cx="2802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Tw Cen MT" panose="020B0602020104020603" pitchFamily="34" charset="0"/>
              </a:rPr>
              <a:t>Participé en el club de música. Obtuve calificaciones sobresalientes.</a:t>
            </a:r>
            <a:endParaRPr lang="es-MX" sz="1200" dirty="0">
              <a:latin typeface="Tw Cen MT" panose="020B0602020104020603" pitchFamily="34" charset="0"/>
            </a:endParaRPr>
          </a:p>
        </p:txBody>
      </p:sp>
      <p:sp>
        <p:nvSpPr>
          <p:cNvPr id="134" name="CuadroTexto 133"/>
          <p:cNvSpPr txBox="1"/>
          <p:nvPr/>
        </p:nvSpPr>
        <p:spPr>
          <a:xfrm>
            <a:off x="3890482" y="4005600"/>
            <a:ext cx="3105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rgbClr val="00B0F0"/>
                </a:solidFill>
                <a:latin typeface="Tw Cen MT" panose="020B0602020104020603" pitchFamily="34" charset="0"/>
              </a:rPr>
              <a:t>Ing. En Mecatrónica</a:t>
            </a:r>
            <a:endParaRPr lang="es-MX" sz="2000" b="1" dirty="0">
              <a:solidFill>
                <a:srgbClr val="00B0F0"/>
              </a:solidFill>
              <a:latin typeface="Tw Cen MT" panose="020B0602020104020603" pitchFamily="34" charset="0"/>
            </a:endParaRPr>
          </a:p>
        </p:txBody>
      </p:sp>
      <p:sp>
        <p:nvSpPr>
          <p:cNvPr id="135" name="CuadroTexto 134"/>
          <p:cNvSpPr txBox="1"/>
          <p:nvPr/>
        </p:nvSpPr>
        <p:spPr>
          <a:xfrm>
            <a:off x="3893240" y="4343923"/>
            <a:ext cx="2802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>
                <a:latin typeface="Tw Cen MT" panose="020B0602020104020603" pitchFamily="34" charset="0"/>
              </a:rPr>
              <a:t>Universidad Autónoma de Nuevo León</a:t>
            </a:r>
            <a:endParaRPr lang="es-MX" sz="1200" b="1" dirty="0">
              <a:latin typeface="Tw Cen MT" panose="020B0602020104020603" pitchFamily="34" charset="0"/>
            </a:endParaRPr>
          </a:p>
        </p:txBody>
      </p:sp>
      <p:sp>
        <p:nvSpPr>
          <p:cNvPr id="136" name="CuadroTexto 135"/>
          <p:cNvSpPr txBox="1"/>
          <p:nvPr/>
        </p:nvSpPr>
        <p:spPr>
          <a:xfrm>
            <a:off x="3893240" y="4518066"/>
            <a:ext cx="2802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>
                <a:latin typeface="Tw Cen MT" panose="020B0602020104020603" pitchFamily="34" charset="0"/>
              </a:rPr>
              <a:t>Facultad de Ingeniería Mecánica y Eléctrica</a:t>
            </a:r>
            <a:endParaRPr lang="es-MX" sz="1200" b="1" dirty="0">
              <a:latin typeface="Tw Cen MT" panose="020B0602020104020603" pitchFamily="34" charset="0"/>
            </a:endParaRPr>
          </a:p>
        </p:txBody>
      </p:sp>
      <p:sp>
        <p:nvSpPr>
          <p:cNvPr id="137" name="CuadroTexto 136"/>
          <p:cNvSpPr txBox="1"/>
          <p:nvPr/>
        </p:nvSpPr>
        <p:spPr>
          <a:xfrm>
            <a:off x="3893240" y="4918890"/>
            <a:ext cx="2802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Tw Cen MT" panose="020B0602020104020603" pitchFamily="34" charset="0"/>
              </a:rPr>
              <a:t>Participé en el club de música. Obtuve calificaciones sobresalientes.</a:t>
            </a:r>
            <a:endParaRPr lang="es-MX" sz="1200" dirty="0">
              <a:latin typeface="Tw Cen MT" panose="020B0602020104020603" pitchFamily="34" charset="0"/>
            </a:endParaRPr>
          </a:p>
        </p:txBody>
      </p:sp>
      <p:sp>
        <p:nvSpPr>
          <p:cNvPr id="140" name="CuadroTexto 139"/>
          <p:cNvSpPr txBox="1"/>
          <p:nvPr/>
        </p:nvSpPr>
        <p:spPr>
          <a:xfrm>
            <a:off x="3501731" y="5310798"/>
            <a:ext cx="3105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smtClean="0">
                <a:latin typeface="Tw Cen MT" panose="020B0602020104020603" pitchFamily="34" charset="0"/>
              </a:rPr>
              <a:t>Experiencia</a:t>
            </a:r>
            <a:endParaRPr lang="es-MX" sz="3200" b="1" dirty="0">
              <a:latin typeface="Tw Cen MT" panose="020B0602020104020603" pitchFamily="34" charset="0"/>
            </a:endParaRPr>
          </a:p>
        </p:txBody>
      </p:sp>
      <p:sp>
        <p:nvSpPr>
          <p:cNvPr id="141" name="Elipse 140"/>
          <p:cNvSpPr/>
          <p:nvPr/>
        </p:nvSpPr>
        <p:spPr>
          <a:xfrm flipH="1" flipV="1">
            <a:off x="3257549" y="5510327"/>
            <a:ext cx="206080" cy="206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cxnSp>
        <p:nvCxnSpPr>
          <p:cNvPr id="142" name="Conector recto 141"/>
          <p:cNvCxnSpPr/>
          <p:nvPr/>
        </p:nvCxnSpPr>
        <p:spPr>
          <a:xfrm>
            <a:off x="3238500" y="5895573"/>
            <a:ext cx="336838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ector recto 142"/>
          <p:cNvCxnSpPr/>
          <p:nvPr/>
        </p:nvCxnSpPr>
        <p:spPr>
          <a:xfrm rot="16200000">
            <a:off x="3341819" y="6785039"/>
            <a:ext cx="9720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Elipse 143"/>
          <p:cNvSpPr/>
          <p:nvPr/>
        </p:nvSpPr>
        <p:spPr>
          <a:xfrm flipH="1">
            <a:off x="3784206" y="6162941"/>
            <a:ext cx="87226" cy="8722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cxnSp>
        <p:nvCxnSpPr>
          <p:cNvPr id="145" name="Conector recto 144"/>
          <p:cNvCxnSpPr/>
          <p:nvPr/>
        </p:nvCxnSpPr>
        <p:spPr>
          <a:xfrm rot="16200000">
            <a:off x="3377819" y="7911513"/>
            <a:ext cx="9000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Elipse 145"/>
          <p:cNvSpPr/>
          <p:nvPr/>
        </p:nvSpPr>
        <p:spPr>
          <a:xfrm flipH="1">
            <a:off x="3784206" y="7330617"/>
            <a:ext cx="87226" cy="8722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sp>
        <p:nvSpPr>
          <p:cNvPr id="147" name="CuadroTexto 146"/>
          <p:cNvSpPr txBox="1"/>
          <p:nvPr/>
        </p:nvSpPr>
        <p:spPr>
          <a:xfrm>
            <a:off x="3131970" y="5991718"/>
            <a:ext cx="75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Tw Cen MT" panose="020B0602020104020603" pitchFamily="34" charset="0"/>
              </a:rPr>
              <a:t>2013</a:t>
            </a:r>
            <a:endParaRPr lang="es-MX" b="1" dirty="0">
              <a:latin typeface="Tw Cen MT" panose="020B0602020104020603" pitchFamily="34" charset="0"/>
            </a:endParaRPr>
          </a:p>
        </p:txBody>
      </p:sp>
      <p:sp>
        <p:nvSpPr>
          <p:cNvPr id="148" name="CuadroTexto 147"/>
          <p:cNvSpPr txBox="1"/>
          <p:nvPr/>
        </p:nvSpPr>
        <p:spPr>
          <a:xfrm>
            <a:off x="3126608" y="7182548"/>
            <a:ext cx="69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Tw Cen MT" panose="020B0602020104020603" pitchFamily="34" charset="0"/>
              </a:rPr>
              <a:t>2014</a:t>
            </a:r>
            <a:endParaRPr lang="es-MX" b="1" dirty="0">
              <a:latin typeface="Tw Cen MT" panose="020B0602020104020603" pitchFamily="34" charset="0"/>
            </a:endParaRPr>
          </a:p>
        </p:txBody>
      </p:sp>
      <p:sp>
        <p:nvSpPr>
          <p:cNvPr id="149" name="CuadroTexto 148"/>
          <p:cNvSpPr txBox="1"/>
          <p:nvPr/>
        </p:nvSpPr>
        <p:spPr>
          <a:xfrm>
            <a:off x="3890482" y="6003525"/>
            <a:ext cx="3105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rgbClr val="00B0F0"/>
                </a:solidFill>
                <a:latin typeface="Tw Cen MT" panose="020B0602020104020603" pitchFamily="34" charset="0"/>
              </a:rPr>
              <a:t>SISAMEX, S.A. de C.V.</a:t>
            </a:r>
            <a:endParaRPr lang="es-MX" sz="2000" b="1" dirty="0">
              <a:solidFill>
                <a:srgbClr val="00B0F0"/>
              </a:solidFill>
              <a:latin typeface="Tw Cen MT" panose="020B0602020104020603" pitchFamily="34" charset="0"/>
            </a:endParaRPr>
          </a:p>
        </p:txBody>
      </p:sp>
      <p:sp>
        <p:nvSpPr>
          <p:cNvPr id="150" name="CuadroTexto 149"/>
          <p:cNvSpPr txBox="1"/>
          <p:nvPr/>
        </p:nvSpPr>
        <p:spPr>
          <a:xfrm>
            <a:off x="3893240" y="6341848"/>
            <a:ext cx="2802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>
                <a:latin typeface="Tw Cen MT" panose="020B0602020104020603" pitchFamily="34" charset="0"/>
              </a:rPr>
              <a:t>Ingeniero en Electrónica</a:t>
            </a:r>
            <a:endParaRPr lang="es-MX" sz="1200" b="1" dirty="0">
              <a:latin typeface="Tw Cen MT" panose="020B0602020104020603" pitchFamily="34" charset="0"/>
            </a:endParaRPr>
          </a:p>
        </p:txBody>
      </p:sp>
      <p:sp>
        <p:nvSpPr>
          <p:cNvPr id="151" name="CuadroTexto 150"/>
          <p:cNvSpPr txBox="1"/>
          <p:nvPr/>
        </p:nvSpPr>
        <p:spPr>
          <a:xfrm>
            <a:off x="3893240" y="6515991"/>
            <a:ext cx="2802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>
                <a:latin typeface="Tw Cen MT" panose="020B0602020104020603" pitchFamily="34" charset="0"/>
              </a:rPr>
              <a:t>Escobedo, N.L</a:t>
            </a:r>
            <a:endParaRPr lang="es-MX" sz="1200" b="1" dirty="0">
              <a:latin typeface="Tw Cen MT" panose="020B0602020104020603" pitchFamily="34" charset="0"/>
            </a:endParaRPr>
          </a:p>
        </p:txBody>
      </p:sp>
      <p:sp>
        <p:nvSpPr>
          <p:cNvPr id="152" name="CuadroTexto 151"/>
          <p:cNvSpPr txBox="1"/>
          <p:nvPr/>
        </p:nvSpPr>
        <p:spPr>
          <a:xfrm>
            <a:off x="3893240" y="6725814"/>
            <a:ext cx="2802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Tw Cen MT" panose="020B0602020104020603" pitchFamily="34" charset="0"/>
              </a:rPr>
              <a:t>Encargado de la reparación de drivers y equipo electrónico dentro de la planta.</a:t>
            </a:r>
            <a:endParaRPr lang="es-MX" sz="1200" dirty="0">
              <a:latin typeface="Tw Cen MT" panose="020B0602020104020603" pitchFamily="34" charset="0"/>
            </a:endParaRPr>
          </a:p>
        </p:txBody>
      </p:sp>
      <p:sp>
        <p:nvSpPr>
          <p:cNvPr id="153" name="CuadroTexto 152"/>
          <p:cNvSpPr txBox="1"/>
          <p:nvPr/>
        </p:nvSpPr>
        <p:spPr>
          <a:xfrm>
            <a:off x="3871432" y="7172651"/>
            <a:ext cx="3105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rgbClr val="00B0F0"/>
                </a:solidFill>
                <a:latin typeface="Tw Cen MT" panose="020B0602020104020603" pitchFamily="34" charset="0"/>
              </a:rPr>
              <a:t>N-</a:t>
            </a:r>
            <a:r>
              <a:rPr lang="es-MX" sz="2000" b="1" dirty="0" err="1" smtClean="0">
                <a:solidFill>
                  <a:srgbClr val="00B0F0"/>
                </a:solidFill>
                <a:latin typeface="Tw Cen MT" panose="020B0602020104020603" pitchFamily="34" charset="0"/>
              </a:rPr>
              <a:t>Tech</a:t>
            </a:r>
            <a:r>
              <a:rPr lang="es-MX" sz="2000" b="1" dirty="0" smtClean="0">
                <a:solidFill>
                  <a:srgbClr val="00B0F0"/>
                </a:solidFill>
                <a:latin typeface="Tw Cen MT" panose="020B0602020104020603" pitchFamily="34" charset="0"/>
              </a:rPr>
              <a:t> Monterrey</a:t>
            </a:r>
            <a:endParaRPr lang="es-MX" sz="2000" b="1" dirty="0">
              <a:solidFill>
                <a:srgbClr val="00B0F0"/>
              </a:solidFill>
              <a:latin typeface="Tw Cen MT" panose="020B0602020104020603" pitchFamily="34" charset="0"/>
            </a:endParaRPr>
          </a:p>
        </p:txBody>
      </p:sp>
      <p:sp>
        <p:nvSpPr>
          <p:cNvPr id="154" name="CuadroTexto 153"/>
          <p:cNvSpPr txBox="1"/>
          <p:nvPr/>
        </p:nvSpPr>
        <p:spPr>
          <a:xfrm>
            <a:off x="3874190" y="7510974"/>
            <a:ext cx="2802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>
                <a:latin typeface="Tw Cen MT" panose="020B0602020104020603" pitchFamily="34" charset="0"/>
              </a:rPr>
              <a:t>Ingeniero de Servicio</a:t>
            </a:r>
            <a:endParaRPr lang="es-MX" sz="1200" b="1" dirty="0">
              <a:latin typeface="Tw Cen MT" panose="020B0602020104020603" pitchFamily="34" charset="0"/>
            </a:endParaRPr>
          </a:p>
        </p:txBody>
      </p:sp>
      <p:sp>
        <p:nvSpPr>
          <p:cNvPr id="155" name="CuadroTexto 154"/>
          <p:cNvSpPr txBox="1"/>
          <p:nvPr/>
        </p:nvSpPr>
        <p:spPr>
          <a:xfrm>
            <a:off x="3874190" y="7685117"/>
            <a:ext cx="2802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>
                <a:latin typeface="Tw Cen MT" panose="020B0602020104020603" pitchFamily="34" charset="0"/>
              </a:rPr>
              <a:t>Apodaca, N.L.</a:t>
            </a:r>
            <a:endParaRPr lang="es-MX" sz="1200" b="1" dirty="0">
              <a:latin typeface="Tw Cen MT" panose="020B0602020104020603" pitchFamily="34" charset="0"/>
            </a:endParaRPr>
          </a:p>
        </p:txBody>
      </p:sp>
      <p:sp>
        <p:nvSpPr>
          <p:cNvPr id="156" name="CuadroTexto 155"/>
          <p:cNvSpPr txBox="1"/>
          <p:nvPr/>
        </p:nvSpPr>
        <p:spPr>
          <a:xfrm>
            <a:off x="3874190" y="7909476"/>
            <a:ext cx="2802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Tw Cen MT" panose="020B0602020104020603" pitchFamily="34" charset="0"/>
              </a:rPr>
              <a:t>Encargado de desarrollar proyectos en diversas industrias.</a:t>
            </a:r>
            <a:endParaRPr lang="es-MX" sz="1200" dirty="0">
              <a:latin typeface="Tw Cen MT" panose="020B0602020104020603" pitchFamily="34" charset="0"/>
            </a:endParaRPr>
          </a:p>
        </p:txBody>
      </p:sp>
      <p:sp>
        <p:nvSpPr>
          <p:cNvPr id="157" name="CuadroTexto 156"/>
          <p:cNvSpPr txBox="1"/>
          <p:nvPr/>
        </p:nvSpPr>
        <p:spPr>
          <a:xfrm>
            <a:off x="3482679" y="8296971"/>
            <a:ext cx="3105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smtClean="0">
                <a:latin typeface="Tw Cen MT" panose="020B0602020104020603" pitchFamily="34" charset="0"/>
              </a:rPr>
              <a:t>Contacto</a:t>
            </a:r>
            <a:endParaRPr lang="es-MX" sz="3200" b="1" dirty="0">
              <a:latin typeface="Tw Cen MT" panose="020B0602020104020603" pitchFamily="34" charset="0"/>
            </a:endParaRPr>
          </a:p>
        </p:txBody>
      </p:sp>
      <p:sp>
        <p:nvSpPr>
          <p:cNvPr id="158" name="Elipse 157"/>
          <p:cNvSpPr/>
          <p:nvPr/>
        </p:nvSpPr>
        <p:spPr>
          <a:xfrm flipH="1" flipV="1">
            <a:off x="3238497" y="8496500"/>
            <a:ext cx="206080" cy="206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cxnSp>
        <p:nvCxnSpPr>
          <p:cNvPr id="159" name="Conector recto 158"/>
          <p:cNvCxnSpPr/>
          <p:nvPr/>
        </p:nvCxnSpPr>
        <p:spPr>
          <a:xfrm>
            <a:off x="3219448" y="8881746"/>
            <a:ext cx="336838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0" name="Imagen 1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159" y="9336649"/>
            <a:ext cx="307737" cy="307737"/>
          </a:xfrm>
          <a:prstGeom prst="rect">
            <a:avLst/>
          </a:prstGeom>
        </p:spPr>
      </p:pic>
      <p:pic>
        <p:nvPicPr>
          <p:cNvPr id="161" name="Imagen 1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159" y="8952363"/>
            <a:ext cx="315521" cy="315521"/>
          </a:xfrm>
          <a:prstGeom prst="rect">
            <a:avLst/>
          </a:prstGeom>
        </p:spPr>
      </p:pic>
      <p:sp>
        <p:nvSpPr>
          <p:cNvPr id="163" name="CuadroTexto 162"/>
          <p:cNvSpPr txBox="1"/>
          <p:nvPr/>
        </p:nvSpPr>
        <p:spPr>
          <a:xfrm>
            <a:off x="3753565" y="9352411"/>
            <a:ext cx="156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>
                <a:latin typeface="Tw Cen MT" panose="020B0602020104020603" pitchFamily="34" charset="0"/>
              </a:rPr>
              <a:t>+52 811 902 27 00</a:t>
            </a:r>
            <a:endParaRPr lang="es-MX" sz="1200" b="1" dirty="0">
              <a:latin typeface="Tw Cen MT" panose="020B0602020104020603" pitchFamily="34" charset="0"/>
            </a:endParaRPr>
          </a:p>
        </p:txBody>
      </p:sp>
      <p:sp>
        <p:nvSpPr>
          <p:cNvPr id="164" name="CuadroTexto 163"/>
          <p:cNvSpPr txBox="1"/>
          <p:nvPr/>
        </p:nvSpPr>
        <p:spPr>
          <a:xfrm>
            <a:off x="3803255" y="8972495"/>
            <a:ext cx="1874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>
                <a:latin typeface="Tw Cen MT" panose="020B0602020104020603" pitchFamily="34" charset="0"/>
              </a:rPr>
              <a:t>v.de.jesus@hotmail.com</a:t>
            </a:r>
            <a:endParaRPr lang="es-MX" sz="1200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71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170</Words>
  <Application>Microsoft Office PowerPoint</Application>
  <PresentationFormat>A4 (210 x 297 mm)</PresentationFormat>
  <Paragraphs>39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12</cp:revision>
  <dcterms:created xsi:type="dcterms:W3CDTF">2018-01-18T21:50:02Z</dcterms:created>
  <dcterms:modified xsi:type="dcterms:W3CDTF">2018-01-18T23:37:12Z</dcterms:modified>
</cp:coreProperties>
</file>