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30" d="100"/>
          <a:sy n="30" d="100"/>
        </p:scale>
        <p:origin x="12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2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0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1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19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9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25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7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3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00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11C4-C3B5-4374-B93E-1AAEAB55333E}" type="datetimeFigureOut">
              <a:rPr lang="es-MX" smtClean="0"/>
              <a:t>20/01/2018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3233057" cy="990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3" b="7009"/>
          <a:stretch/>
        </p:blipFill>
        <p:spPr>
          <a:xfrm>
            <a:off x="580894" y="330020"/>
            <a:ext cx="2071267" cy="2071267"/>
          </a:xfrm>
          <a:prstGeom prst="ellipse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76286" y="2490936"/>
            <a:ext cx="240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Justin </a:t>
            </a:r>
            <a:r>
              <a:rPr lang="es-MX" sz="3600" b="1" dirty="0" err="1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Trudeau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5309" y="3648667"/>
            <a:ext cx="212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Tw Cen MT" panose="020B0602020104020603" pitchFamily="34" charset="0"/>
              </a:rPr>
              <a:t>Primer Ministro</a:t>
            </a:r>
            <a:endParaRPr lang="es-MX" sz="2400" b="1" dirty="0">
              <a:latin typeface="Tw Cen MT" panose="020B06020201040206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4591" y="4493077"/>
            <a:ext cx="312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Habilidades computacionales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26664" y="5775677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Word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6664" y="4993029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Excel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26664" y="5384353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latin typeface="Tw Cen MT" panose="020B0602020104020603" pitchFamily="34" charset="0"/>
              </a:rPr>
              <a:t>Power</a:t>
            </a:r>
            <a:r>
              <a:rPr lang="es-MX" dirty="0" smtClean="0">
                <a:latin typeface="Tw Cen MT" panose="020B0602020104020603" pitchFamily="34" charset="0"/>
              </a:rPr>
              <a:t> Point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596592" y="5082294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1863133" y="508133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2129674" y="50946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2451237" y="5086214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2764239" y="5094602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/>
          <p:cNvSpPr/>
          <p:nvPr/>
        </p:nvSpPr>
        <p:spPr>
          <a:xfrm>
            <a:off x="1588572" y="545928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/>
          <p:cNvSpPr/>
          <p:nvPr/>
        </p:nvSpPr>
        <p:spPr>
          <a:xfrm>
            <a:off x="1855113" y="545832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2121654" y="547159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/>
          <p:cNvSpPr/>
          <p:nvPr/>
        </p:nvSpPr>
        <p:spPr>
          <a:xfrm>
            <a:off x="2443217" y="54632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2756219" y="5471590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588571" y="582825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>
            <a:off x="1855112" y="582729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/>
          <p:cNvSpPr/>
          <p:nvPr/>
        </p:nvSpPr>
        <p:spPr>
          <a:xfrm>
            <a:off x="2121653" y="58405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/>
          <p:cNvSpPr/>
          <p:nvPr/>
        </p:nvSpPr>
        <p:spPr>
          <a:xfrm>
            <a:off x="2443216" y="583217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/>
          <p:cNvSpPr/>
          <p:nvPr/>
        </p:nvSpPr>
        <p:spPr>
          <a:xfrm>
            <a:off x="2756218" y="58405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104592" y="6302827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Habilidades personales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26664" y="7490177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Proactivo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26664" y="6707529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Honesto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6664" y="7098853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Gracioso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596592" y="6796794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/>
          <p:cNvSpPr/>
          <p:nvPr/>
        </p:nvSpPr>
        <p:spPr>
          <a:xfrm>
            <a:off x="1863133" y="679583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lipse 36"/>
          <p:cNvSpPr/>
          <p:nvPr/>
        </p:nvSpPr>
        <p:spPr>
          <a:xfrm>
            <a:off x="2129674" y="68091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/>
          <p:cNvSpPr/>
          <p:nvPr/>
        </p:nvSpPr>
        <p:spPr>
          <a:xfrm>
            <a:off x="2451237" y="6800714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/>
          <p:cNvSpPr/>
          <p:nvPr/>
        </p:nvSpPr>
        <p:spPr>
          <a:xfrm>
            <a:off x="2764239" y="6809102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/>
          <p:cNvSpPr/>
          <p:nvPr/>
        </p:nvSpPr>
        <p:spPr>
          <a:xfrm>
            <a:off x="1588572" y="717378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1855113" y="717282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121654" y="718609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2443217" y="71777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/>
          <p:cNvSpPr/>
          <p:nvPr/>
        </p:nvSpPr>
        <p:spPr>
          <a:xfrm>
            <a:off x="2756219" y="7186090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/>
          <p:cNvSpPr/>
          <p:nvPr/>
        </p:nvSpPr>
        <p:spPr>
          <a:xfrm>
            <a:off x="1588571" y="754275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/>
          <p:cNvSpPr/>
          <p:nvPr/>
        </p:nvSpPr>
        <p:spPr>
          <a:xfrm>
            <a:off x="1855112" y="754179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/>
          <p:cNvSpPr/>
          <p:nvPr/>
        </p:nvSpPr>
        <p:spPr>
          <a:xfrm>
            <a:off x="2121653" y="75550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/>
          <p:cNvSpPr/>
          <p:nvPr/>
        </p:nvSpPr>
        <p:spPr>
          <a:xfrm>
            <a:off x="2443216" y="754667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/>
          <p:cNvSpPr/>
          <p:nvPr/>
        </p:nvSpPr>
        <p:spPr>
          <a:xfrm>
            <a:off x="2756218" y="75550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36677" y="8019332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Idiomas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258749" y="9206682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Español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58749" y="8424034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Inglés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58749" y="8815358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Francés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628677" y="8513299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/>
          <p:cNvSpPr/>
          <p:nvPr/>
        </p:nvSpPr>
        <p:spPr>
          <a:xfrm>
            <a:off x="1895218" y="851234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/>
          <p:cNvSpPr/>
          <p:nvPr/>
        </p:nvSpPr>
        <p:spPr>
          <a:xfrm>
            <a:off x="2161759" y="852560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Elipse 56"/>
          <p:cNvSpPr/>
          <p:nvPr/>
        </p:nvSpPr>
        <p:spPr>
          <a:xfrm>
            <a:off x="2483322" y="8517219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Elipse 57"/>
          <p:cNvSpPr/>
          <p:nvPr/>
        </p:nvSpPr>
        <p:spPr>
          <a:xfrm>
            <a:off x="2796324" y="852560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Elipse 58"/>
          <p:cNvSpPr/>
          <p:nvPr/>
        </p:nvSpPr>
        <p:spPr>
          <a:xfrm>
            <a:off x="1620657" y="889028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Elipse 59"/>
          <p:cNvSpPr/>
          <p:nvPr/>
        </p:nvSpPr>
        <p:spPr>
          <a:xfrm>
            <a:off x="1887198" y="888933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2153739" y="890259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lipse 61"/>
          <p:cNvSpPr/>
          <p:nvPr/>
        </p:nvSpPr>
        <p:spPr>
          <a:xfrm>
            <a:off x="2475302" y="889420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Elipse 62"/>
          <p:cNvSpPr/>
          <p:nvPr/>
        </p:nvSpPr>
        <p:spPr>
          <a:xfrm>
            <a:off x="2788304" y="8902595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Elipse 63"/>
          <p:cNvSpPr/>
          <p:nvPr/>
        </p:nvSpPr>
        <p:spPr>
          <a:xfrm>
            <a:off x="1620656" y="925925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Elipse 64"/>
          <p:cNvSpPr/>
          <p:nvPr/>
        </p:nvSpPr>
        <p:spPr>
          <a:xfrm>
            <a:off x="1887197" y="925830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Elipse 65"/>
          <p:cNvSpPr/>
          <p:nvPr/>
        </p:nvSpPr>
        <p:spPr>
          <a:xfrm>
            <a:off x="2153738" y="9271565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/>
          <p:cNvSpPr/>
          <p:nvPr/>
        </p:nvSpPr>
        <p:spPr>
          <a:xfrm>
            <a:off x="2475301" y="9263177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/>
          <p:cNvSpPr/>
          <p:nvPr/>
        </p:nvSpPr>
        <p:spPr>
          <a:xfrm>
            <a:off x="2788303" y="9271565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937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19</Words>
  <Application>Microsoft Office PowerPoint</Application>
  <PresentationFormat>A4 (210 x 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</cp:revision>
  <dcterms:created xsi:type="dcterms:W3CDTF">2018-01-20T18:25:34Z</dcterms:created>
  <dcterms:modified xsi:type="dcterms:W3CDTF">2018-01-20T18:58:56Z</dcterms:modified>
</cp:coreProperties>
</file>