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62" r:id="rId7"/>
    <p:sldId id="260" r:id="rId8"/>
    <p:sldId id="263" r:id="rId9"/>
    <p:sldId id="264" r:id="rId10"/>
    <p:sldId id="265" r:id="rId11"/>
    <p:sldId id="266" r:id="rId12"/>
    <p:sldId id="267" r:id="rId13"/>
    <p:sldId id="268"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Freeform 6"/>
          <p:cNvSpPr/>
          <p:nvPr/>
        </p:nvSpPr>
        <p:spPr>
          <a:xfrm>
            <a:off x="0" y="-3172"/>
            <a:ext cx="12191996" cy="5203822"/>
          </a:xfrm>
          <a:custGeom>
            <a:avLst/>
            <a:gdLst>
              <a:gd name="f0" fmla="val w"/>
              <a:gd name="f1" fmla="val h"/>
              <a:gd name="f2" fmla="val 0"/>
              <a:gd name="f3" fmla="val 5760"/>
              <a:gd name="f4" fmla="val 3278"/>
              <a:gd name="f5" fmla="val 3090"/>
              <a:gd name="f6" fmla="val 943"/>
              <a:gd name="f7" fmla="val 1123"/>
              <a:gd name="f8" fmla="val 3270"/>
              <a:gd name="f9" fmla="val 1127"/>
              <a:gd name="f10" fmla="val 3272"/>
              <a:gd name="f11" fmla="val 1133"/>
              <a:gd name="f12" fmla="val 3275"/>
              <a:gd name="f13" fmla="val 1139"/>
              <a:gd name="f14" fmla="val 1144"/>
              <a:gd name="f15" fmla="val 1150"/>
              <a:gd name="f16" fmla="val 1155"/>
              <a:gd name="f17" fmla="val 1161"/>
              <a:gd name="f18" fmla="val 1165"/>
              <a:gd name="f19" fmla="val 1345"/>
              <a:gd name="f20" fmla="*/ f0 1 5760"/>
              <a:gd name="f21" fmla="*/ f1 1 3278"/>
              <a:gd name="f22" fmla="val f2"/>
              <a:gd name="f23" fmla="val f3"/>
              <a:gd name="f24" fmla="val f4"/>
              <a:gd name="f25" fmla="+- f24 0 f22"/>
              <a:gd name="f26" fmla="+- f23 0 f22"/>
              <a:gd name="f27" fmla="*/ f26 1 5760"/>
              <a:gd name="f28" fmla="*/ f25 1 3278"/>
              <a:gd name="f29" fmla="*/ 0 1 f27"/>
              <a:gd name="f30" fmla="*/ f23 1 f27"/>
              <a:gd name="f31" fmla="*/ 0 1 f28"/>
              <a:gd name="f32" fmla="*/ f24 1 f28"/>
              <a:gd name="f33" fmla="*/ f29 f20 1"/>
              <a:gd name="f34" fmla="*/ f30 f20 1"/>
              <a:gd name="f35" fmla="*/ f32 f21 1"/>
              <a:gd name="f36" fmla="*/ f31 f21 1"/>
            </a:gdLst>
            <a:ahLst/>
            <a:cxnLst>
              <a:cxn ang="3cd4">
                <a:pos x="hc" y="t"/>
              </a:cxn>
              <a:cxn ang="0">
                <a:pos x="r" y="vc"/>
              </a:cxn>
              <a:cxn ang="cd4">
                <a:pos x="hc" y="b"/>
              </a:cxn>
              <a:cxn ang="cd2">
                <a:pos x="l" y="vc"/>
              </a:cxn>
            </a:cxnLst>
            <a:rect l="f33" t="f36" r="f34" b="f35"/>
            <a:pathLst>
              <a:path w="5760" h="3278">
                <a:moveTo>
                  <a:pt x="f3" y="f2"/>
                </a:moveTo>
                <a:lnTo>
                  <a:pt x="f2" y="f2"/>
                </a:lnTo>
                <a:lnTo>
                  <a:pt x="f2"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3" y="f5"/>
                </a:lnTo>
                <a:lnTo>
                  <a:pt x="f3" y="f2"/>
                </a:lnTo>
                <a:close/>
              </a:path>
            </a:pathLst>
          </a:custGeom>
          <a:blipFill>
            <a:blip r:embed="rId2">
              <a:alphaModFix/>
            </a:blip>
            <a:tile sx="101135" sy="101135" algn="tl"/>
          </a:blipFill>
          <a:ln w="9528" cap="rnd">
            <a:solidFill>
              <a:srgbClr val="F03B5E"/>
            </a:solidFill>
            <a:prstDash val="solid"/>
          </a:ln>
        </p:spPr>
        <p:txBody>
          <a:bodyPr lIns="0" tIns="0" rIns="0" bIns="0"/>
          <a:lstStyle/>
          <a:p>
            <a:endParaRPr lang="es-MX"/>
          </a:p>
        </p:txBody>
      </p:sp>
      <p:sp>
        <p:nvSpPr>
          <p:cNvPr id="3" name="Title 1"/>
          <p:cNvSpPr txBox="1">
            <a:spLocks noGrp="1"/>
          </p:cNvSpPr>
          <p:nvPr>
            <p:ph type="ctrTitle"/>
          </p:nvPr>
        </p:nvSpPr>
        <p:spPr>
          <a:xfrm>
            <a:off x="810002" y="1449150"/>
            <a:ext cx="10572000" cy="2971050"/>
          </a:xfrm>
        </p:spPr>
        <p:txBody>
          <a:bodyPr/>
          <a:lstStyle>
            <a:lvl1pPr>
              <a:defRPr sz="5400"/>
            </a:lvl1pPr>
          </a:lstStyle>
          <a:p>
            <a:pPr lvl="0"/>
            <a:r>
              <a:rPr lang="es-ES"/>
              <a:t>Haga clic para modificar el estilo de título del patrón</a:t>
            </a:r>
            <a:endParaRPr lang="en-US"/>
          </a:p>
        </p:txBody>
      </p:sp>
      <p:sp>
        <p:nvSpPr>
          <p:cNvPr id="4" name="Subtitle 2"/>
          <p:cNvSpPr txBox="1">
            <a:spLocks noGrp="1"/>
          </p:cNvSpPr>
          <p:nvPr>
            <p:ph type="subTitle" idx="1"/>
          </p:nvPr>
        </p:nvSpPr>
        <p:spPr>
          <a:xfrm>
            <a:off x="810002" y="5280842"/>
            <a:ext cx="10572000" cy="434970"/>
          </a:xfrm>
        </p:spPr>
        <p:txBody>
          <a:bodyPr anchor="t"/>
          <a:lstStyle>
            <a:lvl1pPr marL="0" indent="0">
              <a:buNone/>
              <a:defRPr/>
            </a:lvl1pPr>
          </a:lstStyle>
          <a:p>
            <a:pPr lvl="0"/>
            <a:r>
              <a:rPr lang="es-ES"/>
              <a:t>Haga clic para editar el estilo de subtítulo del patrón</a:t>
            </a:r>
            <a:endParaRPr lang="en-US"/>
          </a:p>
        </p:txBody>
      </p:sp>
      <p:sp>
        <p:nvSpPr>
          <p:cNvPr id="5" name="Date Placeholder 3"/>
          <p:cNvSpPr txBox="1">
            <a:spLocks noGrp="1"/>
          </p:cNvSpPr>
          <p:nvPr>
            <p:ph type="dt" sz="half" idx="7"/>
          </p:nvPr>
        </p:nvSpPr>
        <p:spPr/>
        <p:txBody>
          <a:bodyPr/>
          <a:lstStyle>
            <a:lvl1pPr>
              <a:defRPr/>
            </a:lvl1pPr>
          </a:lstStyle>
          <a:p>
            <a:pPr lvl="0"/>
            <a:fld id="{0907DBAE-972B-4842-A371-E0506DEDABF1}" type="datetime1">
              <a:rPr lang="en-US"/>
              <a:pPr lvl="0"/>
              <a:t>1/19/2018</a:t>
            </a:fld>
            <a:endParaRPr lang="en-US"/>
          </a:p>
        </p:txBody>
      </p:sp>
      <p:sp>
        <p:nvSpPr>
          <p:cNvPr id="6" name="Footer Placeholder 4"/>
          <p:cNvSpPr txBox="1">
            <a:spLocks noGrp="1"/>
          </p:cNvSpPr>
          <p:nvPr>
            <p:ph type="ftr" sz="quarter" idx="9"/>
          </p:nvPr>
        </p:nvSpPr>
        <p:spPr/>
        <p:txBody>
          <a:bodyPr/>
          <a:lstStyle>
            <a:lvl1pPr>
              <a:defRPr/>
            </a:lvl1pPr>
          </a:lstStyle>
          <a:p>
            <a:pPr lvl="0"/>
            <a:endParaRPr lang="en-US"/>
          </a:p>
        </p:txBody>
      </p:sp>
      <p:sp>
        <p:nvSpPr>
          <p:cNvPr id="7" name="Slide Number Placeholder 5"/>
          <p:cNvSpPr txBox="1">
            <a:spLocks noGrp="1"/>
          </p:cNvSpPr>
          <p:nvPr>
            <p:ph type="sldNum" sz="quarter" idx="8"/>
          </p:nvPr>
        </p:nvSpPr>
        <p:spPr/>
        <p:txBody>
          <a:bodyPr/>
          <a:lstStyle>
            <a:lvl1pPr>
              <a:defRPr/>
            </a:lvl1pPr>
          </a:lstStyle>
          <a:p>
            <a:pPr lvl="0"/>
            <a:fld id="{4E05CE00-FE74-4378-B462-F1DA8456F2B2}" type="slidenum">
              <a:t>‹Nº›</a:t>
            </a:fld>
            <a:endParaRPr lang="en-US"/>
          </a:p>
        </p:txBody>
      </p:sp>
    </p:spTree>
    <p:extLst>
      <p:ext uri="{BB962C8B-B14F-4D97-AF65-F5344CB8AC3E}">
        <p14:creationId xmlns:p14="http://schemas.microsoft.com/office/powerpoint/2010/main" val="19718192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txBox="1">
            <a:spLocks noGrp="1"/>
          </p:cNvSpPr>
          <p:nvPr>
            <p:ph type="title"/>
          </p:nvPr>
        </p:nvSpPr>
        <p:spPr>
          <a:xfrm>
            <a:off x="810002" y="4800600"/>
            <a:ext cx="10561420" cy="566735"/>
          </a:xfrm>
        </p:spPr>
        <p:txBody>
          <a:bodyPr>
            <a:normAutofit/>
          </a:bodyPr>
          <a:lstStyle>
            <a:lvl1pPr>
              <a:defRPr sz="2400" b="0"/>
            </a:lvl1pPr>
          </a:lstStyle>
          <a:p>
            <a:pPr lvl="0"/>
            <a:r>
              <a:rPr lang="es-ES"/>
              <a:t>Haga clic para modificar el estilo de título del patrón</a:t>
            </a:r>
            <a:endParaRPr lang="en-US"/>
          </a:p>
        </p:txBody>
      </p:sp>
      <p:sp>
        <p:nvSpPr>
          <p:cNvPr id="3" name="Picture Placeholder 14"/>
          <p:cNvSpPr txBox="1">
            <a:spLocks noGrp="1"/>
          </p:cNvSpPr>
          <p:nvPr>
            <p:ph type="pic" idx="4294967295"/>
          </p:nvPr>
        </p:nvSpPr>
        <p:spPr>
          <a:xfrm>
            <a:off x="0" y="0"/>
            <a:ext cx="12191996" cy="4800600"/>
          </a:xfrm>
          <a:ln w="9528" cap="rnd">
            <a:solidFill>
              <a:srgbClr val="636363"/>
            </a:solidFill>
            <a:prstDash val="solid"/>
          </a:ln>
        </p:spPr>
        <p:txBody>
          <a:bodyPr anchor="t" anchorCtr="1"/>
          <a:lstStyle>
            <a:lvl1pPr marL="0" indent="0" algn="ctr">
              <a:buNone/>
              <a:defRPr sz="1600"/>
            </a:lvl1pPr>
          </a:lstStyle>
          <a:p>
            <a:pPr lvl="0"/>
            <a:r>
              <a:rPr lang="es-ES"/>
              <a:t>Haga clic en el icono para agregar una imagen</a:t>
            </a:r>
            <a:endParaRPr lang="en-US"/>
          </a:p>
        </p:txBody>
      </p:sp>
      <p:sp>
        <p:nvSpPr>
          <p:cNvPr id="4" name="Text Placeholder 3"/>
          <p:cNvSpPr txBox="1">
            <a:spLocks noGrp="1"/>
          </p:cNvSpPr>
          <p:nvPr>
            <p:ph type="body" idx="4294967295"/>
          </p:nvPr>
        </p:nvSpPr>
        <p:spPr>
          <a:xfrm>
            <a:off x="810002" y="5367335"/>
            <a:ext cx="10561420" cy="493711"/>
          </a:xfrm>
        </p:spPr>
        <p:txBody>
          <a:bodyPr/>
          <a:lstStyle>
            <a:lvl1pPr marL="0" indent="0">
              <a:spcBef>
                <a:spcPts val="300"/>
              </a:spcBef>
              <a:buNone/>
              <a:defRPr sz="1200"/>
            </a:lvl1pPr>
          </a:lstStyle>
          <a:p>
            <a:pPr lvl="0"/>
            <a:r>
              <a:rPr lang="es-ES"/>
              <a:t>Editar el estilo de texto del patrón</a:t>
            </a:r>
          </a:p>
        </p:txBody>
      </p:sp>
      <p:sp>
        <p:nvSpPr>
          <p:cNvPr id="5" name="Date Placeholder 4"/>
          <p:cNvSpPr txBox="1">
            <a:spLocks noGrp="1"/>
          </p:cNvSpPr>
          <p:nvPr>
            <p:ph type="dt" sz="half" idx="7"/>
          </p:nvPr>
        </p:nvSpPr>
        <p:spPr/>
        <p:txBody>
          <a:bodyPr/>
          <a:lstStyle>
            <a:lvl1pPr>
              <a:defRPr/>
            </a:lvl1pPr>
          </a:lstStyle>
          <a:p>
            <a:pPr lvl="0"/>
            <a:fld id="{D78BB644-1B38-4CF8-AAB1-6F781E99D016}" type="datetime1">
              <a:rPr lang="en-US"/>
              <a:pPr lvl="0"/>
              <a:t>1/19/2018</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36B9321A-AF5C-48D6-9BBB-F1D9E78A2A3E}" type="slidenum">
              <a:t>‹Nº›</a:t>
            </a:fld>
            <a:endParaRPr lang="en-US"/>
          </a:p>
        </p:txBody>
      </p:sp>
    </p:spTree>
    <p:extLst>
      <p:ext uri="{BB962C8B-B14F-4D97-AF65-F5344CB8AC3E}">
        <p14:creationId xmlns:p14="http://schemas.microsoft.com/office/powerpoint/2010/main" val="3734159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Freeform 6"/>
          <p:cNvSpPr/>
          <p:nvPr/>
        </p:nvSpPr>
        <p:spPr>
          <a:xfrm>
            <a:off x="631694" y="1081451"/>
            <a:ext cx="6332412" cy="3239188"/>
          </a:xfrm>
          <a:custGeom>
            <a:avLst/>
            <a:gdLst>
              <a:gd name="f0" fmla="val w"/>
              <a:gd name="f1" fmla="val h"/>
              <a:gd name="f2" fmla="val 0"/>
              <a:gd name="f3" fmla="val 3384"/>
              <a:gd name="f4" fmla="val 2308"/>
              <a:gd name="f5" fmla="val 3340"/>
              <a:gd name="f6" fmla="val 44"/>
              <a:gd name="f7" fmla="val 34"/>
              <a:gd name="f8" fmla="val 26"/>
              <a:gd name="f9" fmla="val 4"/>
              <a:gd name="f10" fmla="val 20"/>
              <a:gd name="f11" fmla="val 8"/>
              <a:gd name="f12" fmla="val 12"/>
              <a:gd name="f13" fmla="val 2076"/>
              <a:gd name="f14" fmla="val 2086"/>
              <a:gd name="f15" fmla="val 2094"/>
              <a:gd name="f16" fmla="val 2100"/>
              <a:gd name="f17" fmla="val 2108"/>
              <a:gd name="f18" fmla="val 2112"/>
              <a:gd name="f19" fmla="val 2116"/>
              <a:gd name="f20" fmla="val 2120"/>
              <a:gd name="f21" fmla="val 474"/>
              <a:gd name="f22" fmla="val 650"/>
              <a:gd name="f23" fmla="val 2296"/>
              <a:gd name="f24" fmla="val 656"/>
              <a:gd name="f25" fmla="val 2300"/>
              <a:gd name="f26" fmla="val 664"/>
              <a:gd name="f27" fmla="val 2304"/>
              <a:gd name="f28" fmla="val 672"/>
              <a:gd name="f29" fmla="val 680"/>
              <a:gd name="f30" fmla="val 688"/>
              <a:gd name="f31" fmla="val 696"/>
              <a:gd name="f32" fmla="val 704"/>
              <a:gd name="f33" fmla="val 710"/>
              <a:gd name="f34" fmla="val 886"/>
              <a:gd name="f35" fmla="val 3350"/>
              <a:gd name="f36" fmla="val 3358"/>
              <a:gd name="f37" fmla="val 3364"/>
              <a:gd name="f38" fmla="val 3372"/>
              <a:gd name="f39" fmla="val 3376"/>
              <a:gd name="f40" fmla="val 3380"/>
              <a:gd name="f41" fmla="*/ f0 1 3384"/>
              <a:gd name="f42" fmla="*/ f1 1 2308"/>
              <a:gd name="f43" fmla="val f2"/>
              <a:gd name="f44" fmla="val f3"/>
              <a:gd name="f45" fmla="val f4"/>
              <a:gd name="f46" fmla="+- f45 0 f43"/>
              <a:gd name="f47" fmla="+- f44 0 f43"/>
              <a:gd name="f48" fmla="*/ f47 1 3384"/>
              <a:gd name="f49" fmla="*/ f46 1 2308"/>
              <a:gd name="f50" fmla="*/ 0 1 f48"/>
              <a:gd name="f51" fmla="*/ f44 1 f48"/>
              <a:gd name="f52" fmla="*/ 0 1 f49"/>
              <a:gd name="f53" fmla="*/ f45 1 f49"/>
              <a:gd name="f54" fmla="*/ f50 f41 1"/>
              <a:gd name="f55" fmla="*/ f51 f41 1"/>
              <a:gd name="f56" fmla="*/ f53 f42 1"/>
              <a:gd name="f57" fmla="*/ f52 f42 1"/>
            </a:gdLst>
            <a:ahLst/>
            <a:cxnLst>
              <a:cxn ang="3cd4">
                <a:pos x="hc" y="t"/>
              </a:cxn>
              <a:cxn ang="0">
                <a:pos x="r" y="vc"/>
              </a:cxn>
              <a:cxn ang="cd4">
                <a:pos x="hc" y="b"/>
              </a:cxn>
              <a:cxn ang="cd2">
                <a:pos x="l" y="vc"/>
              </a:cxn>
            </a:cxnLst>
            <a:rect l="f54" t="f57" r="f55" b="f56"/>
            <a:pathLst>
              <a:path w="3384" h="2308">
                <a:moveTo>
                  <a:pt x="f5" y="f2"/>
                </a:moveTo>
                <a:lnTo>
                  <a:pt x="f6" y="f2"/>
                </a:lnTo>
                <a:lnTo>
                  <a:pt x="f6" y="f2"/>
                </a:lnTo>
                <a:lnTo>
                  <a:pt x="f7" y="f2"/>
                </a:lnTo>
                <a:lnTo>
                  <a:pt x="f8" y="f9"/>
                </a:lnTo>
                <a:lnTo>
                  <a:pt x="f10" y="f11"/>
                </a:lnTo>
                <a:lnTo>
                  <a:pt x="f12" y="f12"/>
                </a:lnTo>
                <a:lnTo>
                  <a:pt x="f11" y="f10"/>
                </a:lnTo>
                <a:lnTo>
                  <a:pt x="f9" y="f8"/>
                </a:lnTo>
                <a:lnTo>
                  <a:pt x="f2" y="f7"/>
                </a:lnTo>
                <a:lnTo>
                  <a:pt x="f2" y="f6"/>
                </a:lnTo>
                <a:lnTo>
                  <a:pt x="f2" y="f13"/>
                </a:lnTo>
                <a:lnTo>
                  <a:pt x="f2" y="f13"/>
                </a:lnTo>
                <a:lnTo>
                  <a:pt x="f2" y="f14"/>
                </a:lnTo>
                <a:lnTo>
                  <a:pt x="f9" y="f15"/>
                </a:lnTo>
                <a:lnTo>
                  <a:pt x="f11" y="f16"/>
                </a:lnTo>
                <a:lnTo>
                  <a:pt x="f12" y="f17"/>
                </a:lnTo>
                <a:lnTo>
                  <a:pt x="f10" y="f18"/>
                </a:lnTo>
                <a:lnTo>
                  <a:pt x="f8" y="f19"/>
                </a:lnTo>
                <a:lnTo>
                  <a:pt x="f7" y="f20"/>
                </a:lnTo>
                <a:lnTo>
                  <a:pt x="f6" y="f20"/>
                </a:lnTo>
                <a:lnTo>
                  <a:pt x="f21" y="f20"/>
                </a:lnTo>
                <a:lnTo>
                  <a:pt x="f22" y="f23"/>
                </a:lnTo>
                <a:lnTo>
                  <a:pt x="f22" y="f23"/>
                </a:lnTo>
                <a:lnTo>
                  <a:pt x="f24" y="f25"/>
                </a:lnTo>
                <a:lnTo>
                  <a:pt x="f26" y="f27"/>
                </a:lnTo>
                <a:lnTo>
                  <a:pt x="f28" y="f4"/>
                </a:lnTo>
                <a:lnTo>
                  <a:pt x="f29" y="f4"/>
                </a:lnTo>
                <a:lnTo>
                  <a:pt x="f30" y="f4"/>
                </a:lnTo>
                <a:lnTo>
                  <a:pt x="f31" y="f27"/>
                </a:lnTo>
                <a:lnTo>
                  <a:pt x="f32" y="f25"/>
                </a:lnTo>
                <a:lnTo>
                  <a:pt x="f33" y="f23"/>
                </a:lnTo>
                <a:lnTo>
                  <a:pt x="f34" y="f20"/>
                </a:lnTo>
                <a:lnTo>
                  <a:pt x="f5" y="f20"/>
                </a:lnTo>
                <a:lnTo>
                  <a:pt x="f5" y="f20"/>
                </a:lnTo>
                <a:lnTo>
                  <a:pt x="f35" y="f20"/>
                </a:lnTo>
                <a:lnTo>
                  <a:pt x="f36" y="f19"/>
                </a:lnTo>
                <a:lnTo>
                  <a:pt x="f37" y="f18"/>
                </a:lnTo>
                <a:lnTo>
                  <a:pt x="f38" y="f17"/>
                </a:lnTo>
                <a:lnTo>
                  <a:pt x="f39" y="f16"/>
                </a:lnTo>
                <a:lnTo>
                  <a:pt x="f40" y="f15"/>
                </a:lnTo>
                <a:lnTo>
                  <a:pt x="f3" y="f14"/>
                </a:lnTo>
                <a:lnTo>
                  <a:pt x="f3" y="f13"/>
                </a:lnTo>
                <a:lnTo>
                  <a:pt x="f3" y="f6"/>
                </a:lnTo>
                <a:lnTo>
                  <a:pt x="f3" y="f6"/>
                </a:lnTo>
                <a:lnTo>
                  <a:pt x="f3" y="f7"/>
                </a:lnTo>
                <a:lnTo>
                  <a:pt x="f40" y="f8"/>
                </a:lnTo>
                <a:lnTo>
                  <a:pt x="f39" y="f10"/>
                </a:lnTo>
                <a:lnTo>
                  <a:pt x="f38" y="f12"/>
                </a:lnTo>
                <a:lnTo>
                  <a:pt x="f37" y="f11"/>
                </a:lnTo>
                <a:lnTo>
                  <a:pt x="f36" y="f9"/>
                </a:lnTo>
                <a:lnTo>
                  <a:pt x="f35" y="f2"/>
                </a:lnTo>
                <a:lnTo>
                  <a:pt x="f5" y="f2"/>
                </a:lnTo>
                <a:lnTo>
                  <a:pt x="f5" y="f2"/>
                </a:lnTo>
                <a:close/>
              </a:path>
            </a:pathLst>
          </a:custGeom>
          <a:blipFill>
            <a:blip r:embed="rId2">
              <a:alphaModFix/>
            </a:blip>
            <a:tile sx="101135" sy="101135" algn="tl"/>
          </a:blipFill>
          <a:ln w="9528" cap="rnd">
            <a:solidFill>
              <a:srgbClr val="F03B5E"/>
            </a:solidFill>
            <a:prstDash val="solid"/>
          </a:ln>
        </p:spPr>
        <p:txBody>
          <a:bodyPr lIns="0" tIns="0" rIns="0" bIns="0"/>
          <a:lstStyle/>
          <a:p>
            <a:endParaRPr lang="es-MX"/>
          </a:p>
        </p:txBody>
      </p:sp>
      <p:sp>
        <p:nvSpPr>
          <p:cNvPr id="3" name="Title 1"/>
          <p:cNvSpPr txBox="1">
            <a:spLocks noGrp="1"/>
          </p:cNvSpPr>
          <p:nvPr>
            <p:ph type="title"/>
          </p:nvPr>
        </p:nvSpPr>
        <p:spPr>
          <a:xfrm>
            <a:off x="850986" y="1238499"/>
            <a:ext cx="5893838" cy="2645907"/>
          </a:xfrm>
        </p:spPr>
        <p:txBody>
          <a:bodyPr/>
          <a:lstStyle>
            <a:lvl1pPr>
              <a:defRPr sz="4200"/>
            </a:lvl1pPr>
          </a:lstStyle>
          <a:p>
            <a:pPr lvl="0"/>
            <a:r>
              <a:rPr lang="es-ES"/>
              <a:t>Haga clic para modificar el estilo de título del patrón</a:t>
            </a:r>
            <a:endParaRPr lang="en-US"/>
          </a:p>
        </p:txBody>
      </p:sp>
      <p:sp>
        <p:nvSpPr>
          <p:cNvPr id="4" name="Text Placeholder 2"/>
          <p:cNvSpPr txBox="1">
            <a:spLocks noGrp="1"/>
          </p:cNvSpPr>
          <p:nvPr>
            <p:ph type="body" idx="4294967295"/>
          </p:nvPr>
        </p:nvSpPr>
        <p:spPr>
          <a:xfrm>
            <a:off x="853190" y="4443682"/>
            <a:ext cx="5891634" cy="713241"/>
          </a:xfrm>
        </p:spPr>
        <p:txBody>
          <a:bodyPr anchor="t">
            <a:noAutofit/>
          </a:bodyPr>
          <a:lstStyle>
            <a:lvl1pPr marL="0" indent="0">
              <a:buNone/>
              <a:defRPr/>
            </a:lvl1pPr>
          </a:lstStyle>
          <a:p>
            <a:pPr lvl="0"/>
            <a:r>
              <a:rPr lang="es-ES"/>
              <a:t>Editar el estilo de texto del patrón</a:t>
            </a:r>
          </a:p>
        </p:txBody>
      </p:sp>
      <p:sp>
        <p:nvSpPr>
          <p:cNvPr id="5" name="Text Placeholder 5"/>
          <p:cNvSpPr txBox="1">
            <a:spLocks noGrp="1"/>
          </p:cNvSpPr>
          <p:nvPr>
            <p:ph type="body" idx="4294967295"/>
          </p:nvPr>
        </p:nvSpPr>
        <p:spPr>
          <a:xfrm>
            <a:off x="7574642" y="1081451"/>
            <a:ext cx="3810003" cy="4075462"/>
          </a:xfrm>
        </p:spPr>
        <p:txBody>
          <a:bodyPr anchor="t"/>
          <a:lstStyle>
            <a:lvl1pPr marL="0" indent="0">
              <a:buNone/>
              <a:defRPr/>
            </a:lvl1pPr>
          </a:lstStyle>
          <a:p>
            <a:pPr lvl="0"/>
            <a:r>
              <a:rPr lang="es-ES"/>
              <a:t>Editar el estilo de texto del patrón</a:t>
            </a:r>
          </a:p>
        </p:txBody>
      </p:sp>
      <p:sp>
        <p:nvSpPr>
          <p:cNvPr id="6" name="Date Placeholder 3"/>
          <p:cNvSpPr txBox="1">
            <a:spLocks noGrp="1"/>
          </p:cNvSpPr>
          <p:nvPr>
            <p:ph type="dt" sz="half" idx="7"/>
          </p:nvPr>
        </p:nvSpPr>
        <p:spPr/>
        <p:txBody>
          <a:bodyPr/>
          <a:lstStyle>
            <a:lvl1pPr>
              <a:defRPr/>
            </a:lvl1pPr>
          </a:lstStyle>
          <a:p>
            <a:pPr lvl="0"/>
            <a:fld id="{AE929F4C-B81B-47A4-89A3-FFE94496131A}" type="datetime1">
              <a:rPr lang="en-US"/>
              <a:pPr lvl="0"/>
              <a:t>1/19/2018</a:t>
            </a:fld>
            <a:endParaRPr lang="en-US"/>
          </a:p>
        </p:txBody>
      </p:sp>
      <p:sp>
        <p:nvSpPr>
          <p:cNvPr id="7" name="Footer Placeholder 4"/>
          <p:cNvSpPr txBox="1">
            <a:spLocks noGrp="1"/>
          </p:cNvSpPr>
          <p:nvPr>
            <p:ph type="ftr" sz="quarter" idx="9"/>
          </p:nvPr>
        </p:nvSpPr>
        <p:spPr/>
        <p:txBody>
          <a:bodyPr/>
          <a:lstStyle>
            <a:lvl1pPr>
              <a:defRPr/>
            </a:lvl1pPr>
          </a:lstStyle>
          <a:p>
            <a:pPr lvl="0"/>
            <a:endParaRPr lang="en-US"/>
          </a:p>
        </p:txBody>
      </p:sp>
      <p:sp>
        <p:nvSpPr>
          <p:cNvPr id="8" name="Slide Number Placeholder 5"/>
          <p:cNvSpPr txBox="1">
            <a:spLocks noGrp="1"/>
          </p:cNvSpPr>
          <p:nvPr>
            <p:ph type="sldNum" sz="quarter" idx="8"/>
          </p:nvPr>
        </p:nvSpPr>
        <p:spPr/>
        <p:txBody>
          <a:bodyPr/>
          <a:lstStyle>
            <a:lvl1pPr>
              <a:defRPr/>
            </a:lvl1pPr>
          </a:lstStyle>
          <a:p>
            <a:pPr lvl="0"/>
            <a:fld id="{704757FF-B11D-4944-AFC5-1A6EBBC243EB}" type="slidenum">
              <a:t>‹Nº›</a:t>
            </a:fld>
            <a:endParaRPr lang="en-US"/>
          </a:p>
        </p:txBody>
      </p:sp>
    </p:spTree>
    <p:extLst>
      <p:ext uri="{BB962C8B-B14F-4D97-AF65-F5344CB8AC3E}">
        <p14:creationId xmlns:p14="http://schemas.microsoft.com/office/powerpoint/2010/main" val="1478479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Freeform 6"/>
          <p:cNvSpPr/>
          <p:nvPr/>
        </p:nvSpPr>
        <p:spPr>
          <a:xfrm>
            <a:off x="1140887" y="2286585"/>
            <a:ext cx="4895112" cy="2503974"/>
          </a:xfrm>
          <a:custGeom>
            <a:avLst/>
            <a:gdLst>
              <a:gd name="f0" fmla="val w"/>
              <a:gd name="f1" fmla="val h"/>
              <a:gd name="f2" fmla="val 0"/>
              <a:gd name="f3" fmla="val 3384"/>
              <a:gd name="f4" fmla="val 2308"/>
              <a:gd name="f5" fmla="val 3340"/>
              <a:gd name="f6" fmla="val 44"/>
              <a:gd name="f7" fmla="val 34"/>
              <a:gd name="f8" fmla="val 26"/>
              <a:gd name="f9" fmla="val 4"/>
              <a:gd name="f10" fmla="val 20"/>
              <a:gd name="f11" fmla="val 8"/>
              <a:gd name="f12" fmla="val 12"/>
              <a:gd name="f13" fmla="val 2076"/>
              <a:gd name="f14" fmla="val 2086"/>
              <a:gd name="f15" fmla="val 2094"/>
              <a:gd name="f16" fmla="val 2100"/>
              <a:gd name="f17" fmla="val 2108"/>
              <a:gd name="f18" fmla="val 2112"/>
              <a:gd name="f19" fmla="val 2116"/>
              <a:gd name="f20" fmla="val 2120"/>
              <a:gd name="f21" fmla="val 474"/>
              <a:gd name="f22" fmla="val 650"/>
              <a:gd name="f23" fmla="val 2296"/>
              <a:gd name="f24" fmla="val 656"/>
              <a:gd name="f25" fmla="val 2300"/>
              <a:gd name="f26" fmla="val 664"/>
              <a:gd name="f27" fmla="val 2304"/>
              <a:gd name="f28" fmla="val 672"/>
              <a:gd name="f29" fmla="val 680"/>
              <a:gd name="f30" fmla="val 688"/>
              <a:gd name="f31" fmla="val 696"/>
              <a:gd name="f32" fmla="val 704"/>
              <a:gd name="f33" fmla="val 710"/>
              <a:gd name="f34" fmla="val 886"/>
              <a:gd name="f35" fmla="val 3350"/>
              <a:gd name="f36" fmla="val 3358"/>
              <a:gd name="f37" fmla="val 3364"/>
              <a:gd name="f38" fmla="val 3372"/>
              <a:gd name="f39" fmla="val 3376"/>
              <a:gd name="f40" fmla="val 3380"/>
              <a:gd name="f41" fmla="*/ f0 1 3384"/>
              <a:gd name="f42" fmla="*/ f1 1 2308"/>
              <a:gd name="f43" fmla="val f2"/>
              <a:gd name="f44" fmla="val f3"/>
              <a:gd name="f45" fmla="val f4"/>
              <a:gd name="f46" fmla="+- f45 0 f43"/>
              <a:gd name="f47" fmla="+- f44 0 f43"/>
              <a:gd name="f48" fmla="*/ f47 1 3384"/>
              <a:gd name="f49" fmla="*/ f46 1 2308"/>
              <a:gd name="f50" fmla="*/ 0 1 f48"/>
              <a:gd name="f51" fmla="*/ f44 1 f48"/>
              <a:gd name="f52" fmla="*/ 0 1 f49"/>
              <a:gd name="f53" fmla="*/ f45 1 f49"/>
              <a:gd name="f54" fmla="*/ f50 f41 1"/>
              <a:gd name="f55" fmla="*/ f51 f41 1"/>
              <a:gd name="f56" fmla="*/ f53 f42 1"/>
              <a:gd name="f57" fmla="*/ f52 f42 1"/>
            </a:gdLst>
            <a:ahLst/>
            <a:cxnLst>
              <a:cxn ang="3cd4">
                <a:pos x="hc" y="t"/>
              </a:cxn>
              <a:cxn ang="0">
                <a:pos x="r" y="vc"/>
              </a:cxn>
              <a:cxn ang="cd4">
                <a:pos x="hc" y="b"/>
              </a:cxn>
              <a:cxn ang="cd2">
                <a:pos x="l" y="vc"/>
              </a:cxn>
            </a:cxnLst>
            <a:rect l="f54" t="f57" r="f55" b="f56"/>
            <a:pathLst>
              <a:path w="3384" h="2308">
                <a:moveTo>
                  <a:pt x="f5" y="f2"/>
                </a:moveTo>
                <a:lnTo>
                  <a:pt x="f6" y="f2"/>
                </a:lnTo>
                <a:lnTo>
                  <a:pt x="f6" y="f2"/>
                </a:lnTo>
                <a:lnTo>
                  <a:pt x="f7" y="f2"/>
                </a:lnTo>
                <a:lnTo>
                  <a:pt x="f8" y="f9"/>
                </a:lnTo>
                <a:lnTo>
                  <a:pt x="f10" y="f11"/>
                </a:lnTo>
                <a:lnTo>
                  <a:pt x="f12" y="f12"/>
                </a:lnTo>
                <a:lnTo>
                  <a:pt x="f11" y="f10"/>
                </a:lnTo>
                <a:lnTo>
                  <a:pt x="f9" y="f8"/>
                </a:lnTo>
                <a:lnTo>
                  <a:pt x="f2" y="f7"/>
                </a:lnTo>
                <a:lnTo>
                  <a:pt x="f2" y="f6"/>
                </a:lnTo>
                <a:lnTo>
                  <a:pt x="f2" y="f13"/>
                </a:lnTo>
                <a:lnTo>
                  <a:pt x="f2" y="f13"/>
                </a:lnTo>
                <a:lnTo>
                  <a:pt x="f2" y="f14"/>
                </a:lnTo>
                <a:lnTo>
                  <a:pt x="f9" y="f15"/>
                </a:lnTo>
                <a:lnTo>
                  <a:pt x="f11" y="f16"/>
                </a:lnTo>
                <a:lnTo>
                  <a:pt x="f12" y="f17"/>
                </a:lnTo>
                <a:lnTo>
                  <a:pt x="f10" y="f18"/>
                </a:lnTo>
                <a:lnTo>
                  <a:pt x="f8" y="f19"/>
                </a:lnTo>
                <a:lnTo>
                  <a:pt x="f7" y="f20"/>
                </a:lnTo>
                <a:lnTo>
                  <a:pt x="f6" y="f20"/>
                </a:lnTo>
                <a:lnTo>
                  <a:pt x="f21" y="f20"/>
                </a:lnTo>
                <a:lnTo>
                  <a:pt x="f22" y="f23"/>
                </a:lnTo>
                <a:lnTo>
                  <a:pt x="f22" y="f23"/>
                </a:lnTo>
                <a:lnTo>
                  <a:pt x="f24" y="f25"/>
                </a:lnTo>
                <a:lnTo>
                  <a:pt x="f26" y="f27"/>
                </a:lnTo>
                <a:lnTo>
                  <a:pt x="f28" y="f4"/>
                </a:lnTo>
                <a:lnTo>
                  <a:pt x="f29" y="f4"/>
                </a:lnTo>
                <a:lnTo>
                  <a:pt x="f30" y="f4"/>
                </a:lnTo>
                <a:lnTo>
                  <a:pt x="f31" y="f27"/>
                </a:lnTo>
                <a:lnTo>
                  <a:pt x="f32" y="f25"/>
                </a:lnTo>
                <a:lnTo>
                  <a:pt x="f33" y="f23"/>
                </a:lnTo>
                <a:lnTo>
                  <a:pt x="f34" y="f20"/>
                </a:lnTo>
                <a:lnTo>
                  <a:pt x="f5" y="f20"/>
                </a:lnTo>
                <a:lnTo>
                  <a:pt x="f5" y="f20"/>
                </a:lnTo>
                <a:lnTo>
                  <a:pt x="f35" y="f20"/>
                </a:lnTo>
                <a:lnTo>
                  <a:pt x="f36" y="f19"/>
                </a:lnTo>
                <a:lnTo>
                  <a:pt x="f37" y="f18"/>
                </a:lnTo>
                <a:lnTo>
                  <a:pt x="f38" y="f17"/>
                </a:lnTo>
                <a:lnTo>
                  <a:pt x="f39" y="f16"/>
                </a:lnTo>
                <a:lnTo>
                  <a:pt x="f40" y="f15"/>
                </a:lnTo>
                <a:lnTo>
                  <a:pt x="f3" y="f14"/>
                </a:lnTo>
                <a:lnTo>
                  <a:pt x="f3" y="f13"/>
                </a:lnTo>
                <a:lnTo>
                  <a:pt x="f3" y="f6"/>
                </a:lnTo>
                <a:lnTo>
                  <a:pt x="f3" y="f6"/>
                </a:lnTo>
                <a:lnTo>
                  <a:pt x="f3" y="f7"/>
                </a:lnTo>
                <a:lnTo>
                  <a:pt x="f40" y="f8"/>
                </a:lnTo>
                <a:lnTo>
                  <a:pt x="f39" y="f10"/>
                </a:lnTo>
                <a:lnTo>
                  <a:pt x="f38" y="f12"/>
                </a:lnTo>
                <a:lnTo>
                  <a:pt x="f37" y="f11"/>
                </a:lnTo>
                <a:lnTo>
                  <a:pt x="f36" y="f9"/>
                </a:lnTo>
                <a:lnTo>
                  <a:pt x="f35" y="f2"/>
                </a:lnTo>
                <a:lnTo>
                  <a:pt x="f5" y="f2"/>
                </a:lnTo>
                <a:lnTo>
                  <a:pt x="f5" y="f2"/>
                </a:lnTo>
                <a:close/>
              </a:path>
            </a:pathLst>
          </a:custGeom>
          <a:blipFill>
            <a:blip r:embed="rId2">
              <a:alphaModFix/>
            </a:blip>
            <a:tile sx="101135" sy="101135" algn="tl"/>
          </a:blipFill>
          <a:ln w="9528" cap="rnd">
            <a:solidFill>
              <a:srgbClr val="F03B5E"/>
            </a:solidFill>
            <a:prstDash val="solid"/>
          </a:ln>
        </p:spPr>
        <p:txBody>
          <a:bodyPr lIns="0" tIns="0" rIns="0" bIns="0"/>
          <a:lstStyle/>
          <a:p>
            <a:endParaRPr lang="es-MX"/>
          </a:p>
        </p:txBody>
      </p:sp>
      <p:sp>
        <p:nvSpPr>
          <p:cNvPr id="3" name="Title 1"/>
          <p:cNvSpPr txBox="1">
            <a:spLocks noGrp="1"/>
          </p:cNvSpPr>
          <p:nvPr>
            <p:ph type="title"/>
          </p:nvPr>
        </p:nvSpPr>
        <p:spPr>
          <a:xfrm>
            <a:off x="1357088" y="2435952"/>
            <a:ext cx="4382518" cy="2007784"/>
          </a:xfrm>
        </p:spPr>
        <p:txBody>
          <a:bodyPr/>
          <a:lstStyle>
            <a:lvl1pPr>
              <a:defRPr sz="3200"/>
            </a:lvl1pPr>
          </a:lstStyle>
          <a:p>
            <a:pPr lvl="0"/>
            <a:r>
              <a:rPr lang="es-ES"/>
              <a:t>Haga clic para modificar el estilo de título del patrón</a:t>
            </a:r>
            <a:endParaRPr lang="en-US"/>
          </a:p>
        </p:txBody>
      </p:sp>
      <p:sp>
        <p:nvSpPr>
          <p:cNvPr id="4" name="Text Placeholder 5"/>
          <p:cNvSpPr txBox="1">
            <a:spLocks noGrp="1"/>
          </p:cNvSpPr>
          <p:nvPr>
            <p:ph type="body" idx="4294967295"/>
          </p:nvPr>
        </p:nvSpPr>
        <p:spPr>
          <a:xfrm>
            <a:off x="6155996" y="2286000"/>
            <a:ext cx="4880299" cy="2295528"/>
          </a:xfrm>
        </p:spPr>
        <p:txBody>
          <a:bodyPr anchor="t"/>
          <a:lstStyle>
            <a:lvl1pPr marL="0" indent="0">
              <a:buNone/>
              <a:defRPr/>
            </a:lvl1pPr>
          </a:lstStyle>
          <a:p>
            <a:pPr lvl="0"/>
            <a:r>
              <a:rPr lang="es-ES"/>
              <a:t>Editar el estilo de texto del patrón</a:t>
            </a:r>
          </a:p>
        </p:txBody>
      </p:sp>
      <p:sp>
        <p:nvSpPr>
          <p:cNvPr id="5" name="Date Placeholder 1"/>
          <p:cNvSpPr txBox="1">
            <a:spLocks noGrp="1"/>
          </p:cNvSpPr>
          <p:nvPr>
            <p:ph type="dt" sz="half" idx="7"/>
          </p:nvPr>
        </p:nvSpPr>
        <p:spPr/>
        <p:txBody>
          <a:bodyPr/>
          <a:lstStyle>
            <a:lvl1pPr>
              <a:defRPr/>
            </a:lvl1pPr>
          </a:lstStyle>
          <a:p>
            <a:pPr lvl="0"/>
            <a:fld id="{88291FB0-6988-4098-B0D9-70378452A43C}" type="datetime1">
              <a:rPr lang="en-US"/>
              <a:pPr lvl="0"/>
              <a:t>1/19/2018</a:t>
            </a:fld>
            <a:endParaRPr lang="en-US"/>
          </a:p>
        </p:txBody>
      </p:sp>
      <p:sp>
        <p:nvSpPr>
          <p:cNvPr id="6" name="Footer Placeholder 2"/>
          <p:cNvSpPr txBox="1">
            <a:spLocks noGrp="1"/>
          </p:cNvSpPr>
          <p:nvPr>
            <p:ph type="ftr" sz="quarter" idx="9"/>
          </p:nvPr>
        </p:nvSpPr>
        <p:spPr/>
        <p:txBody>
          <a:bodyPr/>
          <a:lstStyle>
            <a:lvl1pPr>
              <a:defRPr/>
            </a:lvl1pPr>
          </a:lstStyle>
          <a:p>
            <a:pPr lvl="0"/>
            <a:endParaRPr lang="en-US"/>
          </a:p>
        </p:txBody>
      </p:sp>
      <p:sp>
        <p:nvSpPr>
          <p:cNvPr id="7" name="Slide Number Placeholder 3"/>
          <p:cNvSpPr txBox="1">
            <a:spLocks noGrp="1"/>
          </p:cNvSpPr>
          <p:nvPr>
            <p:ph type="sldNum" sz="quarter" idx="8"/>
          </p:nvPr>
        </p:nvSpPr>
        <p:spPr/>
        <p:txBody>
          <a:bodyPr/>
          <a:lstStyle>
            <a:lvl1pPr>
              <a:defRPr/>
            </a:lvl1pPr>
          </a:lstStyle>
          <a:p>
            <a:pPr lvl="0"/>
            <a:fld id="{57666750-0F38-4F7C-AD4B-CAE3C264200A}" type="slidenum">
              <a:t>‹Nº›</a:t>
            </a:fld>
            <a:endParaRPr lang="en-US"/>
          </a:p>
        </p:txBody>
      </p:sp>
    </p:spTree>
    <p:extLst>
      <p:ext uri="{BB962C8B-B14F-4D97-AF65-F5344CB8AC3E}">
        <p14:creationId xmlns:p14="http://schemas.microsoft.com/office/powerpoint/2010/main" val="11464229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Freeform 6"/>
          <p:cNvSpPr/>
          <p:nvPr/>
        </p:nvSpPr>
        <p:spPr>
          <a:xfrm>
            <a:off x="0" y="0"/>
            <a:ext cx="12191996" cy="2185992"/>
          </a:xfrm>
          <a:custGeom>
            <a:avLst/>
            <a:gdLst>
              <a:gd name="f0" fmla="val w"/>
              <a:gd name="f1" fmla="val h"/>
              <a:gd name="f2" fmla="val 0"/>
              <a:gd name="f3" fmla="val 5760"/>
              <a:gd name="f4" fmla="val 1377"/>
              <a:gd name="f5" fmla="val 1189"/>
              <a:gd name="f6" fmla="val 943"/>
              <a:gd name="f7" fmla="val 1123"/>
              <a:gd name="f8" fmla="val 1369"/>
              <a:gd name="f9" fmla="val 1127"/>
              <a:gd name="f10" fmla="val 1371"/>
              <a:gd name="f11" fmla="val 1133"/>
              <a:gd name="f12" fmla="val 1374"/>
              <a:gd name="f13" fmla="val 1139"/>
              <a:gd name="f14" fmla="val 1144"/>
              <a:gd name="f15" fmla="val 1150"/>
              <a:gd name="f16" fmla="val 1155"/>
              <a:gd name="f17" fmla="val 1161"/>
              <a:gd name="f18" fmla="val 1165"/>
              <a:gd name="f19" fmla="val 1345"/>
              <a:gd name="f20" fmla="*/ f0 1 5760"/>
              <a:gd name="f21" fmla="*/ f1 1 1377"/>
              <a:gd name="f22" fmla="val f2"/>
              <a:gd name="f23" fmla="val f3"/>
              <a:gd name="f24" fmla="val f4"/>
              <a:gd name="f25" fmla="+- f24 0 f22"/>
              <a:gd name="f26" fmla="+- f23 0 f22"/>
              <a:gd name="f27" fmla="*/ f26 1 5760"/>
              <a:gd name="f28" fmla="*/ f25 1 1377"/>
              <a:gd name="f29" fmla="*/ 0 1 f27"/>
              <a:gd name="f30" fmla="*/ f23 1 f27"/>
              <a:gd name="f31" fmla="*/ 0 1 f28"/>
              <a:gd name="f32" fmla="*/ f24 1 f28"/>
              <a:gd name="f33" fmla="*/ f29 f20 1"/>
              <a:gd name="f34" fmla="*/ f30 f20 1"/>
              <a:gd name="f35" fmla="*/ f32 f21 1"/>
              <a:gd name="f36" fmla="*/ f31 f21 1"/>
            </a:gdLst>
            <a:ahLst/>
            <a:cxnLst>
              <a:cxn ang="3cd4">
                <a:pos x="hc" y="t"/>
              </a:cxn>
              <a:cxn ang="0">
                <a:pos x="r" y="vc"/>
              </a:cxn>
              <a:cxn ang="cd4">
                <a:pos x="hc" y="b"/>
              </a:cxn>
              <a:cxn ang="cd2">
                <a:pos x="l" y="vc"/>
              </a:cxn>
            </a:cxnLst>
            <a:rect l="f33" t="f36" r="f34" b="f35"/>
            <a:pathLst>
              <a:path w="5760" h="1377">
                <a:moveTo>
                  <a:pt x="f3" y="f2"/>
                </a:moveTo>
                <a:lnTo>
                  <a:pt x="f2" y="f2"/>
                </a:lnTo>
                <a:lnTo>
                  <a:pt x="f2"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3" y="f5"/>
                </a:lnTo>
                <a:lnTo>
                  <a:pt x="f3" y="f2"/>
                </a:lnTo>
                <a:close/>
              </a:path>
            </a:pathLst>
          </a:custGeom>
          <a:blipFill>
            <a:blip r:embed="rId2">
              <a:alphaModFix/>
            </a:blip>
            <a:tile sx="101135" sy="101135" algn="tl"/>
          </a:blipFill>
          <a:ln w="9528" cap="rnd">
            <a:solidFill>
              <a:srgbClr val="F03B5E"/>
            </a:solidFill>
            <a:prstDash val="solid"/>
          </a:ln>
        </p:spPr>
        <p:txBody>
          <a:bodyPr lIns="0" tIns="0" rIns="0" bIns="0"/>
          <a:lstStyle/>
          <a:p>
            <a:endParaRPr lang="es-MX"/>
          </a:p>
        </p:txBody>
      </p:sp>
      <p:sp>
        <p:nvSpPr>
          <p:cNvPr id="3" name="Title 1"/>
          <p:cNvSpPr txBox="1">
            <a:spLocks noGrp="1"/>
          </p:cNvSpPr>
          <p:nvPr>
            <p:ph type="title"/>
          </p:nvPr>
        </p:nvSpPr>
        <p:spPr/>
        <p:txBody>
          <a:bodyPr/>
          <a:lstStyle>
            <a:lvl1pPr>
              <a:defRPr/>
            </a:lvl1pPr>
          </a:lstStyle>
          <a:p>
            <a:pPr lvl="0"/>
            <a:r>
              <a:rPr lang="es-ES"/>
              <a:t>Haga clic para modificar el estilo de título del patrón</a:t>
            </a:r>
            <a:endParaRPr lang="en-US"/>
          </a:p>
        </p:txBody>
      </p:sp>
      <p:sp>
        <p:nvSpPr>
          <p:cNvPr id="4" name="Vertical Text Placeholder 2"/>
          <p:cNvSpPr txBox="1">
            <a:spLocks noGrp="1"/>
          </p:cNvSpPr>
          <p:nvPr>
            <p:ph type="body" orient="vert" idx="1"/>
          </p:nvPr>
        </p:nvSpPr>
        <p:spPr/>
        <p:txBody>
          <a:bodyPr vert="eaVert" anchor="t"/>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3"/>
          <p:cNvSpPr txBox="1">
            <a:spLocks noGrp="1"/>
          </p:cNvSpPr>
          <p:nvPr>
            <p:ph type="dt" sz="half" idx="7"/>
          </p:nvPr>
        </p:nvSpPr>
        <p:spPr/>
        <p:txBody>
          <a:bodyPr/>
          <a:lstStyle>
            <a:lvl1pPr>
              <a:defRPr/>
            </a:lvl1pPr>
          </a:lstStyle>
          <a:p>
            <a:pPr lvl="0"/>
            <a:fld id="{DE1D0293-8206-4915-B637-71BA9D2F09D9}" type="datetime1">
              <a:rPr lang="en-US"/>
              <a:pPr lvl="0"/>
              <a:t>1/19/2018</a:t>
            </a:fld>
            <a:endParaRPr lang="en-US"/>
          </a:p>
        </p:txBody>
      </p:sp>
      <p:sp>
        <p:nvSpPr>
          <p:cNvPr id="6" name="Footer Placeholder 4"/>
          <p:cNvSpPr txBox="1">
            <a:spLocks noGrp="1"/>
          </p:cNvSpPr>
          <p:nvPr>
            <p:ph type="ftr" sz="quarter" idx="9"/>
          </p:nvPr>
        </p:nvSpPr>
        <p:spPr/>
        <p:txBody>
          <a:bodyPr/>
          <a:lstStyle>
            <a:lvl1pPr>
              <a:defRPr/>
            </a:lvl1pPr>
          </a:lstStyle>
          <a:p>
            <a:pPr lvl="0"/>
            <a:endParaRPr lang="en-US"/>
          </a:p>
        </p:txBody>
      </p:sp>
      <p:sp>
        <p:nvSpPr>
          <p:cNvPr id="7" name="Slide Number Placeholder 5"/>
          <p:cNvSpPr txBox="1">
            <a:spLocks noGrp="1"/>
          </p:cNvSpPr>
          <p:nvPr>
            <p:ph type="sldNum" sz="quarter" idx="8"/>
          </p:nvPr>
        </p:nvSpPr>
        <p:spPr/>
        <p:txBody>
          <a:bodyPr/>
          <a:lstStyle>
            <a:lvl1pPr>
              <a:defRPr/>
            </a:lvl1pPr>
          </a:lstStyle>
          <a:p>
            <a:pPr lvl="0"/>
            <a:fld id="{984FB541-75D6-4A6E-87EA-244CCD97F6DA}" type="slidenum">
              <a:t>‹Nº›</a:t>
            </a:fld>
            <a:endParaRPr lang="en-US"/>
          </a:p>
        </p:txBody>
      </p:sp>
    </p:spTree>
    <p:extLst>
      <p:ext uri="{BB962C8B-B14F-4D97-AF65-F5344CB8AC3E}">
        <p14:creationId xmlns:p14="http://schemas.microsoft.com/office/powerpoint/2010/main" val="7369800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Freeform 6"/>
          <p:cNvSpPr/>
          <p:nvPr/>
        </p:nvSpPr>
        <p:spPr>
          <a:xfrm>
            <a:off x="7669648" y="446090"/>
            <a:ext cx="4522348" cy="5414957"/>
          </a:xfrm>
          <a:custGeom>
            <a:avLst/>
            <a:gdLst>
              <a:gd name="f0" fmla="val w"/>
              <a:gd name="f1" fmla="val h"/>
              <a:gd name="f2" fmla="val 0"/>
              <a:gd name="f3" fmla="val 2879"/>
              <a:gd name="f4" fmla="val 4320"/>
              <a:gd name="f5" fmla="val 183"/>
              <a:gd name="f6" fmla="val 1197"/>
              <a:gd name="f7" fmla="val 8"/>
              <a:gd name="f8" fmla="val 1372"/>
              <a:gd name="f9" fmla="val 6"/>
              <a:gd name="f10" fmla="val 1376"/>
              <a:gd name="f11" fmla="val 3"/>
              <a:gd name="f12" fmla="val 1382"/>
              <a:gd name="f13" fmla="val 1387"/>
              <a:gd name="f14" fmla="val 1393"/>
              <a:gd name="f15" fmla="val 1399"/>
              <a:gd name="f16" fmla="val 1404"/>
              <a:gd name="f17" fmla="val 1410"/>
              <a:gd name="f18" fmla="val 1414"/>
              <a:gd name="f19" fmla="val 1589"/>
              <a:gd name="f20" fmla="*/ f0 1 2879"/>
              <a:gd name="f21" fmla="*/ f1 1 4320"/>
              <a:gd name="f22" fmla="val f2"/>
              <a:gd name="f23" fmla="val f3"/>
              <a:gd name="f24" fmla="val f4"/>
              <a:gd name="f25" fmla="+- f24 0 f22"/>
              <a:gd name="f26" fmla="+- f23 0 f22"/>
              <a:gd name="f27" fmla="*/ f26 1 2879"/>
              <a:gd name="f28" fmla="*/ f25 1 4320"/>
              <a:gd name="f29" fmla="*/ 0 1 f27"/>
              <a:gd name="f30" fmla="*/ f23 1 f27"/>
              <a:gd name="f31" fmla="*/ 0 1 f28"/>
              <a:gd name="f32" fmla="*/ f24 1 f28"/>
              <a:gd name="f33" fmla="*/ f29 f20 1"/>
              <a:gd name="f34" fmla="*/ f30 f20 1"/>
              <a:gd name="f35" fmla="*/ f32 f21 1"/>
              <a:gd name="f36" fmla="*/ f31 f21 1"/>
            </a:gdLst>
            <a:ahLst/>
            <a:cxnLst>
              <a:cxn ang="3cd4">
                <a:pos x="hc" y="t"/>
              </a:cxn>
              <a:cxn ang="0">
                <a:pos x="r" y="vc"/>
              </a:cxn>
              <a:cxn ang="cd4">
                <a:pos x="hc" y="b"/>
              </a:cxn>
              <a:cxn ang="cd2">
                <a:pos x="l" y="vc"/>
              </a:cxn>
            </a:cxnLst>
            <a:rect l="f33" t="f36" r="f34" b="f35"/>
            <a:pathLst>
              <a:path w="2879" h="4320">
                <a:moveTo>
                  <a:pt x="f5" y="f2"/>
                </a:moveTo>
                <a:lnTo>
                  <a:pt x="f5" y="f6"/>
                </a:lnTo>
                <a:lnTo>
                  <a:pt x="f7" y="f8"/>
                </a:lnTo>
                <a:lnTo>
                  <a:pt x="f7" y="f8"/>
                </a:lnTo>
                <a:lnTo>
                  <a:pt x="f9" y="f10"/>
                </a:lnTo>
                <a:lnTo>
                  <a:pt x="f11" y="f12"/>
                </a:lnTo>
                <a:lnTo>
                  <a:pt x="f2" y="f13"/>
                </a:lnTo>
                <a:lnTo>
                  <a:pt x="f2" y="f14"/>
                </a:lnTo>
                <a:lnTo>
                  <a:pt x="f2" y="f15"/>
                </a:lnTo>
                <a:lnTo>
                  <a:pt x="f11" y="f16"/>
                </a:lnTo>
                <a:lnTo>
                  <a:pt x="f9" y="f17"/>
                </a:lnTo>
                <a:lnTo>
                  <a:pt x="f7" y="f18"/>
                </a:lnTo>
                <a:lnTo>
                  <a:pt x="f5" y="f19"/>
                </a:lnTo>
                <a:lnTo>
                  <a:pt x="f5" y="f4"/>
                </a:lnTo>
                <a:lnTo>
                  <a:pt x="f3" y="f4"/>
                </a:lnTo>
                <a:lnTo>
                  <a:pt x="f3" y="f2"/>
                </a:lnTo>
                <a:lnTo>
                  <a:pt x="f5" y="f2"/>
                </a:lnTo>
                <a:close/>
              </a:path>
            </a:pathLst>
          </a:custGeom>
          <a:blipFill>
            <a:blip r:embed="rId2">
              <a:alphaModFix/>
            </a:blip>
            <a:tile sx="101135" sy="101135" algn="tl"/>
          </a:blipFill>
          <a:ln w="9528" cap="rnd">
            <a:solidFill>
              <a:srgbClr val="F03B5E"/>
            </a:solidFill>
            <a:prstDash val="solid"/>
          </a:ln>
        </p:spPr>
        <p:txBody>
          <a:bodyPr lIns="0" tIns="0" rIns="0" bIns="0"/>
          <a:lstStyle/>
          <a:p>
            <a:endParaRPr lang="es-MX"/>
          </a:p>
        </p:txBody>
      </p:sp>
      <p:sp>
        <p:nvSpPr>
          <p:cNvPr id="3" name="Vertical Title 1"/>
          <p:cNvSpPr txBox="1">
            <a:spLocks noGrp="1"/>
          </p:cNvSpPr>
          <p:nvPr>
            <p:ph type="title" orient="vert"/>
          </p:nvPr>
        </p:nvSpPr>
        <p:spPr>
          <a:xfrm>
            <a:off x="8183541" y="586166"/>
            <a:ext cx="2494794" cy="5134794"/>
          </a:xfrm>
        </p:spPr>
        <p:txBody>
          <a:bodyPr vert="eaVert"/>
          <a:lstStyle>
            <a:lvl1pPr>
              <a:defRPr/>
            </a:lvl1pPr>
          </a:lstStyle>
          <a:p>
            <a:pPr lvl="0"/>
            <a:r>
              <a:rPr lang="es-ES"/>
              <a:t>Haga clic para modificar el estilo de título del patrón</a:t>
            </a:r>
            <a:endParaRPr lang="en-US"/>
          </a:p>
        </p:txBody>
      </p:sp>
      <p:sp>
        <p:nvSpPr>
          <p:cNvPr id="4" name="Vertical Text Placeholder 2"/>
          <p:cNvSpPr txBox="1">
            <a:spLocks noGrp="1"/>
          </p:cNvSpPr>
          <p:nvPr>
            <p:ph type="body" orient="vert" idx="1"/>
          </p:nvPr>
        </p:nvSpPr>
        <p:spPr>
          <a:xfrm>
            <a:off x="810002" y="446090"/>
            <a:ext cx="6611541" cy="5414957"/>
          </a:xfrm>
        </p:spPr>
        <p:txBody>
          <a:bodyPr vert="eaVert" anchor="t"/>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3"/>
          <p:cNvSpPr txBox="1">
            <a:spLocks noGrp="1"/>
          </p:cNvSpPr>
          <p:nvPr>
            <p:ph type="dt" sz="half" idx="7"/>
          </p:nvPr>
        </p:nvSpPr>
        <p:spPr/>
        <p:txBody>
          <a:bodyPr/>
          <a:lstStyle>
            <a:lvl1pPr>
              <a:defRPr/>
            </a:lvl1pPr>
          </a:lstStyle>
          <a:p>
            <a:pPr lvl="0"/>
            <a:fld id="{412996A9-990F-4E44-BBB2-CCA08604D9E2}" type="datetime1">
              <a:rPr lang="en-US"/>
              <a:pPr lvl="0"/>
              <a:t>1/19/2018</a:t>
            </a:fld>
            <a:endParaRPr lang="en-US"/>
          </a:p>
        </p:txBody>
      </p:sp>
      <p:sp>
        <p:nvSpPr>
          <p:cNvPr id="6" name="Footer Placeholder 4"/>
          <p:cNvSpPr txBox="1">
            <a:spLocks noGrp="1"/>
          </p:cNvSpPr>
          <p:nvPr>
            <p:ph type="ftr" sz="quarter" idx="9"/>
          </p:nvPr>
        </p:nvSpPr>
        <p:spPr/>
        <p:txBody>
          <a:bodyPr/>
          <a:lstStyle>
            <a:lvl1pPr>
              <a:defRPr/>
            </a:lvl1pPr>
          </a:lstStyle>
          <a:p>
            <a:pPr lvl="0"/>
            <a:endParaRPr lang="en-US"/>
          </a:p>
        </p:txBody>
      </p:sp>
      <p:sp>
        <p:nvSpPr>
          <p:cNvPr id="7" name="Slide Number Placeholder 5"/>
          <p:cNvSpPr txBox="1">
            <a:spLocks noGrp="1"/>
          </p:cNvSpPr>
          <p:nvPr>
            <p:ph type="sldNum" sz="quarter" idx="8"/>
          </p:nvPr>
        </p:nvSpPr>
        <p:spPr/>
        <p:txBody>
          <a:bodyPr/>
          <a:lstStyle>
            <a:lvl1pPr>
              <a:defRPr/>
            </a:lvl1pPr>
          </a:lstStyle>
          <a:p>
            <a:pPr lvl="0"/>
            <a:fld id="{7FF04440-30F5-4509-986D-944406ED329E}" type="slidenum">
              <a:t>‹Nº›</a:t>
            </a:fld>
            <a:endParaRPr lang="en-US"/>
          </a:p>
        </p:txBody>
      </p:sp>
    </p:spTree>
    <p:extLst>
      <p:ext uri="{BB962C8B-B14F-4D97-AF65-F5344CB8AC3E}">
        <p14:creationId xmlns:p14="http://schemas.microsoft.com/office/powerpoint/2010/main" val="5483271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Freeform 6"/>
          <p:cNvSpPr/>
          <p:nvPr/>
        </p:nvSpPr>
        <p:spPr>
          <a:xfrm>
            <a:off x="0" y="0"/>
            <a:ext cx="12191996" cy="2185992"/>
          </a:xfrm>
          <a:custGeom>
            <a:avLst/>
            <a:gdLst>
              <a:gd name="f0" fmla="val w"/>
              <a:gd name="f1" fmla="val h"/>
              <a:gd name="f2" fmla="val 0"/>
              <a:gd name="f3" fmla="val 5760"/>
              <a:gd name="f4" fmla="val 1377"/>
              <a:gd name="f5" fmla="val 1189"/>
              <a:gd name="f6" fmla="val 943"/>
              <a:gd name="f7" fmla="val 1123"/>
              <a:gd name="f8" fmla="val 1369"/>
              <a:gd name="f9" fmla="val 1127"/>
              <a:gd name="f10" fmla="val 1371"/>
              <a:gd name="f11" fmla="val 1133"/>
              <a:gd name="f12" fmla="val 1374"/>
              <a:gd name="f13" fmla="val 1139"/>
              <a:gd name="f14" fmla="val 1144"/>
              <a:gd name="f15" fmla="val 1150"/>
              <a:gd name="f16" fmla="val 1155"/>
              <a:gd name="f17" fmla="val 1161"/>
              <a:gd name="f18" fmla="val 1165"/>
              <a:gd name="f19" fmla="val 1345"/>
              <a:gd name="f20" fmla="*/ f0 1 5760"/>
              <a:gd name="f21" fmla="*/ f1 1 1377"/>
              <a:gd name="f22" fmla="val f2"/>
              <a:gd name="f23" fmla="val f3"/>
              <a:gd name="f24" fmla="val f4"/>
              <a:gd name="f25" fmla="+- f24 0 f22"/>
              <a:gd name="f26" fmla="+- f23 0 f22"/>
              <a:gd name="f27" fmla="*/ f26 1 5760"/>
              <a:gd name="f28" fmla="*/ f25 1 1377"/>
              <a:gd name="f29" fmla="*/ 0 1 f27"/>
              <a:gd name="f30" fmla="*/ f23 1 f27"/>
              <a:gd name="f31" fmla="*/ 0 1 f28"/>
              <a:gd name="f32" fmla="*/ f24 1 f28"/>
              <a:gd name="f33" fmla="*/ f29 f20 1"/>
              <a:gd name="f34" fmla="*/ f30 f20 1"/>
              <a:gd name="f35" fmla="*/ f32 f21 1"/>
              <a:gd name="f36" fmla="*/ f31 f21 1"/>
            </a:gdLst>
            <a:ahLst/>
            <a:cxnLst>
              <a:cxn ang="3cd4">
                <a:pos x="hc" y="t"/>
              </a:cxn>
              <a:cxn ang="0">
                <a:pos x="r" y="vc"/>
              </a:cxn>
              <a:cxn ang="cd4">
                <a:pos x="hc" y="b"/>
              </a:cxn>
              <a:cxn ang="cd2">
                <a:pos x="l" y="vc"/>
              </a:cxn>
            </a:cxnLst>
            <a:rect l="f33" t="f36" r="f34" b="f35"/>
            <a:pathLst>
              <a:path w="5760" h="1377">
                <a:moveTo>
                  <a:pt x="f3" y="f2"/>
                </a:moveTo>
                <a:lnTo>
                  <a:pt x="f2" y="f2"/>
                </a:lnTo>
                <a:lnTo>
                  <a:pt x="f2"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3" y="f5"/>
                </a:lnTo>
                <a:lnTo>
                  <a:pt x="f3" y="f2"/>
                </a:lnTo>
                <a:close/>
              </a:path>
            </a:pathLst>
          </a:custGeom>
          <a:blipFill>
            <a:blip r:embed="rId2">
              <a:alphaModFix/>
            </a:blip>
            <a:tile sx="101135" sy="101135" algn="tl"/>
          </a:blipFill>
          <a:ln w="9528" cap="rnd">
            <a:solidFill>
              <a:srgbClr val="F03B5E"/>
            </a:solidFill>
            <a:prstDash val="solid"/>
          </a:ln>
        </p:spPr>
        <p:txBody>
          <a:bodyPr lIns="0" tIns="0" rIns="0" bIns="0"/>
          <a:lstStyle/>
          <a:p>
            <a:endParaRPr lang="es-MX"/>
          </a:p>
        </p:txBody>
      </p:sp>
      <p:sp>
        <p:nvSpPr>
          <p:cNvPr id="3" name="Title 1"/>
          <p:cNvSpPr txBox="1">
            <a:spLocks noGrp="1"/>
          </p:cNvSpPr>
          <p:nvPr>
            <p:ph type="title"/>
          </p:nvPr>
        </p:nvSpPr>
        <p:spPr/>
        <p:txBody>
          <a:bodyPr/>
          <a:lstStyle>
            <a:lvl1pPr>
              <a:defRPr/>
            </a:lvl1pPr>
          </a:lstStyle>
          <a:p>
            <a:pPr lvl="0"/>
            <a:r>
              <a:rPr lang="es-ES"/>
              <a:t>Haga clic para modificar el estilo de título del patrón</a:t>
            </a:r>
            <a:endParaRPr lang="en-US"/>
          </a:p>
        </p:txBody>
      </p:sp>
      <p:sp>
        <p:nvSpPr>
          <p:cNvPr id="4" name="Content Placeholder 2"/>
          <p:cNvSpPr txBox="1">
            <a:spLocks noGrp="1"/>
          </p:cNvSpPr>
          <p:nvPr>
            <p:ph idx="1"/>
          </p:nvPr>
        </p:nvSpPr>
        <p:spPr>
          <a:xfrm>
            <a:off x="818708" y="2222284"/>
            <a:ext cx="10554571" cy="3636513"/>
          </a:xfrm>
        </p:spPr>
        <p:txBody>
          <a:bodyPr/>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3"/>
          <p:cNvSpPr txBox="1">
            <a:spLocks noGrp="1"/>
          </p:cNvSpPr>
          <p:nvPr>
            <p:ph type="dt" sz="half" idx="7"/>
          </p:nvPr>
        </p:nvSpPr>
        <p:spPr/>
        <p:txBody>
          <a:bodyPr/>
          <a:lstStyle>
            <a:lvl1pPr>
              <a:defRPr/>
            </a:lvl1pPr>
          </a:lstStyle>
          <a:p>
            <a:pPr lvl="0"/>
            <a:fld id="{90170112-466C-4F0F-A15D-38F347D7CEE6}" type="datetime1">
              <a:rPr lang="en-US"/>
              <a:pPr lvl="0"/>
              <a:t>1/19/2018</a:t>
            </a:fld>
            <a:endParaRPr lang="en-US"/>
          </a:p>
        </p:txBody>
      </p:sp>
      <p:sp>
        <p:nvSpPr>
          <p:cNvPr id="6" name="Footer Placeholder 4"/>
          <p:cNvSpPr txBox="1">
            <a:spLocks noGrp="1"/>
          </p:cNvSpPr>
          <p:nvPr>
            <p:ph type="ftr" sz="quarter" idx="9"/>
          </p:nvPr>
        </p:nvSpPr>
        <p:spPr/>
        <p:txBody>
          <a:bodyPr/>
          <a:lstStyle>
            <a:lvl1pPr>
              <a:defRPr/>
            </a:lvl1pPr>
          </a:lstStyle>
          <a:p>
            <a:pPr lvl="0"/>
            <a:endParaRPr lang="en-US"/>
          </a:p>
        </p:txBody>
      </p:sp>
      <p:sp>
        <p:nvSpPr>
          <p:cNvPr id="7" name="Slide Number Placeholder 5"/>
          <p:cNvSpPr txBox="1">
            <a:spLocks noGrp="1"/>
          </p:cNvSpPr>
          <p:nvPr>
            <p:ph type="sldNum" sz="quarter" idx="8"/>
          </p:nvPr>
        </p:nvSpPr>
        <p:spPr/>
        <p:txBody>
          <a:bodyPr/>
          <a:lstStyle>
            <a:lvl1pPr>
              <a:defRPr/>
            </a:lvl1pPr>
          </a:lstStyle>
          <a:p>
            <a:pPr lvl="0"/>
            <a:fld id="{34B34E19-FE3D-48DA-BC39-AA4C8B04CB81}" type="slidenum">
              <a:t>‹Nº›</a:t>
            </a:fld>
            <a:endParaRPr lang="en-US"/>
          </a:p>
        </p:txBody>
      </p:sp>
    </p:spTree>
    <p:extLst>
      <p:ext uri="{BB962C8B-B14F-4D97-AF65-F5344CB8AC3E}">
        <p14:creationId xmlns:p14="http://schemas.microsoft.com/office/powerpoint/2010/main" val="26967423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Freeform 7"/>
          <p:cNvSpPr/>
          <p:nvPr/>
        </p:nvSpPr>
        <p:spPr>
          <a:xfrm>
            <a:off x="0" y="0"/>
            <a:ext cx="12191996" cy="5203822"/>
          </a:xfrm>
          <a:custGeom>
            <a:avLst/>
            <a:gdLst>
              <a:gd name="f0" fmla="val w"/>
              <a:gd name="f1" fmla="val h"/>
              <a:gd name="f2" fmla="val 0"/>
              <a:gd name="f3" fmla="val 5760"/>
              <a:gd name="f4" fmla="val 3278"/>
              <a:gd name="f5" fmla="val 3090"/>
              <a:gd name="f6" fmla="val 4817"/>
              <a:gd name="f7" fmla="val 4637"/>
              <a:gd name="f8" fmla="val 3270"/>
              <a:gd name="f9" fmla="val 4633"/>
              <a:gd name="f10" fmla="val 3272"/>
              <a:gd name="f11" fmla="val 4627"/>
              <a:gd name="f12" fmla="val 3275"/>
              <a:gd name="f13" fmla="val 4621"/>
              <a:gd name="f14" fmla="val 4616"/>
              <a:gd name="f15" fmla="val 4610"/>
              <a:gd name="f16" fmla="val 4605"/>
              <a:gd name="f17" fmla="val 4599"/>
              <a:gd name="f18" fmla="val 4595"/>
              <a:gd name="f19" fmla="val 4415"/>
              <a:gd name="f20" fmla="*/ f0 1 5760"/>
              <a:gd name="f21" fmla="*/ f1 1 3278"/>
              <a:gd name="f22" fmla="val f2"/>
              <a:gd name="f23" fmla="val f3"/>
              <a:gd name="f24" fmla="val f4"/>
              <a:gd name="f25" fmla="+- f24 0 f22"/>
              <a:gd name="f26" fmla="+- f23 0 f22"/>
              <a:gd name="f27" fmla="*/ f26 1 5760"/>
              <a:gd name="f28" fmla="*/ f25 1 3278"/>
              <a:gd name="f29" fmla="*/ 0 1 f27"/>
              <a:gd name="f30" fmla="*/ f23 1 f27"/>
              <a:gd name="f31" fmla="*/ 0 1 f28"/>
              <a:gd name="f32" fmla="*/ f24 1 f28"/>
              <a:gd name="f33" fmla="*/ f29 f20 1"/>
              <a:gd name="f34" fmla="*/ f30 f20 1"/>
              <a:gd name="f35" fmla="*/ f32 f21 1"/>
              <a:gd name="f36" fmla="*/ f31 f21 1"/>
            </a:gdLst>
            <a:ahLst/>
            <a:cxnLst>
              <a:cxn ang="3cd4">
                <a:pos x="hc" y="t"/>
              </a:cxn>
              <a:cxn ang="0">
                <a:pos x="r" y="vc"/>
              </a:cxn>
              <a:cxn ang="cd4">
                <a:pos x="hc" y="b"/>
              </a:cxn>
              <a:cxn ang="cd2">
                <a:pos x="l" y="vc"/>
              </a:cxn>
            </a:cxnLst>
            <a:rect l="f33" t="f36" r="f34" b="f35"/>
            <a:pathLst>
              <a:path w="5760" h="3278">
                <a:moveTo>
                  <a:pt x="f2" y="f2"/>
                </a:moveTo>
                <a:lnTo>
                  <a:pt x="f3" y="f2"/>
                </a:lnTo>
                <a:lnTo>
                  <a:pt x="f3"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2" y="f5"/>
                </a:lnTo>
                <a:lnTo>
                  <a:pt x="f2" y="f2"/>
                </a:lnTo>
                <a:lnTo>
                  <a:pt x="f2" y="f2"/>
                </a:lnTo>
                <a:close/>
              </a:path>
            </a:pathLst>
          </a:custGeom>
          <a:blipFill>
            <a:blip r:embed="rId2">
              <a:alphaModFix/>
            </a:blip>
            <a:tile sx="101135" sy="101135" algn="tl"/>
          </a:blipFill>
          <a:ln w="9528" cap="rnd">
            <a:solidFill>
              <a:srgbClr val="F03B5E"/>
            </a:solidFill>
            <a:prstDash val="solid"/>
          </a:ln>
        </p:spPr>
        <p:txBody>
          <a:bodyPr lIns="0" tIns="0" rIns="0" bIns="0"/>
          <a:lstStyle/>
          <a:p>
            <a:endParaRPr lang="es-MX"/>
          </a:p>
        </p:txBody>
      </p:sp>
      <p:sp>
        <p:nvSpPr>
          <p:cNvPr id="3" name="Title 1"/>
          <p:cNvSpPr txBox="1">
            <a:spLocks noGrp="1"/>
          </p:cNvSpPr>
          <p:nvPr>
            <p:ph type="title"/>
          </p:nvPr>
        </p:nvSpPr>
        <p:spPr>
          <a:xfrm>
            <a:off x="810002" y="2951399"/>
            <a:ext cx="10561420" cy="1468800"/>
          </a:xfrm>
        </p:spPr>
        <p:txBody>
          <a:bodyPr/>
          <a:lstStyle>
            <a:lvl1pPr algn="r">
              <a:defRPr sz="4800"/>
            </a:lvl1pPr>
          </a:lstStyle>
          <a:p>
            <a:pPr lvl="0"/>
            <a:r>
              <a:rPr lang="es-ES"/>
              <a:t>Haga clic para modificar el estilo de título del patrón</a:t>
            </a:r>
            <a:endParaRPr lang="en-US"/>
          </a:p>
        </p:txBody>
      </p:sp>
      <p:sp>
        <p:nvSpPr>
          <p:cNvPr id="4" name="Text Placeholder 2"/>
          <p:cNvSpPr txBox="1">
            <a:spLocks noGrp="1"/>
          </p:cNvSpPr>
          <p:nvPr>
            <p:ph type="body" idx="1"/>
          </p:nvPr>
        </p:nvSpPr>
        <p:spPr>
          <a:xfrm>
            <a:off x="810002" y="5281199"/>
            <a:ext cx="10561420" cy="433955"/>
          </a:xfrm>
        </p:spPr>
        <p:txBody>
          <a:bodyPr anchor="t">
            <a:noAutofit/>
          </a:bodyPr>
          <a:lstStyle>
            <a:lvl1pPr marL="0" indent="0" algn="r">
              <a:buNone/>
              <a:defRPr/>
            </a:lvl1pPr>
          </a:lstStyle>
          <a:p>
            <a:pPr lvl="0"/>
            <a:r>
              <a:rPr lang="es-ES"/>
              <a:t>Editar el estilo de texto del patrón</a:t>
            </a:r>
          </a:p>
        </p:txBody>
      </p:sp>
      <p:sp>
        <p:nvSpPr>
          <p:cNvPr id="5" name="Date Placeholder 3"/>
          <p:cNvSpPr txBox="1">
            <a:spLocks noGrp="1"/>
          </p:cNvSpPr>
          <p:nvPr>
            <p:ph type="dt" sz="half" idx="7"/>
          </p:nvPr>
        </p:nvSpPr>
        <p:spPr/>
        <p:txBody>
          <a:bodyPr/>
          <a:lstStyle>
            <a:lvl1pPr>
              <a:defRPr/>
            </a:lvl1pPr>
          </a:lstStyle>
          <a:p>
            <a:pPr lvl="0"/>
            <a:fld id="{A7D6BCBB-4D45-409E-8AE1-CF73CD9072DD}" type="datetime1">
              <a:rPr lang="en-US"/>
              <a:pPr lvl="0"/>
              <a:t>1/19/2018</a:t>
            </a:fld>
            <a:endParaRPr lang="en-US"/>
          </a:p>
        </p:txBody>
      </p:sp>
      <p:sp>
        <p:nvSpPr>
          <p:cNvPr id="6" name="Footer Placeholder 4"/>
          <p:cNvSpPr txBox="1">
            <a:spLocks noGrp="1"/>
          </p:cNvSpPr>
          <p:nvPr>
            <p:ph type="ftr" sz="quarter" idx="9"/>
          </p:nvPr>
        </p:nvSpPr>
        <p:spPr/>
        <p:txBody>
          <a:bodyPr/>
          <a:lstStyle>
            <a:lvl1pPr>
              <a:defRPr/>
            </a:lvl1pPr>
          </a:lstStyle>
          <a:p>
            <a:pPr lvl="0"/>
            <a:endParaRPr lang="en-US"/>
          </a:p>
        </p:txBody>
      </p:sp>
      <p:sp>
        <p:nvSpPr>
          <p:cNvPr id="7" name="Slide Number Placeholder 5"/>
          <p:cNvSpPr txBox="1">
            <a:spLocks noGrp="1"/>
          </p:cNvSpPr>
          <p:nvPr>
            <p:ph type="sldNum" sz="quarter" idx="8"/>
          </p:nvPr>
        </p:nvSpPr>
        <p:spPr/>
        <p:txBody>
          <a:bodyPr/>
          <a:lstStyle>
            <a:lvl1pPr>
              <a:defRPr/>
            </a:lvl1pPr>
          </a:lstStyle>
          <a:p>
            <a:pPr lvl="0"/>
            <a:fld id="{2447882A-A200-4AE9-87A1-9F8D81EA54D8}" type="slidenum">
              <a:t>‹Nº›</a:t>
            </a:fld>
            <a:endParaRPr lang="en-US"/>
          </a:p>
        </p:txBody>
      </p:sp>
    </p:spTree>
    <p:extLst>
      <p:ext uri="{BB962C8B-B14F-4D97-AF65-F5344CB8AC3E}">
        <p14:creationId xmlns:p14="http://schemas.microsoft.com/office/powerpoint/2010/main" val="5550505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Freeform 6"/>
          <p:cNvSpPr/>
          <p:nvPr/>
        </p:nvSpPr>
        <p:spPr>
          <a:xfrm>
            <a:off x="0" y="0"/>
            <a:ext cx="12191996" cy="2185992"/>
          </a:xfrm>
          <a:custGeom>
            <a:avLst/>
            <a:gdLst>
              <a:gd name="f0" fmla="val w"/>
              <a:gd name="f1" fmla="val h"/>
              <a:gd name="f2" fmla="val 0"/>
              <a:gd name="f3" fmla="val 5760"/>
              <a:gd name="f4" fmla="val 1377"/>
              <a:gd name="f5" fmla="val 1189"/>
              <a:gd name="f6" fmla="val 943"/>
              <a:gd name="f7" fmla="val 1123"/>
              <a:gd name="f8" fmla="val 1369"/>
              <a:gd name="f9" fmla="val 1127"/>
              <a:gd name="f10" fmla="val 1371"/>
              <a:gd name="f11" fmla="val 1133"/>
              <a:gd name="f12" fmla="val 1374"/>
              <a:gd name="f13" fmla="val 1139"/>
              <a:gd name="f14" fmla="val 1144"/>
              <a:gd name="f15" fmla="val 1150"/>
              <a:gd name="f16" fmla="val 1155"/>
              <a:gd name="f17" fmla="val 1161"/>
              <a:gd name="f18" fmla="val 1165"/>
              <a:gd name="f19" fmla="val 1345"/>
              <a:gd name="f20" fmla="*/ f0 1 5760"/>
              <a:gd name="f21" fmla="*/ f1 1 1377"/>
              <a:gd name="f22" fmla="val f2"/>
              <a:gd name="f23" fmla="val f3"/>
              <a:gd name="f24" fmla="val f4"/>
              <a:gd name="f25" fmla="+- f24 0 f22"/>
              <a:gd name="f26" fmla="+- f23 0 f22"/>
              <a:gd name="f27" fmla="*/ f26 1 5760"/>
              <a:gd name="f28" fmla="*/ f25 1 1377"/>
              <a:gd name="f29" fmla="*/ 0 1 f27"/>
              <a:gd name="f30" fmla="*/ f23 1 f27"/>
              <a:gd name="f31" fmla="*/ 0 1 f28"/>
              <a:gd name="f32" fmla="*/ f24 1 f28"/>
              <a:gd name="f33" fmla="*/ f29 f20 1"/>
              <a:gd name="f34" fmla="*/ f30 f20 1"/>
              <a:gd name="f35" fmla="*/ f32 f21 1"/>
              <a:gd name="f36" fmla="*/ f31 f21 1"/>
            </a:gdLst>
            <a:ahLst/>
            <a:cxnLst>
              <a:cxn ang="3cd4">
                <a:pos x="hc" y="t"/>
              </a:cxn>
              <a:cxn ang="0">
                <a:pos x="r" y="vc"/>
              </a:cxn>
              <a:cxn ang="cd4">
                <a:pos x="hc" y="b"/>
              </a:cxn>
              <a:cxn ang="cd2">
                <a:pos x="l" y="vc"/>
              </a:cxn>
            </a:cxnLst>
            <a:rect l="f33" t="f36" r="f34" b="f35"/>
            <a:pathLst>
              <a:path w="5760" h="1377">
                <a:moveTo>
                  <a:pt x="f3" y="f2"/>
                </a:moveTo>
                <a:lnTo>
                  <a:pt x="f2" y="f2"/>
                </a:lnTo>
                <a:lnTo>
                  <a:pt x="f2"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3" y="f5"/>
                </a:lnTo>
                <a:lnTo>
                  <a:pt x="f3" y="f2"/>
                </a:lnTo>
                <a:close/>
              </a:path>
            </a:pathLst>
          </a:custGeom>
          <a:blipFill>
            <a:blip r:embed="rId2">
              <a:alphaModFix/>
            </a:blip>
            <a:tile sx="101135" sy="101135" algn="tl"/>
          </a:blipFill>
          <a:ln w="9528" cap="rnd">
            <a:solidFill>
              <a:srgbClr val="F03B5E"/>
            </a:solidFill>
            <a:prstDash val="solid"/>
          </a:ln>
        </p:spPr>
        <p:txBody>
          <a:bodyPr lIns="0" tIns="0" rIns="0" bIns="0"/>
          <a:lstStyle/>
          <a:p>
            <a:endParaRPr lang="es-MX"/>
          </a:p>
        </p:txBody>
      </p:sp>
      <p:sp>
        <p:nvSpPr>
          <p:cNvPr id="3" name="Title 1"/>
          <p:cNvSpPr txBox="1">
            <a:spLocks noGrp="1"/>
          </p:cNvSpPr>
          <p:nvPr>
            <p:ph type="title"/>
          </p:nvPr>
        </p:nvSpPr>
        <p:spPr/>
        <p:txBody>
          <a:bodyPr/>
          <a:lstStyle>
            <a:lvl1pPr>
              <a:defRPr/>
            </a:lvl1pPr>
          </a:lstStyle>
          <a:p>
            <a:pPr lvl="0"/>
            <a:r>
              <a:rPr lang="es-ES"/>
              <a:t>Haga clic para modificar el estilo de título del patrón</a:t>
            </a:r>
            <a:endParaRPr lang="en-US"/>
          </a:p>
        </p:txBody>
      </p:sp>
      <p:sp>
        <p:nvSpPr>
          <p:cNvPr id="4" name="Content Placeholder 2"/>
          <p:cNvSpPr txBox="1">
            <a:spLocks noGrp="1"/>
          </p:cNvSpPr>
          <p:nvPr>
            <p:ph idx="1"/>
          </p:nvPr>
        </p:nvSpPr>
        <p:spPr>
          <a:xfrm>
            <a:off x="818708" y="2222284"/>
            <a:ext cx="5185873" cy="3638763"/>
          </a:xfrm>
        </p:spPr>
        <p:txBody>
          <a:bodyPr/>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Content Placeholder 3"/>
          <p:cNvSpPr txBox="1">
            <a:spLocks noGrp="1"/>
          </p:cNvSpPr>
          <p:nvPr>
            <p:ph idx="2"/>
          </p:nvPr>
        </p:nvSpPr>
        <p:spPr>
          <a:xfrm>
            <a:off x="6187415" y="2222284"/>
            <a:ext cx="5194587" cy="3638763"/>
          </a:xfrm>
        </p:spPr>
        <p:txBody>
          <a:bodyPr/>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Date Placeholder 4"/>
          <p:cNvSpPr txBox="1">
            <a:spLocks noGrp="1"/>
          </p:cNvSpPr>
          <p:nvPr>
            <p:ph type="dt" sz="half" idx="7"/>
          </p:nvPr>
        </p:nvSpPr>
        <p:spPr/>
        <p:txBody>
          <a:bodyPr/>
          <a:lstStyle>
            <a:lvl1pPr>
              <a:defRPr/>
            </a:lvl1pPr>
          </a:lstStyle>
          <a:p>
            <a:pPr lvl="0"/>
            <a:fld id="{B935D03E-74E3-456F-9A57-5F4375D5385E}" type="datetime1">
              <a:rPr lang="en-US"/>
              <a:pPr lvl="0"/>
              <a:t>1/19/2018</a:t>
            </a:fld>
            <a:endParaRPr lang="en-US"/>
          </a:p>
        </p:txBody>
      </p:sp>
      <p:sp>
        <p:nvSpPr>
          <p:cNvPr id="7" name="Footer Placeholder 5"/>
          <p:cNvSpPr txBox="1">
            <a:spLocks noGrp="1"/>
          </p:cNvSpPr>
          <p:nvPr>
            <p:ph type="ftr" sz="quarter" idx="9"/>
          </p:nvPr>
        </p:nvSpPr>
        <p:spPr/>
        <p:txBody>
          <a:bodyPr/>
          <a:lstStyle>
            <a:lvl1pPr>
              <a:defRPr/>
            </a:lvl1pPr>
          </a:lstStyle>
          <a:p>
            <a:pPr lvl="0"/>
            <a:endParaRPr lang="en-US"/>
          </a:p>
        </p:txBody>
      </p:sp>
      <p:sp>
        <p:nvSpPr>
          <p:cNvPr id="8" name="Slide Number Placeholder 6"/>
          <p:cNvSpPr txBox="1">
            <a:spLocks noGrp="1"/>
          </p:cNvSpPr>
          <p:nvPr>
            <p:ph type="sldNum" sz="quarter" idx="8"/>
          </p:nvPr>
        </p:nvSpPr>
        <p:spPr/>
        <p:txBody>
          <a:bodyPr/>
          <a:lstStyle>
            <a:lvl1pPr>
              <a:defRPr/>
            </a:lvl1pPr>
          </a:lstStyle>
          <a:p>
            <a:pPr lvl="0"/>
            <a:fld id="{274FC77E-28BA-4C39-83CE-C3824C69D743}" type="slidenum">
              <a:t>‹Nº›</a:t>
            </a:fld>
            <a:endParaRPr lang="en-US"/>
          </a:p>
        </p:txBody>
      </p:sp>
    </p:spTree>
    <p:extLst>
      <p:ext uri="{BB962C8B-B14F-4D97-AF65-F5344CB8AC3E}">
        <p14:creationId xmlns:p14="http://schemas.microsoft.com/office/powerpoint/2010/main" val="40310448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Freeform 6"/>
          <p:cNvSpPr/>
          <p:nvPr/>
        </p:nvSpPr>
        <p:spPr>
          <a:xfrm>
            <a:off x="0" y="0"/>
            <a:ext cx="12191996" cy="2185992"/>
          </a:xfrm>
          <a:custGeom>
            <a:avLst/>
            <a:gdLst>
              <a:gd name="f0" fmla="val w"/>
              <a:gd name="f1" fmla="val h"/>
              <a:gd name="f2" fmla="val 0"/>
              <a:gd name="f3" fmla="val 5760"/>
              <a:gd name="f4" fmla="val 1377"/>
              <a:gd name="f5" fmla="val 1189"/>
              <a:gd name="f6" fmla="val 943"/>
              <a:gd name="f7" fmla="val 1123"/>
              <a:gd name="f8" fmla="val 1369"/>
              <a:gd name="f9" fmla="val 1127"/>
              <a:gd name="f10" fmla="val 1371"/>
              <a:gd name="f11" fmla="val 1133"/>
              <a:gd name="f12" fmla="val 1374"/>
              <a:gd name="f13" fmla="val 1139"/>
              <a:gd name="f14" fmla="val 1144"/>
              <a:gd name="f15" fmla="val 1150"/>
              <a:gd name="f16" fmla="val 1155"/>
              <a:gd name="f17" fmla="val 1161"/>
              <a:gd name="f18" fmla="val 1165"/>
              <a:gd name="f19" fmla="val 1345"/>
              <a:gd name="f20" fmla="*/ f0 1 5760"/>
              <a:gd name="f21" fmla="*/ f1 1 1377"/>
              <a:gd name="f22" fmla="val f2"/>
              <a:gd name="f23" fmla="val f3"/>
              <a:gd name="f24" fmla="val f4"/>
              <a:gd name="f25" fmla="+- f24 0 f22"/>
              <a:gd name="f26" fmla="+- f23 0 f22"/>
              <a:gd name="f27" fmla="*/ f26 1 5760"/>
              <a:gd name="f28" fmla="*/ f25 1 1377"/>
              <a:gd name="f29" fmla="*/ 0 1 f27"/>
              <a:gd name="f30" fmla="*/ f23 1 f27"/>
              <a:gd name="f31" fmla="*/ 0 1 f28"/>
              <a:gd name="f32" fmla="*/ f24 1 f28"/>
              <a:gd name="f33" fmla="*/ f29 f20 1"/>
              <a:gd name="f34" fmla="*/ f30 f20 1"/>
              <a:gd name="f35" fmla="*/ f32 f21 1"/>
              <a:gd name="f36" fmla="*/ f31 f21 1"/>
            </a:gdLst>
            <a:ahLst/>
            <a:cxnLst>
              <a:cxn ang="3cd4">
                <a:pos x="hc" y="t"/>
              </a:cxn>
              <a:cxn ang="0">
                <a:pos x="r" y="vc"/>
              </a:cxn>
              <a:cxn ang="cd4">
                <a:pos x="hc" y="b"/>
              </a:cxn>
              <a:cxn ang="cd2">
                <a:pos x="l" y="vc"/>
              </a:cxn>
            </a:cxnLst>
            <a:rect l="f33" t="f36" r="f34" b="f35"/>
            <a:pathLst>
              <a:path w="5760" h="1377">
                <a:moveTo>
                  <a:pt x="f3" y="f2"/>
                </a:moveTo>
                <a:lnTo>
                  <a:pt x="f2" y="f2"/>
                </a:lnTo>
                <a:lnTo>
                  <a:pt x="f2"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3" y="f5"/>
                </a:lnTo>
                <a:lnTo>
                  <a:pt x="f3" y="f2"/>
                </a:lnTo>
                <a:close/>
              </a:path>
            </a:pathLst>
          </a:custGeom>
          <a:blipFill>
            <a:blip r:embed="rId2">
              <a:alphaModFix/>
            </a:blip>
            <a:tile sx="101135" sy="101135" algn="tl"/>
          </a:blipFill>
          <a:ln w="9528" cap="rnd">
            <a:solidFill>
              <a:srgbClr val="F03B5E"/>
            </a:solidFill>
            <a:prstDash val="solid"/>
          </a:ln>
        </p:spPr>
        <p:txBody>
          <a:bodyPr lIns="0" tIns="0" rIns="0" bIns="0"/>
          <a:lstStyle/>
          <a:p>
            <a:endParaRPr lang="es-MX"/>
          </a:p>
        </p:txBody>
      </p:sp>
      <p:sp>
        <p:nvSpPr>
          <p:cNvPr id="3" name="Title 1"/>
          <p:cNvSpPr txBox="1">
            <a:spLocks noGrp="1"/>
          </p:cNvSpPr>
          <p:nvPr>
            <p:ph type="title"/>
          </p:nvPr>
        </p:nvSpPr>
        <p:spPr/>
        <p:txBody>
          <a:bodyPr/>
          <a:lstStyle>
            <a:lvl1pPr>
              <a:defRPr/>
            </a:lvl1pPr>
          </a:lstStyle>
          <a:p>
            <a:pPr lvl="0"/>
            <a:r>
              <a:rPr lang="es-ES"/>
              <a:t>Haga clic para modificar el estilo de título del patrón</a:t>
            </a:r>
            <a:endParaRPr lang="en-US"/>
          </a:p>
        </p:txBody>
      </p:sp>
      <p:sp>
        <p:nvSpPr>
          <p:cNvPr id="4" name="Text Placeholder 2"/>
          <p:cNvSpPr txBox="1">
            <a:spLocks noGrp="1"/>
          </p:cNvSpPr>
          <p:nvPr>
            <p:ph type="body" idx="1"/>
          </p:nvPr>
        </p:nvSpPr>
        <p:spPr>
          <a:xfrm>
            <a:off x="814730" y="2174872"/>
            <a:ext cx="5189860" cy="576264"/>
          </a:xfrm>
        </p:spPr>
        <p:txBody>
          <a:bodyPr anchor="b" anchorCtr="1">
            <a:noAutofit/>
          </a:bodyPr>
          <a:lstStyle>
            <a:lvl1pPr marL="0" indent="0" algn="ctr">
              <a:spcBef>
                <a:spcPts val="500"/>
              </a:spcBef>
              <a:buNone/>
              <a:defRPr sz="2000"/>
            </a:lvl1pPr>
          </a:lstStyle>
          <a:p>
            <a:pPr lvl="0"/>
            <a:r>
              <a:rPr lang="es-ES"/>
              <a:t>Editar el estilo de texto del patrón</a:t>
            </a:r>
          </a:p>
        </p:txBody>
      </p:sp>
      <p:sp>
        <p:nvSpPr>
          <p:cNvPr id="5" name="Content Placeholder 3"/>
          <p:cNvSpPr txBox="1">
            <a:spLocks noGrp="1"/>
          </p:cNvSpPr>
          <p:nvPr>
            <p:ph idx="2"/>
          </p:nvPr>
        </p:nvSpPr>
        <p:spPr>
          <a:xfrm>
            <a:off x="814730" y="2751136"/>
            <a:ext cx="5189860" cy="3109910"/>
          </a:xfrm>
        </p:spPr>
        <p:txBody>
          <a:bodyPr anchor="t"/>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Text Placeholder 4"/>
          <p:cNvSpPr txBox="1">
            <a:spLocks noGrp="1"/>
          </p:cNvSpPr>
          <p:nvPr>
            <p:ph type="body" idx="3"/>
          </p:nvPr>
        </p:nvSpPr>
        <p:spPr>
          <a:xfrm>
            <a:off x="6187415" y="2174872"/>
            <a:ext cx="5194587" cy="576264"/>
          </a:xfrm>
        </p:spPr>
        <p:txBody>
          <a:bodyPr anchor="b" anchorCtr="1">
            <a:noAutofit/>
          </a:bodyPr>
          <a:lstStyle>
            <a:lvl1pPr marL="0" indent="0" algn="ctr">
              <a:spcBef>
                <a:spcPts val="500"/>
              </a:spcBef>
              <a:buNone/>
              <a:defRPr sz="2000"/>
            </a:lvl1pPr>
          </a:lstStyle>
          <a:p>
            <a:pPr lvl="0"/>
            <a:r>
              <a:rPr lang="es-ES"/>
              <a:t>Editar el estilo de texto del patrón</a:t>
            </a:r>
          </a:p>
        </p:txBody>
      </p:sp>
      <p:sp>
        <p:nvSpPr>
          <p:cNvPr id="7" name="Content Placeholder 5"/>
          <p:cNvSpPr txBox="1">
            <a:spLocks noGrp="1"/>
          </p:cNvSpPr>
          <p:nvPr>
            <p:ph idx="4"/>
          </p:nvPr>
        </p:nvSpPr>
        <p:spPr>
          <a:xfrm>
            <a:off x="6187415" y="2751136"/>
            <a:ext cx="5194587" cy="3109910"/>
          </a:xfrm>
        </p:spPr>
        <p:txBody>
          <a:bodyPr anchor="t"/>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8" name="Date Placeholder 6"/>
          <p:cNvSpPr txBox="1">
            <a:spLocks noGrp="1"/>
          </p:cNvSpPr>
          <p:nvPr>
            <p:ph type="dt" sz="half" idx="7"/>
          </p:nvPr>
        </p:nvSpPr>
        <p:spPr/>
        <p:txBody>
          <a:bodyPr/>
          <a:lstStyle>
            <a:lvl1pPr>
              <a:defRPr/>
            </a:lvl1pPr>
          </a:lstStyle>
          <a:p>
            <a:pPr lvl="0"/>
            <a:fld id="{EDB2E76F-8D99-48C8-9E60-48EB419B4B9A}" type="datetime1">
              <a:rPr lang="en-US"/>
              <a:pPr lvl="0"/>
              <a:t>1/19/2018</a:t>
            </a:fld>
            <a:endParaRPr lang="en-US"/>
          </a:p>
        </p:txBody>
      </p:sp>
      <p:sp>
        <p:nvSpPr>
          <p:cNvPr id="9" name="Footer Placeholder 7"/>
          <p:cNvSpPr txBox="1">
            <a:spLocks noGrp="1"/>
          </p:cNvSpPr>
          <p:nvPr>
            <p:ph type="ftr" sz="quarter" idx="9"/>
          </p:nvPr>
        </p:nvSpPr>
        <p:spPr/>
        <p:txBody>
          <a:bodyPr/>
          <a:lstStyle>
            <a:lvl1pPr>
              <a:defRPr/>
            </a:lvl1pPr>
          </a:lstStyle>
          <a:p>
            <a:pPr lvl="0"/>
            <a:endParaRPr lang="en-US"/>
          </a:p>
        </p:txBody>
      </p:sp>
      <p:sp>
        <p:nvSpPr>
          <p:cNvPr id="10" name="Slide Number Placeholder 8"/>
          <p:cNvSpPr txBox="1">
            <a:spLocks noGrp="1"/>
          </p:cNvSpPr>
          <p:nvPr>
            <p:ph type="sldNum" sz="quarter" idx="8"/>
          </p:nvPr>
        </p:nvSpPr>
        <p:spPr/>
        <p:txBody>
          <a:bodyPr/>
          <a:lstStyle>
            <a:lvl1pPr>
              <a:defRPr/>
            </a:lvl1pPr>
          </a:lstStyle>
          <a:p>
            <a:pPr lvl="0"/>
            <a:fld id="{F278D37C-9F1A-49B3-B71D-8F49C1821635}" type="slidenum">
              <a:t>‹Nº›</a:t>
            </a:fld>
            <a:endParaRPr lang="en-US"/>
          </a:p>
        </p:txBody>
      </p:sp>
    </p:spTree>
    <p:extLst>
      <p:ext uri="{BB962C8B-B14F-4D97-AF65-F5344CB8AC3E}">
        <p14:creationId xmlns:p14="http://schemas.microsoft.com/office/powerpoint/2010/main" val="25138012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Freeform 6"/>
          <p:cNvSpPr/>
          <p:nvPr/>
        </p:nvSpPr>
        <p:spPr>
          <a:xfrm>
            <a:off x="0" y="0"/>
            <a:ext cx="12191996" cy="2185992"/>
          </a:xfrm>
          <a:custGeom>
            <a:avLst/>
            <a:gdLst>
              <a:gd name="f0" fmla="val w"/>
              <a:gd name="f1" fmla="val h"/>
              <a:gd name="f2" fmla="val 0"/>
              <a:gd name="f3" fmla="val 5760"/>
              <a:gd name="f4" fmla="val 1377"/>
              <a:gd name="f5" fmla="val 1189"/>
              <a:gd name="f6" fmla="val 943"/>
              <a:gd name="f7" fmla="val 1123"/>
              <a:gd name="f8" fmla="val 1369"/>
              <a:gd name="f9" fmla="val 1127"/>
              <a:gd name="f10" fmla="val 1371"/>
              <a:gd name="f11" fmla="val 1133"/>
              <a:gd name="f12" fmla="val 1374"/>
              <a:gd name="f13" fmla="val 1139"/>
              <a:gd name="f14" fmla="val 1144"/>
              <a:gd name="f15" fmla="val 1150"/>
              <a:gd name="f16" fmla="val 1155"/>
              <a:gd name="f17" fmla="val 1161"/>
              <a:gd name="f18" fmla="val 1165"/>
              <a:gd name="f19" fmla="val 1345"/>
              <a:gd name="f20" fmla="*/ f0 1 5760"/>
              <a:gd name="f21" fmla="*/ f1 1 1377"/>
              <a:gd name="f22" fmla="val f2"/>
              <a:gd name="f23" fmla="val f3"/>
              <a:gd name="f24" fmla="val f4"/>
              <a:gd name="f25" fmla="+- f24 0 f22"/>
              <a:gd name="f26" fmla="+- f23 0 f22"/>
              <a:gd name="f27" fmla="*/ f26 1 5760"/>
              <a:gd name="f28" fmla="*/ f25 1 1377"/>
              <a:gd name="f29" fmla="*/ 0 1 f27"/>
              <a:gd name="f30" fmla="*/ f23 1 f27"/>
              <a:gd name="f31" fmla="*/ 0 1 f28"/>
              <a:gd name="f32" fmla="*/ f24 1 f28"/>
              <a:gd name="f33" fmla="*/ f29 f20 1"/>
              <a:gd name="f34" fmla="*/ f30 f20 1"/>
              <a:gd name="f35" fmla="*/ f32 f21 1"/>
              <a:gd name="f36" fmla="*/ f31 f21 1"/>
            </a:gdLst>
            <a:ahLst/>
            <a:cxnLst>
              <a:cxn ang="3cd4">
                <a:pos x="hc" y="t"/>
              </a:cxn>
              <a:cxn ang="0">
                <a:pos x="r" y="vc"/>
              </a:cxn>
              <a:cxn ang="cd4">
                <a:pos x="hc" y="b"/>
              </a:cxn>
              <a:cxn ang="cd2">
                <a:pos x="l" y="vc"/>
              </a:cxn>
            </a:cxnLst>
            <a:rect l="f33" t="f36" r="f34" b="f35"/>
            <a:pathLst>
              <a:path w="5760" h="1377">
                <a:moveTo>
                  <a:pt x="f3" y="f2"/>
                </a:moveTo>
                <a:lnTo>
                  <a:pt x="f2" y="f2"/>
                </a:lnTo>
                <a:lnTo>
                  <a:pt x="f2"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3" y="f5"/>
                </a:lnTo>
                <a:lnTo>
                  <a:pt x="f3" y="f2"/>
                </a:lnTo>
                <a:close/>
              </a:path>
            </a:pathLst>
          </a:custGeom>
          <a:blipFill>
            <a:blip r:embed="rId2">
              <a:alphaModFix/>
            </a:blip>
            <a:tile sx="101135" sy="101135" algn="tl"/>
          </a:blipFill>
          <a:ln w="9528" cap="rnd">
            <a:solidFill>
              <a:srgbClr val="F03B5E"/>
            </a:solidFill>
            <a:prstDash val="solid"/>
          </a:ln>
        </p:spPr>
        <p:txBody>
          <a:bodyPr lIns="0" tIns="0" rIns="0" bIns="0"/>
          <a:lstStyle/>
          <a:p>
            <a:endParaRPr lang="es-MX"/>
          </a:p>
        </p:txBody>
      </p:sp>
      <p:sp>
        <p:nvSpPr>
          <p:cNvPr id="3" name="Title 1"/>
          <p:cNvSpPr txBox="1">
            <a:spLocks noGrp="1"/>
          </p:cNvSpPr>
          <p:nvPr>
            <p:ph type="title"/>
          </p:nvPr>
        </p:nvSpPr>
        <p:spPr/>
        <p:txBody>
          <a:bodyPr/>
          <a:lstStyle>
            <a:lvl1pPr>
              <a:defRPr/>
            </a:lvl1pPr>
          </a:lstStyle>
          <a:p>
            <a:pPr lvl="0"/>
            <a:r>
              <a:rPr lang="es-ES"/>
              <a:t>Haga clic para modificar el estilo de título del patrón</a:t>
            </a:r>
            <a:endParaRPr lang="en-US"/>
          </a:p>
        </p:txBody>
      </p:sp>
      <p:sp>
        <p:nvSpPr>
          <p:cNvPr id="4" name="Date Placeholder 2"/>
          <p:cNvSpPr txBox="1">
            <a:spLocks noGrp="1"/>
          </p:cNvSpPr>
          <p:nvPr>
            <p:ph type="dt" sz="half" idx="7"/>
          </p:nvPr>
        </p:nvSpPr>
        <p:spPr/>
        <p:txBody>
          <a:bodyPr/>
          <a:lstStyle>
            <a:lvl1pPr>
              <a:defRPr/>
            </a:lvl1pPr>
          </a:lstStyle>
          <a:p>
            <a:pPr lvl="0"/>
            <a:fld id="{241DE871-0DFA-432D-B01E-5D61560419D7}" type="datetime1">
              <a:rPr lang="en-US"/>
              <a:pPr lvl="0"/>
              <a:t>1/19/2018</a:t>
            </a:fld>
            <a:endParaRPr lang="en-US"/>
          </a:p>
        </p:txBody>
      </p:sp>
      <p:sp>
        <p:nvSpPr>
          <p:cNvPr id="5" name="Footer Placeholder 3"/>
          <p:cNvSpPr txBox="1">
            <a:spLocks noGrp="1"/>
          </p:cNvSpPr>
          <p:nvPr>
            <p:ph type="ftr" sz="quarter" idx="9"/>
          </p:nvPr>
        </p:nvSpPr>
        <p:spPr/>
        <p:txBody>
          <a:bodyPr/>
          <a:lstStyle>
            <a:lvl1pPr>
              <a:defRPr/>
            </a:lvl1pPr>
          </a:lstStyle>
          <a:p>
            <a:pPr lvl="0"/>
            <a:endParaRPr lang="en-US"/>
          </a:p>
        </p:txBody>
      </p:sp>
      <p:sp>
        <p:nvSpPr>
          <p:cNvPr id="6" name="Slide Number Placeholder 4"/>
          <p:cNvSpPr txBox="1">
            <a:spLocks noGrp="1"/>
          </p:cNvSpPr>
          <p:nvPr>
            <p:ph type="sldNum" sz="quarter" idx="8"/>
          </p:nvPr>
        </p:nvSpPr>
        <p:spPr/>
        <p:txBody>
          <a:bodyPr/>
          <a:lstStyle>
            <a:lvl1pPr>
              <a:defRPr/>
            </a:lvl1pPr>
          </a:lstStyle>
          <a:p>
            <a:pPr lvl="0"/>
            <a:fld id="{94793098-BE1B-47D7-B1F9-1C8AE4C7EAC9}" type="slidenum">
              <a:t>‹Nº›</a:t>
            </a:fld>
            <a:endParaRPr lang="en-US"/>
          </a:p>
        </p:txBody>
      </p:sp>
    </p:spTree>
    <p:extLst>
      <p:ext uri="{BB962C8B-B14F-4D97-AF65-F5344CB8AC3E}">
        <p14:creationId xmlns:p14="http://schemas.microsoft.com/office/powerpoint/2010/main" val="20289446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fld id="{B453CFB6-CDC9-466B-9168-BBCE415C9E38}" type="datetime1">
              <a:rPr lang="en-US"/>
              <a:pPr lvl="0"/>
              <a:t>1/19/2018</a:t>
            </a:fld>
            <a:endParaRPr lang="en-US"/>
          </a:p>
        </p:txBody>
      </p:sp>
      <p:sp>
        <p:nvSpPr>
          <p:cNvPr id="3" name="Footer Placeholder 2"/>
          <p:cNvSpPr txBox="1">
            <a:spLocks noGrp="1"/>
          </p:cNvSpPr>
          <p:nvPr>
            <p:ph type="ftr" sz="quarter" idx="9"/>
          </p:nvPr>
        </p:nvSpPr>
        <p:spPr/>
        <p:txBody>
          <a:bodyPr/>
          <a:lstStyle>
            <a:lvl1pPr>
              <a:defRPr/>
            </a:lvl1pPr>
          </a:lstStyle>
          <a:p>
            <a:pPr lvl="0"/>
            <a:endParaRPr lang="en-US"/>
          </a:p>
        </p:txBody>
      </p:sp>
      <p:sp>
        <p:nvSpPr>
          <p:cNvPr id="4" name="Slide Number Placeholder 3"/>
          <p:cNvSpPr txBox="1">
            <a:spLocks noGrp="1"/>
          </p:cNvSpPr>
          <p:nvPr>
            <p:ph type="sldNum" sz="quarter" idx="8"/>
          </p:nvPr>
        </p:nvSpPr>
        <p:spPr/>
        <p:txBody>
          <a:bodyPr/>
          <a:lstStyle>
            <a:lvl1pPr>
              <a:defRPr/>
            </a:lvl1pPr>
          </a:lstStyle>
          <a:p>
            <a:pPr lvl="0"/>
            <a:fld id="{F2653767-69C3-4D97-B782-4706FCAFB5C0}" type="slidenum">
              <a:t>‹Nº›</a:t>
            </a:fld>
            <a:endParaRPr lang="en-US"/>
          </a:p>
        </p:txBody>
      </p:sp>
    </p:spTree>
    <p:extLst>
      <p:ext uri="{BB962C8B-B14F-4D97-AF65-F5344CB8AC3E}">
        <p14:creationId xmlns:p14="http://schemas.microsoft.com/office/powerpoint/2010/main" val="40782455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Freeform 6"/>
          <p:cNvSpPr/>
          <p:nvPr/>
        </p:nvSpPr>
        <p:spPr>
          <a:xfrm>
            <a:off x="1073148" y="446090"/>
            <a:ext cx="3547533" cy="1814654"/>
          </a:xfrm>
          <a:custGeom>
            <a:avLst/>
            <a:gdLst>
              <a:gd name="f0" fmla="val w"/>
              <a:gd name="f1" fmla="val h"/>
              <a:gd name="f2" fmla="val 0"/>
              <a:gd name="f3" fmla="val 3384"/>
              <a:gd name="f4" fmla="val 2308"/>
              <a:gd name="f5" fmla="val 3340"/>
              <a:gd name="f6" fmla="val 44"/>
              <a:gd name="f7" fmla="val 34"/>
              <a:gd name="f8" fmla="val 26"/>
              <a:gd name="f9" fmla="val 4"/>
              <a:gd name="f10" fmla="val 20"/>
              <a:gd name="f11" fmla="val 8"/>
              <a:gd name="f12" fmla="val 12"/>
              <a:gd name="f13" fmla="val 2076"/>
              <a:gd name="f14" fmla="val 2086"/>
              <a:gd name="f15" fmla="val 2094"/>
              <a:gd name="f16" fmla="val 2100"/>
              <a:gd name="f17" fmla="val 2108"/>
              <a:gd name="f18" fmla="val 2112"/>
              <a:gd name="f19" fmla="val 2116"/>
              <a:gd name="f20" fmla="val 2120"/>
              <a:gd name="f21" fmla="val 474"/>
              <a:gd name="f22" fmla="val 650"/>
              <a:gd name="f23" fmla="val 2296"/>
              <a:gd name="f24" fmla="val 656"/>
              <a:gd name="f25" fmla="val 2300"/>
              <a:gd name="f26" fmla="val 664"/>
              <a:gd name="f27" fmla="val 2304"/>
              <a:gd name="f28" fmla="val 672"/>
              <a:gd name="f29" fmla="val 680"/>
              <a:gd name="f30" fmla="val 688"/>
              <a:gd name="f31" fmla="val 696"/>
              <a:gd name="f32" fmla="val 704"/>
              <a:gd name="f33" fmla="val 710"/>
              <a:gd name="f34" fmla="val 886"/>
              <a:gd name="f35" fmla="val 3350"/>
              <a:gd name="f36" fmla="val 3358"/>
              <a:gd name="f37" fmla="val 3364"/>
              <a:gd name="f38" fmla="val 3372"/>
              <a:gd name="f39" fmla="val 3376"/>
              <a:gd name="f40" fmla="val 3380"/>
              <a:gd name="f41" fmla="*/ f0 1 3384"/>
              <a:gd name="f42" fmla="*/ f1 1 2308"/>
              <a:gd name="f43" fmla="val f2"/>
              <a:gd name="f44" fmla="val f3"/>
              <a:gd name="f45" fmla="val f4"/>
              <a:gd name="f46" fmla="+- f45 0 f43"/>
              <a:gd name="f47" fmla="+- f44 0 f43"/>
              <a:gd name="f48" fmla="*/ f47 1 3384"/>
              <a:gd name="f49" fmla="*/ f46 1 2308"/>
              <a:gd name="f50" fmla="*/ 0 1 f48"/>
              <a:gd name="f51" fmla="*/ f44 1 f48"/>
              <a:gd name="f52" fmla="*/ 0 1 f49"/>
              <a:gd name="f53" fmla="*/ f45 1 f49"/>
              <a:gd name="f54" fmla="*/ f50 f41 1"/>
              <a:gd name="f55" fmla="*/ f51 f41 1"/>
              <a:gd name="f56" fmla="*/ f53 f42 1"/>
              <a:gd name="f57" fmla="*/ f52 f42 1"/>
            </a:gdLst>
            <a:ahLst/>
            <a:cxnLst>
              <a:cxn ang="3cd4">
                <a:pos x="hc" y="t"/>
              </a:cxn>
              <a:cxn ang="0">
                <a:pos x="r" y="vc"/>
              </a:cxn>
              <a:cxn ang="cd4">
                <a:pos x="hc" y="b"/>
              </a:cxn>
              <a:cxn ang="cd2">
                <a:pos x="l" y="vc"/>
              </a:cxn>
            </a:cxnLst>
            <a:rect l="f54" t="f57" r="f55" b="f56"/>
            <a:pathLst>
              <a:path w="3384" h="2308">
                <a:moveTo>
                  <a:pt x="f5" y="f2"/>
                </a:moveTo>
                <a:lnTo>
                  <a:pt x="f6" y="f2"/>
                </a:lnTo>
                <a:lnTo>
                  <a:pt x="f6" y="f2"/>
                </a:lnTo>
                <a:lnTo>
                  <a:pt x="f7" y="f2"/>
                </a:lnTo>
                <a:lnTo>
                  <a:pt x="f8" y="f9"/>
                </a:lnTo>
                <a:lnTo>
                  <a:pt x="f10" y="f11"/>
                </a:lnTo>
                <a:lnTo>
                  <a:pt x="f12" y="f12"/>
                </a:lnTo>
                <a:lnTo>
                  <a:pt x="f11" y="f10"/>
                </a:lnTo>
                <a:lnTo>
                  <a:pt x="f9" y="f8"/>
                </a:lnTo>
                <a:lnTo>
                  <a:pt x="f2" y="f7"/>
                </a:lnTo>
                <a:lnTo>
                  <a:pt x="f2" y="f6"/>
                </a:lnTo>
                <a:lnTo>
                  <a:pt x="f2" y="f13"/>
                </a:lnTo>
                <a:lnTo>
                  <a:pt x="f2" y="f13"/>
                </a:lnTo>
                <a:lnTo>
                  <a:pt x="f2" y="f14"/>
                </a:lnTo>
                <a:lnTo>
                  <a:pt x="f9" y="f15"/>
                </a:lnTo>
                <a:lnTo>
                  <a:pt x="f11" y="f16"/>
                </a:lnTo>
                <a:lnTo>
                  <a:pt x="f12" y="f17"/>
                </a:lnTo>
                <a:lnTo>
                  <a:pt x="f10" y="f18"/>
                </a:lnTo>
                <a:lnTo>
                  <a:pt x="f8" y="f19"/>
                </a:lnTo>
                <a:lnTo>
                  <a:pt x="f7" y="f20"/>
                </a:lnTo>
                <a:lnTo>
                  <a:pt x="f6" y="f20"/>
                </a:lnTo>
                <a:lnTo>
                  <a:pt x="f21" y="f20"/>
                </a:lnTo>
                <a:lnTo>
                  <a:pt x="f22" y="f23"/>
                </a:lnTo>
                <a:lnTo>
                  <a:pt x="f22" y="f23"/>
                </a:lnTo>
                <a:lnTo>
                  <a:pt x="f24" y="f25"/>
                </a:lnTo>
                <a:lnTo>
                  <a:pt x="f26" y="f27"/>
                </a:lnTo>
                <a:lnTo>
                  <a:pt x="f28" y="f4"/>
                </a:lnTo>
                <a:lnTo>
                  <a:pt x="f29" y="f4"/>
                </a:lnTo>
                <a:lnTo>
                  <a:pt x="f30" y="f4"/>
                </a:lnTo>
                <a:lnTo>
                  <a:pt x="f31" y="f27"/>
                </a:lnTo>
                <a:lnTo>
                  <a:pt x="f32" y="f25"/>
                </a:lnTo>
                <a:lnTo>
                  <a:pt x="f33" y="f23"/>
                </a:lnTo>
                <a:lnTo>
                  <a:pt x="f34" y="f20"/>
                </a:lnTo>
                <a:lnTo>
                  <a:pt x="f5" y="f20"/>
                </a:lnTo>
                <a:lnTo>
                  <a:pt x="f5" y="f20"/>
                </a:lnTo>
                <a:lnTo>
                  <a:pt x="f35" y="f20"/>
                </a:lnTo>
                <a:lnTo>
                  <a:pt x="f36" y="f19"/>
                </a:lnTo>
                <a:lnTo>
                  <a:pt x="f37" y="f18"/>
                </a:lnTo>
                <a:lnTo>
                  <a:pt x="f38" y="f17"/>
                </a:lnTo>
                <a:lnTo>
                  <a:pt x="f39" y="f16"/>
                </a:lnTo>
                <a:lnTo>
                  <a:pt x="f40" y="f15"/>
                </a:lnTo>
                <a:lnTo>
                  <a:pt x="f3" y="f14"/>
                </a:lnTo>
                <a:lnTo>
                  <a:pt x="f3" y="f13"/>
                </a:lnTo>
                <a:lnTo>
                  <a:pt x="f3" y="f6"/>
                </a:lnTo>
                <a:lnTo>
                  <a:pt x="f3" y="f6"/>
                </a:lnTo>
                <a:lnTo>
                  <a:pt x="f3" y="f7"/>
                </a:lnTo>
                <a:lnTo>
                  <a:pt x="f40" y="f8"/>
                </a:lnTo>
                <a:lnTo>
                  <a:pt x="f39" y="f10"/>
                </a:lnTo>
                <a:lnTo>
                  <a:pt x="f38" y="f12"/>
                </a:lnTo>
                <a:lnTo>
                  <a:pt x="f37" y="f11"/>
                </a:lnTo>
                <a:lnTo>
                  <a:pt x="f36" y="f9"/>
                </a:lnTo>
                <a:lnTo>
                  <a:pt x="f35" y="f2"/>
                </a:lnTo>
                <a:lnTo>
                  <a:pt x="f5" y="f2"/>
                </a:lnTo>
                <a:lnTo>
                  <a:pt x="f5" y="f2"/>
                </a:lnTo>
                <a:close/>
              </a:path>
            </a:pathLst>
          </a:custGeom>
          <a:blipFill>
            <a:blip r:embed="rId2">
              <a:alphaModFix/>
            </a:blip>
            <a:tile sx="101135" sy="101135" algn="tl"/>
          </a:blipFill>
          <a:ln w="9528" cap="rnd">
            <a:solidFill>
              <a:srgbClr val="F03B5E"/>
            </a:solidFill>
            <a:prstDash val="solid"/>
          </a:ln>
        </p:spPr>
        <p:txBody>
          <a:bodyPr lIns="0" tIns="0" rIns="0" bIns="0"/>
          <a:lstStyle/>
          <a:p>
            <a:endParaRPr lang="es-MX"/>
          </a:p>
        </p:txBody>
      </p:sp>
      <p:sp>
        <p:nvSpPr>
          <p:cNvPr id="3" name="Title 1"/>
          <p:cNvSpPr txBox="1">
            <a:spLocks noGrp="1"/>
          </p:cNvSpPr>
          <p:nvPr>
            <p:ph type="title"/>
          </p:nvPr>
        </p:nvSpPr>
        <p:spPr>
          <a:xfrm>
            <a:off x="1073148" y="446090"/>
            <a:ext cx="3547533" cy="1618396"/>
          </a:xfrm>
        </p:spPr>
        <p:txBody>
          <a:bodyPr/>
          <a:lstStyle>
            <a:lvl1pPr>
              <a:defRPr sz="2000"/>
            </a:lvl1pPr>
          </a:lstStyle>
          <a:p>
            <a:pPr lvl="0"/>
            <a:r>
              <a:rPr lang="es-ES"/>
              <a:t>Haga clic para modificar el estilo de título del patrón</a:t>
            </a:r>
            <a:endParaRPr lang="en-US"/>
          </a:p>
        </p:txBody>
      </p:sp>
      <p:sp>
        <p:nvSpPr>
          <p:cNvPr id="4" name="Content Placeholder 2"/>
          <p:cNvSpPr txBox="1">
            <a:spLocks noGrp="1"/>
          </p:cNvSpPr>
          <p:nvPr>
            <p:ph idx="1"/>
          </p:nvPr>
        </p:nvSpPr>
        <p:spPr>
          <a:xfrm>
            <a:off x="4855628" y="446090"/>
            <a:ext cx="6252630" cy="5414967"/>
          </a:xfrm>
        </p:spPr>
        <p:txBody>
          <a:bodyPr/>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3"/>
          <p:cNvSpPr txBox="1">
            <a:spLocks noGrp="1"/>
          </p:cNvSpPr>
          <p:nvPr>
            <p:ph type="body" idx="2"/>
          </p:nvPr>
        </p:nvSpPr>
        <p:spPr>
          <a:xfrm>
            <a:off x="1073148" y="2260735"/>
            <a:ext cx="3547533" cy="3600312"/>
          </a:xfrm>
        </p:spPr>
        <p:txBody>
          <a:bodyPr/>
          <a:lstStyle>
            <a:lvl1pPr marL="0" indent="0">
              <a:spcBef>
                <a:spcPts val="300"/>
              </a:spcBef>
              <a:buNone/>
              <a:defRPr sz="1400"/>
            </a:lvl1pPr>
          </a:lstStyle>
          <a:p>
            <a:pPr lvl="0"/>
            <a:r>
              <a:rPr lang="es-ES"/>
              <a:t>Editar el estilo de texto del patrón</a:t>
            </a:r>
          </a:p>
        </p:txBody>
      </p:sp>
      <p:sp>
        <p:nvSpPr>
          <p:cNvPr id="6" name="Date Placeholder 4"/>
          <p:cNvSpPr txBox="1">
            <a:spLocks noGrp="1"/>
          </p:cNvSpPr>
          <p:nvPr>
            <p:ph type="dt" sz="half" idx="7"/>
          </p:nvPr>
        </p:nvSpPr>
        <p:spPr/>
        <p:txBody>
          <a:bodyPr/>
          <a:lstStyle>
            <a:lvl1pPr>
              <a:defRPr/>
            </a:lvl1pPr>
          </a:lstStyle>
          <a:p>
            <a:pPr lvl="0"/>
            <a:fld id="{F9188EA0-36D3-445E-92F3-66BD0DE5558C}" type="datetime1">
              <a:rPr lang="en-US"/>
              <a:pPr lvl="0"/>
              <a:t>1/19/2018</a:t>
            </a:fld>
            <a:endParaRPr lang="en-US"/>
          </a:p>
        </p:txBody>
      </p:sp>
      <p:sp>
        <p:nvSpPr>
          <p:cNvPr id="7" name="Footer Placeholder 5"/>
          <p:cNvSpPr txBox="1">
            <a:spLocks noGrp="1"/>
          </p:cNvSpPr>
          <p:nvPr>
            <p:ph type="ftr" sz="quarter" idx="9"/>
          </p:nvPr>
        </p:nvSpPr>
        <p:spPr/>
        <p:txBody>
          <a:bodyPr/>
          <a:lstStyle>
            <a:lvl1pPr>
              <a:defRPr/>
            </a:lvl1pPr>
          </a:lstStyle>
          <a:p>
            <a:pPr lvl="0"/>
            <a:endParaRPr lang="en-US"/>
          </a:p>
        </p:txBody>
      </p:sp>
      <p:sp>
        <p:nvSpPr>
          <p:cNvPr id="8" name="Slide Number Placeholder 6"/>
          <p:cNvSpPr txBox="1">
            <a:spLocks noGrp="1"/>
          </p:cNvSpPr>
          <p:nvPr>
            <p:ph type="sldNum" sz="quarter" idx="8"/>
          </p:nvPr>
        </p:nvSpPr>
        <p:spPr/>
        <p:txBody>
          <a:bodyPr/>
          <a:lstStyle>
            <a:lvl1pPr>
              <a:defRPr/>
            </a:lvl1pPr>
          </a:lstStyle>
          <a:p>
            <a:pPr lvl="0"/>
            <a:fld id="{96CECA74-F6FC-439B-AF9C-6B80E5A6ABC0}" type="slidenum">
              <a:t>‹Nº›</a:t>
            </a:fld>
            <a:endParaRPr lang="en-US"/>
          </a:p>
        </p:txBody>
      </p:sp>
    </p:spTree>
    <p:extLst>
      <p:ext uri="{BB962C8B-B14F-4D97-AF65-F5344CB8AC3E}">
        <p14:creationId xmlns:p14="http://schemas.microsoft.com/office/powerpoint/2010/main" val="25228711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txBox="1">
            <a:spLocks noGrp="1"/>
          </p:cNvSpPr>
          <p:nvPr>
            <p:ph type="title"/>
          </p:nvPr>
        </p:nvSpPr>
        <p:spPr>
          <a:xfrm>
            <a:off x="814730" y="727524"/>
            <a:ext cx="4852985" cy="1617162"/>
          </a:xfrm>
        </p:spPr>
        <p:txBody>
          <a:bodyPr>
            <a:normAutofit/>
          </a:bodyPr>
          <a:lstStyle>
            <a:lvl1pPr>
              <a:defRPr sz="2400" b="0"/>
            </a:lvl1pPr>
          </a:lstStyle>
          <a:p>
            <a:pPr lvl="0"/>
            <a:r>
              <a:rPr lang="es-ES"/>
              <a:t>Haga clic para modificar el estilo de título del patrón</a:t>
            </a:r>
            <a:endParaRPr lang="en-US"/>
          </a:p>
        </p:txBody>
      </p:sp>
      <p:sp>
        <p:nvSpPr>
          <p:cNvPr id="3" name="Picture Placeholder 11"/>
          <p:cNvSpPr txBox="1">
            <a:spLocks noGrp="1"/>
          </p:cNvSpPr>
          <p:nvPr>
            <p:ph type="pic" idx="1"/>
          </p:nvPr>
        </p:nvSpPr>
        <p:spPr>
          <a:xfrm>
            <a:off x="6098115" y="0"/>
            <a:ext cx="6093881" cy="6858000"/>
          </a:xfrm>
          <a:ln w="9528">
            <a:solidFill>
              <a:srgbClr val="636363"/>
            </a:solidFill>
            <a:prstDash val="solid"/>
            <a:round/>
          </a:ln>
        </p:spPr>
        <p:txBody>
          <a:bodyPr anchor="t" anchorCtr="1"/>
          <a:lstStyle>
            <a:lvl1pPr algn="ctr">
              <a:spcBef>
                <a:spcPts val="300"/>
              </a:spcBef>
              <a:buNone/>
              <a:defRPr sz="1400"/>
            </a:lvl1pPr>
          </a:lstStyle>
          <a:p>
            <a:pPr lvl="0"/>
            <a:r>
              <a:rPr lang="es-ES"/>
              <a:t>Haga clic en el icono para agregar una imagen</a:t>
            </a:r>
            <a:endParaRPr lang="en-US"/>
          </a:p>
        </p:txBody>
      </p:sp>
      <p:sp>
        <p:nvSpPr>
          <p:cNvPr id="4" name="Text Placeholder 3"/>
          <p:cNvSpPr txBox="1">
            <a:spLocks noGrp="1"/>
          </p:cNvSpPr>
          <p:nvPr>
            <p:ph type="body" idx="2"/>
          </p:nvPr>
        </p:nvSpPr>
        <p:spPr>
          <a:xfrm>
            <a:off x="814730" y="2344686"/>
            <a:ext cx="4852985" cy="3516361"/>
          </a:xfrm>
        </p:spPr>
        <p:txBody>
          <a:bodyPr anchor="t"/>
          <a:lstStyle>
            <a:lvl1pPr marL="0" indent="0">
              <a:spcBef>
                <a:spcPts val="300"/>
              </a:spcBef>
              <a:buNone/>
              <a:defRPr sz="1200"/>
            </a:lvl1pPr>
          </a:lstStyle>
          <a:p>
            <a:pPr lvl="0"/>
            <a:r>
              <a:rPr lang="es-ES"/>
              <a:t>Editar el estilo de texto del patrón</a:t>
            </a:r>
          </a:p>
        </p:txBody>
      </p:sp>
      <p:sp>
        <p:nvSpPr>
          <p:cNvPr id="5" name="Date Placeholder 4"/>
          <p:cNvSpPr txBox="1">
            <a:spLocks noGrp="1"/>
          </p:cNvSpPr>
          <p:nvPr>
            <p:ph type="dt" sz="half" idx="7"/>
          </p:nvPr>
        </p:nvSpPr>
        <p:spPr>
          <a:xfrm>
            <a:off x="3885806" y="6041358"/>
            <a:ext cx="976880" cy="365129"/>
          </a:xfrm>
        </p:spPr>
        <p:txBody>
          <a:bodyPr/>
          <a:lstStyle>
            <a:lvl1pPr>
              <a:defRPr/>
            </a:lvl1pPr>
          </a:lstStyle>
          <a:p>
            <a:pPr lvl="0"/>
            <a:fld id="{C526842E-7D22-4B34-A7A4-5E427C1C6F0C}" type="datetime1">
              <a:rPr lang="en-US"/>
              <a:pPr lvl="0"/>
              <a:t>1/19/2018</a:t>
            </a:fld>
            <a:endParaRPr lang="en-US"/>
          </a:p>
        </p:txBody>
      </p:sp>
      <p:sp>
        <p:nvSpPr>
          <p:cNvPr id="6" name="Footer Placeholder 5"/>
          <p:cNvSpPr txBox="1">
            <a:spLocks noGrp="1"/>
          </p:cNvSpPr>
          <p:nvPr>
            <p:ph type="ftr" sz="quarter" idx="9"/>
          </p:nvPr>
        </p:nvSpPr>
        <p:spPr>
          <a:xfrm>
            <a:off x="590391" y="6041358"/>
            <a:ext cx="3295415" cy="365129"/>
          </a:xfrm>
        </p:spPr>
        <p:txBody>
          <a:bodyPr/>
          <a:lstStyle>
            <a:lvl1pPr>
              <a:defRPr/>
            </a:lvl1pPr>
          </a:lstStyle>
          <a:p>
            <a:pPr lvl="0"/>
            <a:endParaRPr lang="en-US"/>
          </a:p>
        </p:txBody>
      </p:sp>
      <p:sp>
        <p:nvSpPr>
          <p:cNvPr id="7" name="Slide Number Placeholder 6"/>
          <p:cNvSpPr txBox="1">
            <a:spLocks noGrp="1"/>
          </p:cNvSpPr>
          <p:nvPr>
            <p:ph type="sldNum" sz="quarter" idx="8"/>
          </p:nvPr>
        </p:nvSpPr>
        <p:spPr>
          <a:xfrm>
            <a:off x="4862687" y="5915884"/>
            <a:ext cx="1062157" cy="490603"/>
          </a:xfrm>
        </p:spPr>
        <p:txBody>
          <a:bodyPr/>
          <a:lstStyle>
            <a:lvl1pPr>
              <a:defRPr/>
            </a:lvl1pPr>
          </a:lstStyle>
          <a:p>
            <a:pPr lvl="0"/>
            <a:fld id="{BC25D2E0-712A-4196-BE49-3BE72368345F}" type="slidenum">
              <a:t>‹Nº›</a:t>
            </a:fld>
            <a:endParaRPr lang="en-US"/>
          </a:p>
        </p:txBody>
      </p:sp>
    </p:spTree>
    <p:extLst>
      <p:ext uri="{BB962C8B-B14F-4D97-AF65-F5344CB8AC3E}">
        <p14:creationId xmlns:p14="http://schemas.microsoft.com/office/powerpoint/2010/main" val="23065990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810002" y="447187"/>
            <a:ext cx="10572000" cy="970452"/>
          </a:xfrm>
          <a:prstGeom prst="rect">
            <a:avLst/>
          </a:prstGeom>
          <a:noFill/>
          <a:ln>
            <a:noFill/>
          </a:ln>
          <a:effectLst>
            <a:outerShdw dir="16200000" algn="tl">
              <a:srgbClr val="000000">
                <a:alpha val="60000"/>
              </a:srgbClr>
            </a:outerShdw>
          </a:effectLst>
        </p:spPr>
        <p:txBody>
          <a:bodyPr vert="horz" wrap="square" lIns="91440" tIns="45720" rIns="91440" bIns="45720" anchor="b" anchorCtr="0" compatLnSpc="1">
            <a:noAutofit/>
          </a:bodyPr>
          <a:lstStyle/>
          <a:p>
            <a:pPr lvl="0"/>
            <a:r>
              <a:rPr lang="es-ES"/>
              <a:t>Haga clic para modificar el estilo de título del patrón</a:t>
            </a:r>
            <a:endParaRPr lang="en-US"/>
          </a:p>
        </p:txBody>
      </p:sp>
      <p:sp>
        <p:nvSpPr>
          <p:cNvPr id="3" name="Text Placeholder 2"/>
          <p:cNvSpPr txBox="1">
            <a:spLocks noGrp="1"/>
          </p:cNvSpPr>
          <p:nvPr>
            <p:ph type="body" idx="1"/>
          </p:nvPr>
        </p:nvSpPr>
        <p:spPr>
          <a:xfrm>
            <a:off x="810002" y="2184401"/>
            <a:ext cx="10563285" cy="3674397"/>
          </a:xfrm>
          <a:prstGeom prst="rect">
            <a:avLst/>
          </a:prstGeom>
          <a:noFill/>
          <a:ln>
            <a:noFill/>
          </a:ln>
          <a:effectLst>
            <a:outerShdw dir="16200000" algn="tl">
              <a:srgbClr val="000000">
                <a:alpha val="40000"/>
              </a:srgbClr>
            </a:outerShdw>
          </a:effectLst>
        </p:spPr>
        <p:txBody>
          <a:bodyPr vert="horz" wrap="square" lIns="91440" tIns="45720" rIns="91440" bIns="45720" anchor="ctr" anchorCtr="0" compatLnSpc="1">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Footer Placeholder 4"/>
          <p:cNvSpPr txBox="1">
            <a:spLocks noGrp="1"/>
          </p:cNvSpPr>
          <p:nvPr>
            <p:ph type="ftr" sz="quarter" idx="3"/>
          </p:nvPr>
        </p:nvSpPr>
        <p:spPr>
          <a:xfrm>
            <a:off x="451512" y="6041358"/>
            <a:ext cx="8644316" cy="365129"/>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900" b="0" i="0" u="none" strike="noStrike" kern="1200" cap="none" spc="0" baseline="0">
                <a:solidFill>
                  <a:srgbClr val="FFFFFF"/>
                </a:solidFill>
                <a:uFillTx/>
                <a:latin typeface="Century Gothic"/>
              </a:defRPr>
            </a:lvl1pPr>
          </a:lstStyle>
          <a:p>
            <a:pPr lvl="0"/>
            <a:endParaRPr lang="en-US"/>
          </a:p>
        </p:txBody>
      </p:sp>
      <p:sp>
        <p:nvSpPr>
          <p:cNvPr id="5" name="Date Placeholder 3"/>
          <p:cNvSpPr txBox="1">
            <a:spLocks noGrp="1"/>
          </p:cNvSpPr>
          <p:nvPr>
            <p:ph type="dt" sz="half" idx="2"/>
          </p:nvPr>
        </p:nvSpPr>
        <p:spPr>
          <a:xfrm>
            <a:off x="9334624" y="6041358"/>
            <a:ext cx="1343701" cy="365129"/>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900" b="0" i="0" u="none" strike="noStrike" kern="1200" cap="none" spc="0" baseline="0">
                <a:solidFill>
                  <a:srgbClr val="FFFFFF"/>
                </a:solidFill>
                <a:uFillTx/>
                <a:latin typeface="Century Gothic"/>
              </a:defRPr>
            </a:lvl1pPr>
          </a:lstStyle>
          <a:p>
            <a:pPr lvl="0"/>
            <a:fld id="{9A74C6BE-C43F-4DEA-BC32-FEB03C750DD4}" type="datetime1">
              <a:rPr lang="en-US"/>
              <a:pPr lvl="0"/>
              <a:t>1/19/2018</a:t>
            </a:fld>
            <a:endParaRPr lang="en-US"/>
          </a:p>
        </p:txBody>
      </p:sp>
      <p:sp>
        <p:nvSpPr>
          <p:cNvPr id="6" name="Slide Number Placeholder 5"/>
          <p:cNvSpPr txBox="1">
            <a:spLocks noGrp="1"/>
          </p:cNvSpPr>
          <p:nvPr>
            <p:ph type="sldNum" sz="quarter" idx="4"/>
          </p:nvPr>
        </p:nvSpPr>
        <p:spPr>
          <a:xfrm>
            <a:off x="10678326" y="5915884"/>
            <a:ext cx="1062157" cy="490603"/>
          </a:xfrm>
          <a:prstGeom prst="rect">
            <a:avLst/>
          </a:prstGeom>
          <a:noFill/>
          <a:ln>
            <a:noFill/>
          </a:ln>
        </p:spPr>
        <p:txBody>
          <a:bodyPr vert="horz" wrap="square" lIns="91440" tIns="45720" rIns="91440" bIns="10799" anchor="b" anchorCtr="0" compatLnSpc="1">
            <a:noAutofit/>
          </a:bodyPr>
          <a:lstStyle>
            <a:lvl1pPr marL="0" marR="0" lvl="0" indent="0" algn="r" defTabSz="914400" rtl="0" fontAlgn="auto" hangingPunct="1">
              <a:lnSpc>
                <a:spcPct val="100000"/>
              </a:lnSpc>
              <a:spcBef>
                <a:spcPts val="0"/>
              </a:spcBef>
              <a:spcAft>
                <a:spcPts val="0"/>
              </a:spcAft>
              <a:buNone/>
              <a:tabLst/>
              <a:defRPr lang="en-US" sz="2000" b="0" i="0" u="none" strike="noStrike" kern="1200" cap="none" spc="0" baseline="0">
                <a:solidFill>
                  <a:srgbClr val="F03B5E"/>
                </a:solidFill>
                <a:uFillTx/>
                <a:latin typeface="Century Gothic"/>
              </a:defRPr>
            </a:lvl1pPr>
          </a:lstStyle>
          <a:p>
            <a:pPr lvl="0"/>
            <a:fld id="{7974F8A6-D8AA-4951-BEC1-C727E7E5747B}" type="slidenum">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lvl="0" indent="0" algn="l" defTabSz="457200" rtl="0" fontAlgn="auto" hangingPunct="1">
        <a:lnSpc>
          <a:spcPct val="100000"/>
        </a:lnSpc>
        <a:spcBef>
          <a:spcPts val="0"/>
        </a:spcBef>
        <a:spcAft>
          <a:spcPts val="0"/>
        </a:spcAft>
        <a:buNone/>
        <a:tabLst/>
        <a:defRPr lang="es-ES" sz="4000" b="1" i="0" u="none" strike="noStrike" kern="1200" cap="none" spc="0" baseline="0">
          <a:solidFill>
            <a:srgbClr val="FEFEFE"/>
          </a:solidFill>
          <a:uFillTx/>
          <a:latin typeface="Century Gothic"/>
        </a:defRPr>
      </a:lvl1pPr>
    </p:titleStyle>
    <p:bodyStyle>
      <a:lvl1pPr marL="342900" marR="0" lvl="0" indent="-342900" algn="l" defTabSz="457200" rtl="0" fontAlgn="auto" hangingPunct="1">
        <a:lnSpc>
          <a:spcPct val="100000"/>
        </a:lnSpc>
        <a:spcBef>
          <a:spcPts val="400"/>
        </a:spcBef>
        <a:spcAft>
          <a:spcPts val="600"/>
        </a:spcAft>
        <a:buClr>
          <a:srgbClr val="F03B5E"/>
        </a:buClr>
        <a:buSzPct val="100000"/>
        <a:buFont typeface="Wingdings 2"/>
        <a:buChar char=""/>
        <a:tabLst/>
        <a:defRPr lang="es-ES" sz="1800" b="0" i="0" u="none" strike="noStrike" kern="1200" cap="none" spc="0" baseline="0">
          <a:solidFill>
            <a:srgbClr val="FFFFFF"/>
          </a:solidFill>
          <a:uFillTx/>
          <a:latin typeface="Century Gothic"/>
        </a:defRPr>
      </a:lvl1pPr>
      <a:lvl2pPr marL="742950" marR="0" lvl="1" indent="-285750" algn="l" defTabSz="457200" rtl="0" fontAlgn="auto" hangingPunct="1">
        <a:lnSpc>
          <a:spcPct val="100000"/>
        </a:lnSpc>
        <a:spcBef>
          <a:spcPts val="400"/>
        </a:spcBef>
        <a:spcAft>
          <a:spcPts val="600"/>
        </a:spcAft>
        <a:buClr>
          <a:srgbClr val="F03B5E"/>
        </a:buClr>
        <a:buSzPct val="100000"/>
        <a:buFont typeface="Wingdings 2"/>
        <a:buChar char=""/>
        <a:tabLst/>
        <a:defRPr lang="es-ES" sz="1600" b="0" i="0" u="none" strike="noStrike" kern="1200" cap="none" spc="0" baseline="0">
          <a:solidFill>
            <a:srgbClr val="FFFFFF"/>
          </a:solidFill>
          <a:uFillTx/>
          <a:latin typeface="Century Gothic"/>
        </a:defRPr>
      </a:lvl2pPr>
      <a:lvl3pPr marL="1143000" marR="0" lvl="2" indent="-228600" algn="l" defTabSz="457200" rtl="0" fontAlgn="auto" hangingPunct="1">
        <a:lnSpc>
          <a:spcPct val="100000"/>
        </a:lnSpc>
        <a:spcBef>
          <a:spcPts val="300"/>
        </a:spcBef>
        <a:spcAft>
          <a:spcPts val="600"/>
        </a:spcAft>
        <a:buClr>
          <a:srgbClr val="F03B5E"/>
        </a:buClr>
        <a:buSzPct val="100000"/>
        <a:buFont typeface="Wingdings 2"/>
        <a:buChar char=""/>
        <a:tabLst/>
        <a:defRPr lang="es-ES" sz="1400" b="0" i="0" u="none" strike="noStrike" kern="1200" cap="none" spc="0" baseline="0">
          <a:solidFill>
            <a:srgbClr val="FFFFFF"/>
          </a:solidFill>
          <a:uFillTx/>
          <a:latin typeface="Century Gothic"/>
        </a:defRPr>
      </a:lvl3pPr>
      <a:lvl4pPr marL="1600200" marR="0" lvl="3" indent="-228600" algn="l" defTabSz="457200" rtl="0" fontAlgn="auto" hangingPunct="1">
        <a:lnSpc>
          <a:spcPct val="100000"/>
        </a:lnSpc>
        <a:spcBef>
          <a:spcPts val="300"/>
        </a:spcBef>
        <a:spcAft>
          <a:spcPts val="600"/>
        </a:spcAft>
        <a:buClr>
          <a:srgbClr val="F03B5E"/>
        </a:buClr>
        <a:buSzPct val="100000"/>
        <a:buFont typeface="Wingdings 2"/>
        <a:buChar char=""/>
        <a:tabLst/>
        <a:defRPr lang="es-ES" sz="1200" b="0" i="0" u="none" strike="noStrike" kern="1200" cap="none" spc="0" baseline="0">
          <a:solidFill>
            <a:srgbClr val="FFFFFF"/>
          </a:solidFill>
          <a:uFillTx/>
          <a:latin typeface="Century Gothic"/>
        </a:defRPr>
      </a:lvl4pPr>
      <a:lvl5pPr marL="2057400" marR="0" lvl="4" indent="-228600" algn="l" defTabSz="457200" rtl="0" fontAlgn="auto" hangingPunct="1">
        <a:lnSpc>
          <a:spcPct val="100000"/>
        </a:lnSpc>
        <a:spcBef>
          <a:spcPts val="300"/>
        </a:spcBef>
        <a:spcAft>
          <a:spcPts val="600"/>
        </a:spcAft>
        <a:buClr>
          <a:srgbClr val="F03B5E"/>
        </a:buClr>
        <a:buSzPct val="100000"/>
        <a:buFont typeface="Wingdings 2"/>
        <a:buChar char=""/>
        <a:tabLst/>
        <a:defRPr lang="es-ES" sz="1200" b="0" i="0" u="none" strike="noStrike" kern="1200" cap="none" spc="0" baseline="0">
          <a:solidFill>
            <a:srgbClr val="FFFFFF"/>
          </a:solidFill>
          <a:uFillTx/>
          <a:latin typeface="Century Gothic"/>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ítulo 1"/>
          <p:cNvSpPr txBox="1">
            <a:spLocks noGrp="1"/>
          </p:cNvSpPr>
          <p:nvPr>
            <p:ph type="ctrTitle"/>
          </p:nvPr>
        </p:nvSpPr>
        <p:spPr/>
        <p:txBody>
          <a:bodyPr/>
          <a:lstStyle/>
          <a:p>
            <a:pPr lvl="0"/>
            <a:r>
              <a:rPr lang="es-MX"/>
              <a:t>Lógica Matemática</a:t>
            </a:r>
          </a:p>
        </p:txBody>
      </p:sp>
      <p:sp>
        <p:nvSpPr>
          <p:cNvPr id="3" name="Subtítulo 2"/>
          <p:cNvSpPr txBox="1">
            <a:spLocks noGrp="1"/>
          </p:cNvSpPr>
          <p:nvPr>
            <p:ph type="subTitle" idx="1"/>
          </p:nvPr>
        </p:nvSpPr>
        <p:spPr/>
        <p:txBody>
          <a:bodyPr/>
          <a:lstStyle/>
          <a:p>
            <a:pPr lvl="0"/>
            <a:r>
              <a:rPr lang="es-MX"/>
              <a:t>Centro de Educación y Formación Académica (CEDUK)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MX"/>
              <a:t>Lenguaje de la lógica</a:t>
            </a:r>
          </a:p>
        </p:txBody>
      </p:sp>
      <p:sp>
        <p:nvSpPr>
          <p:cNvPr id="3" name="Marcador de contenido 2"/>
          <p:cNvSpPr txBox="1">
            <a:spLocks noGrp="1"/>
          </p:cNvSpPr>
          <p:nvPr>
            <p:ph idx="1"/>
          </p:nvPr>
        </p:nvSpPr>
        <p:spPr>
          <a:xfrm>
            <a:off x="818708" y="2527090"/>
            <a:ext cx="10554571" cy="3636513"/>
          </a:xfrm>
        </p:spPr>
        <p:txBody>
          <a:bodyPr/>
          <a:lstStyle/>
          <a:p>
            <a:pPr marL="0" lvl="0" indent="0" algn="just">
              <a:lnSpc>
                <a:spcPct val="90000"/>
              </a:lnSpc>
              <a:spcBef>
                <a:spcPts val="800"/>
              </a:spcBef>
              <a:buNone/>
            </a:pPr>
            <a:r>
              <a:rPr lang="es-MX" sz="3000">
                <a:latin typeface="Tw Cen MT" pitchFamily="34"/>
              </a:rPr>
              <a:t>La flexibilidad de los lenguajes naturales se basa en la complejidad de sus gramáticas. Es muy complicado dar una representación completa de las reglas sintácticas de los lenguajes hablados. Por esa razón, los lenguajes naturales presentan limitaciones: si queremos poder formular sólo afirmaciones que se puedan definir correctas (sintácticamente) o verdaderas (semánticamente) sin ningún grado de ambigüedad, tendremos que definir un lenguaje más preciso que se suele denominar </a:t>
            </a:r>
            <a:r>
              <a:rPr lang="es-MX" sz="3000" b="1">
                <a:solidFill>
                  <a:srgbClr val="F6899E"/>
                </a:solidFill>
                <a:latin typeface="Tw Cen MT" pitchFamily="34"/>
              </a:rPr>
              <a:t>lenguaje formal.</a:t>
            </a:r>
            <a:endParaRPr lang="es-MX" sz="3000" b="1" i="1">
              <a:solidFill>
                <a:srgbClr val="F6899E"/>
              </a:solidFill>
              <a:latin typeface="Tw Cen MT" pitchFamily="3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MX"/>
              <a:t>Lenguaje de la lógica</a:t>
            </a:r>
          </a:p>
        </p:txBody>
      </p:sp>
      <p:sp>
        <p:nvSpPr>
          <p:cNvPr id="3" name="Marcador de contenido 2"/>
          <p:cNvSpPr txBox="1">
            <a:spLocks noGrp="1"/>
          </p:cNvSpPr>
          <p:nvPr>
            <p:ph idx="1"/>
          </p:nvPr>
        </p:nvSpPr>
        <p:spPr/>
        <p:txBody>
          <a:bodyPr/>
          <a:lstStyle/>
          <a:p>
            <a:pPr marL="0" lvl="0" indent="0">
              <a:spcBef>
                <a:spcPts val="800"/>
              </a:spcBef>
              <a:buNone/>
            </a:pPr>
            <a:r>
              <a:rPr lang="es-MX" sz="3200" b="1" i="1">
                <a:latin typeface="Tw Cen MT" pitchFamily="34"/>
              </a:rPr>
              <a:t>El lenguaje formal se construye a partir de elementos básicos llamados</a:t>
            </a:r>
            <a:r>
              <a:rPr lang="es-MX" sz="3200" b="1" i="1">
                <a:solidFill>
                  <a:srgbClr val="F9A291"/>
                </a:solidFill>
                <a:latin typeface="Tw Cen MT" pitchFamily="34"/>
              </a:rPr>
              <a:t> proposiciones.</a:t>
            </a:r>
            <a:endParaRPr lang="es-MX" sz="3200" b="1" i="1">
              <a:latin typeface="Tw Cen MT" pitchFamily="34"/>
            </a:endParaRPr>
          </a:p>
          <a:p>
            <a:pPr marL="0" lvl="0" indent="0">
              <a:spcBef>
                <a:spcPts val="800"/>
              </a:spcBef>
              <a:buNone/>
            </a:pPr>
            <a:r>
              <a:rPr lang="es-MX" sz="3200" b="1" i="1">
                <a:solidFill>
                  <a:srgbClr val="F9A291"/>
                </a:solidFill>
                <a:latin typeface="Tw Cen MT" pitchFamily="34"/>
              </a:rPr>
              <a:t>Proposición: </a:t>
            </a:r>
            <a:r>
              <a:rPr lang="es-MX" sz="3200" b="1" i="1">
                <a:latin typeface="Tw Cen MT" pitchFamily="34"/>
              </a:rPr>
              <a:t>Son los bloques básicos de construcción de cualquier teoría lógica. Básicamente es una oración que puede ser verdadera o falsa, pero no ambas.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MX"/>
              <a:t>Ejercicio</a:t>
            </a:r>
          </a:p>
        </p:txBody>
      </p:sp>
      <p:sp>
        <p:nvSpPr>
          <p:cNvPr id="3" name="Marcador de contenido 2"/>
          <p:cNvSpPr txBox="1">
            <a:spLocks noGrp="1"/>
          </p:cNvSpPr>
          <p:nvPr>
            <p:ph idx="1"/>
          </p:nvPr>
        </p:nvSpPr>
        <p:spPr/>
        <p:txBody>
          <a:bodyPr/>
          <a:lstStyle/>
          <a:p>
            <a:pPr lvl="0">
              <a:buFont typeface="Century Gothic"/>
              <a:buAutoNum type="arabicPeriod"/>
            </a:pPr>
            <a:r>
              <a:rPr lang="es-MX"/>
              <a:t>Los únicos enteros positivos que dividen de forma exacta a </a:t>
            </a:r>
            <a:r>
              <a:rPr lang="es-MX" b="1"/>
              <a:t>7</a:t>
            </a:r>
            <a:r>
              <a:rPr lang="es-MX"/>
              <a:t> son </a:t>
            </a:r>
            <a:r>
              <a:rPr lang="es-MX" b="1"/>
              <a:t>1</a:t>
            </a:r>
            <a:r>
              <a:rPr lang="es-MX"/>
              <a:t> y el mismo </a:t>
            </a:r>
            <a:r>
              <a:rPr lang="es-MX" b="1"/>
              <a:t>7</a:t>
            </a:r>
            <a:r>
              <a:rPr lang="es-MX"/>
              <a:t>.</a:t>
            </a:r>
          </a:p>
          <a:p>
            <a:pPr lvl="0">
              <a:buFont typeface="Century Gothic"/>
              <a:buAutoNum type="arabicPeriod"/>
            </a:pPr>
            <a:r>
              <a:rPr lang="es-MX"/>
              <a:t>Pedro Infante ganó un premio Óscar a mejor actor.</a:t>
            </a:r>
          </a:p>
          <a:p>
            <a:pPr lvl="0">
              <a:buFont typeface="Century Gothic"/>
              <a:buAutoNum type="arabicPeriod"/>
            </a:pPr>
            <a:r>
              <a:rPr lang="es-MX"/>
              <a:t>Lávate los dientes.</a:t>
            </a:r>
          </a:p>
          <a:p>
            <a:pPr lvl="0">
              <a:buFont typeface="Century Gothic"/>
              <a:buAutoNum type="arabicPeriod"/>
            </a:pPr>
            <a:r>
              <a:rPr lang="es-MX"/>
              <a:t>Para todo entero positivo “n”, existe un número mayor que “n”.</a:t>
            </a:r>
          </a:p>
          <a:p>
            <a:pPr lvl="0">
              <a:buFont typeface="Century Gothic"/>
              <a:buAutoNum type="arabicPeriod"/>
            </a:pPr>
            <a:r>
              <a:rPr lang="es-MX"/>
              <a:t>¿Cómo te llamas?</a:t>
            </a:r>
          </a:p>
          <a:p>
            <a:pPr lvl="0">
              <a:buFont typeface="Century Gothic"/>
              <a:buAutoNum type="arabicPeriod"/>
            </a:pPr>
            <a:r>
              <a:rPr lang="es-MX"/>
              <a:t>La Tierra es el único planeta en el Universo que tiene vida.</a:t>
            </a:r>
          </a:p>
          <a:p>
            <a:pPr lvl="0">
              <a:buFont typeface="Century Gothic"/>
              <a:buAutoNum type="arabicPeriod"/>
            </a:pPr>
            <a:r>
              <a:rPr lang="es-MX"/>
              <a:t>Por favor, pásame la sal.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MX"/>
              <a:t>Tarea</a:t>
            </a:r>
          </a:p>
        </p:txBody>
      </p:sp>
      <p:sp>
        <p:nvSpPr>
          <p:cNvPr id="3" name="Marcador de contenido 2"/>
          <p:cNvSpPr txBox="1">
            <a:spLocks noGrp="1"/>
          </p:cNvSpPr>
          <p:nvPr>
            <p:ph idx="1"/>
          </p:nvPr>
        </p:nvSpPr>
        <p:spPr/>
        <p:txBody>
          <a:bodyPr/>
          <a:lstStyle/>
          <a:p>
            <a:pPr marL="0" lvl="0" indent="0">
              <a:buNone/>
            </a:pPr>
            <a:r>
              <a:rPr lang="es-MX"/>
              <a:t>En un documento de Word con portada escribir:</a:t>
            </a:r>
          </a:p>
          <a:p>
            <a:pPr lvl="0"/>
            <a:r>
              <a:rPr lang="es-MX"/>
              <a:t>10 oraciones que no sean proposiciones.</a:t>
            </a:r>
          </a:p>
          <a:p>
            <a:pPr lvl="0"/>
            <a:r>
              <a:rPr lang="es-MX"/>
              <a:t>10 oraciones que sean proposiciones.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MX"/>
              <a:t>Introducción</a:t>
            </a:r>
          </a:p>
        </p:txBody>
      </p:sp>
      <p:grpSp>
        <p:nvGrpSpPr>
          <p:cNvPr id="3" name="Grupo 4"/>
          <p:cNvGrpSpPr/>
          <p:nvPr/>
        </p:nvGrpSpPr>
        <p:grpSpPr>
          <a:xfrm>
            <a:off x="7390848" y="2047469"/>
            <a:ext cx="4679195" cy="4679195"/>
            <a:chOff x="7390848" y="2047469"/>
            <a:chExt cx="4679195" cy="4679195"/>
          </a:xfrm>
        </p:grpSpPr>
        <p:pic>
          <p:nvPicPr>
            <p:cNvPr id="4" name="Picture 6" descr="Resultado de imagen para alice wonderland tree png">
              <a:extLst>
                <a:ext uri="{FF2B5EF4-FFF2-40B4-BE49-F238E27FC236}">
                  <a16:creationId xmlns:a16="http://schemas.microsoft.com/office/drawing/2014/main" id="{00000000-0000-0000-0000-000000000000}"/>
                </a:ext>
              </a:extLst>
            </p:cNvPr>
            <p:cNvPicPr>
              <a:picLocks noChangeAspect="1"/>
            </p:cNvPicPr>
            <p:nvPr/>
          </p:nvPicPr>
          <p:blipFill>
            <a:blip r:embed="rId2">
              <a:clrChange>
                <a:clrFrom>
                  <a:srgbClr val="FFFFFF"/>
                </a:clrFrom>
                <a:clrTo>
                  <a:srgbClr val="FFFFFF">
                    <a:alpha val="0"/>
                  </a:srgbClr>
                </a:clrTo>
              </a:clrChange>
            </a:blip>
            <a:srcRect/>
            <a:stretch>
              <a:fillRect/>
            </a:stretch>
          </p:blipFill>
          <p:spPr>
            <a:xfrm>
              <a:off x="7390848" y="2047469"/>
              <a:ext cx="4679195" cy="4679195"/>
            </a:xfrm>
            <a:prstGeom prst="rect">
              <a:avLst/>
            </a:prstGeom>
            <a:noFill/>
            <a:ln cap="rnd">
              <a:noFill/>
            </a:ln>
          </p:spPr>
        </p:pic>
        <p:pic>
          <p:nvPicPr>
            <p:cNvPr id="5" name="Picture 4" descr="Resultado de imagen para alice wonderland transparent">
              <a:extLst>
                <a:ext uri="{FF2B5EF4-FFF2-40B4-BE49-F238E27FC236}">
                  <a16:creationId xmlns:a16="http://schemas.microsoft.com/office/drawing/2014/main" id="{00000000-0000-0000-0000-000000000000}"/>
                </a:ext>
              </a:extLst>
            </p:cNvPr>
            <p:cNvPicPr>
              <a:picLocks noChangeAspect="1"/>
            </p:cNvPicPr>
            <p:nvPr/>
          </p:nvPicPr>
          <p:blipFill>
            <a:blip r:embed="rId3">
              <a:clrChange>
                <a:clrFrom>
                  <a:srgbClr val="FFFFFF"/>
                </a:clrFrom>
                <a:clrTo>
                  <a:srgbClr val="FFFFFF">
                    <a:alpha val="0"/>
                  </a:srgbClr>
                </a:clrTo>
              </a:clrChange>
            </a:blip>
            <a:srcRect/>
            <a:stretch>
              <a:fillRect/>
            </a:stretch>
          </p:blipFill>
          <p:spPr>
            <a:xfrm>
              <a:off x="8704859" y="3768013"/>
              <a:ext cx="1575218" cy="1062697"/>
            </a:xfrm>
            <a:prstGeom prst="rect">
              <a:avLst/>
            </a:prstGeom>
            <a:noFill/>
            <a:ln cap="rnd">
              <a:noFill/>
            </a:ln>
          </p:spPr>
        </p:pic>
      </p:grpSp>
      <p:sp>
        <p:nvSpPr>
          <p:cNvPr id="6" name="CuadroTexto 3"/>
          <p:cNvSpPr txBox="1"/>
          <p:nvPr/>
        </p:nvSpPr>
        <p:spPr>
          <a:xfrm>
            <a:off x="893094" y="2598240"/>
            <a:ext cx="3380509" cy="1015660"/>
          </a:xfrm>
          <a:prstGeom prst="rect">
            <a:avLst/>
          </a:prstGeom>
          <a:noFill/>
          <a:ln cap="rnd">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MX" sz="2000" b="1" i="0" u="none" strike="noStrike" kern="1200" cap="none" spc="0" baseline="0">
                <a:solidFill>
                  <a:srgbClr val="5BD4FF"/>
                </a:solidFill>
                <a:uFillTx/>
                <a:latin typeface="Yu Gothic UI" pitchFamily="34"/>
                <a:ea typeface="Yu Gothic UI" pitchFamily="34"/>
              </a:rPr>
              <a:t>- ¿Podrías decirme, por favor, qué camino debo seguir para salir de aquí?</a:t>
            </a:r>
          </a:p>
        </p:txBody>
      </p:sp>
      <p:sp>
        <p:nvSpPr>
          <p:cNvPr id="7" name="CuadroTexto 7"/>
          <p:cNvSpPr txBox="1"/>
          <p:nvPr/>
        </p:nvSpPr>
        <p:spPr>
          <a:xfrm>
            <a:off x="893094" y="3700622"/>
            <a:ext cx="3380509" cy="1015660"/>
          </a:xfrm>
          <a:prstGeom prst="rect">
            <a:avLst/>
          </a:prstGeom>
          <a:noFill/>
          <a:ln cap="rnd">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MX" sz="2000" b="1" i="0" u="none" strike="noStrike" kern="1200" cap="none" spc="0" baseline="0">
                <a:solidFill>
                  <a:srgbClr val="EAA9F4"/>
                </a:solidFill>
                <a:uFillTx/>
                <a:latin typeface="Yu Gothic UI" pitchFamily="34"/>
                <a:ea typeface="Yu Gothic UI" pitchFamily="34"/>
              </a:rPr>
              <a:t>- Eso depende en gran parte del sitio al que quieras llegar.</a:t>
            </a:r>
          </a:p>
        </p:txBody>
      </p:sp>
      <p:sp>
        <p:nvSpPr>
          <p:cNvPr id="8" name="CuadroTexto 8"/>
          <p:cNvSpPr txBox="1"/>
          <p:nvPr/>
        </p:nvSpPr>
        <p:spPr>
          <a:xfrm>
            <a:off x="893094" y="4803004"/>
            <a:ext cx="3380509" cy="707882"/>
          </a:xfrm>
          <a:prstGeom prst="rect">
            <a:avLst/>
          </a:prstGeom>
          <a:noFill/>
          <a:ln cap="rnd">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MX" sz="2000" b="1" i="0" u="none" strike="noStrike" kern="1200" cap="none" spc="0" baseline="0">
                <a:solidFill>
                  <a:srgbClr val="5BD4FF"/>
                </a:solidFill>
                <a:uFillTx/>
                <a:latin typeface="Yu Gothic UI" pitchFamily="34"/>
                <a:ea typeface="Yu Gothic UI" pitchFamily="34"/>
              </a:rPr>
              <a:t>- No me importa mucho el sitio…</a:t>
            </a:r>
          </a:p>
        </p:txBody>
      </p:sp>
      <p:sp>
        <p:nvSpPr>
          <p:cNvPr id="9" name="CuadroTexto 9"/>
          <p:cNvSpPr txBox="1"/>
          <p:nvPr/>
        </p:nvSpPr>
        <p:spPr>
          <a:xfrm>
            <a:off x="893094" y="5597609"/>
            <a:ext cx="3380509" cy="707882"/>
          </a:xfrm>
          <a:prstGeom prst="rect">
            <a:avLst/>
          </a:prstGeom>
          <a:noFill/>
          <a:ln cap="rnd">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MX" sz="2000" b="1" i="0" u="none" strike="noStrike" kern="1200" cap="none" spc="0" baseline="0">
                <a:solidFill>
                  <a:srgbClr val="EAA9F4"/>
                </a:solidFill>
                <a:uFillTx/>
                <a:latin typeface="Yu Gothic UI" pitchFamily="34"/>
                <a:ea typeface="Yu Gothic UI" pitchFamily="34"/>
              </a:rPr>
              <a:t>- Entonces tampoco importa mucho el camino.</a:t>
            </a:r>
          </a:p>
        </p:txBody>
      </p:sp>
      <p:sp>
        <p:nvSpPr>
          <p:cNvPr id="10" name="CuadroTexto 10"/>
          <p:cNvSpPr txBox="1"/>
          <p:nvPr/>
        </p:nvSpPr>
        <p:spPr>
          <a:xfrm>
            <a:off x="4273603" y="2681304"/>
            <a:ext cx="3380509" cy="707882"/>
          </a:xfrm>
          <a:prstGeom prst="rect">
            <a:avLst/>
          </a:prstGeom>
          <a:noFill/>
          <a:ln cap="rnd">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MX" sz="2000" b="1" i="0" u="none" strike="noStrike" kern="1200" cap="none" spc="0" baseline="0">
                <a:solidFill>
                  <a:srgbClr val="5BD4FF"/>
                </a:solidFill>
                <a:uFillTx/>
                <a:latin typeface="Yu Gothic UI" pitchFamily="34"/>
                <a:ea typeface="Yu Gothic UI" pitchFamily="34"/>
              </a:rPr>
              <a:t>- Siempre que llegue a alguna parte.</a:t>
            </a:r>
          </a:p>
        </p:txBody>
      </p:sp>
      <p:sp>
        <p:nvSpPr>
          <p:cNvPr id="11" name="CuadroTexto 11"/>
          <p:cNvSpPr txBox="1"/>
          <p:nvPr/>
        </p:nvSpPr>
        <p:spPr>
          <a:xfrm>
            <a:off x="4273603" y="3614202"/>
            <a:ext cx="3380509" cy="1015660"/>
          </a:xfrm>
          <a:prstGeom prst="rect">
            <a:avLst/>
          </a:prstGeom>
          <a:noFill/>
          <a:ln cap="rnd">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MX" sz="2000" b="1" i="0" u="none" strike="noStrike" kern="1200" cap="none" spc="0" baseline="0">
                <a:solidFill>
                  <a:srgbClr val="EAA9F4"/>
                </a:solidFill>
                <a:uFillTx/>
                <a:latin typeface="Yu Gothic UI" pitchFamily="34"/>
                <a:ea typeface="Yu Gothic UI" pitchFamily="34"/>
              </a:rPr>
              <a:t>- ¡Oh! Siempre llegarás a alguna parte, si caminas lo suficiente.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MX"/>
              <a:t>¿Qué es la lógica?</a:t>
            </a:r>
          </a:p>
        </p:txBody>
      </p:sp>
      <p:sp>
        <p:nvSpPr>
          <p:cNvPr id="3" name="Marcador de contenido 2"/>
          <p:cNvSpPr txBox="1">
            <a:spLocks noGrp="1"/>
          </p:cNvSpPr>
          <p:nvPr>
            <p:ph idx="1"/>
          </p:nvPr>
        </p:nvSpPr>
        <p:spPr>
          <a:xfrm>
            <a:off x="804854" y="2624071"/>
            <a:ext cx="10554571" cy="3636513"/>
          </a:xfrm>
        </p:spPr>
        <p:txBody>
          <a:bodyPr/>
          <a:lstStyle/>
          <a:p>
            <a:pPr marL="0" lvl="0" indent="0">
              <a:lnSpc>
                <a:spcPct val="90000"/>
              </a:lnSpc>
              <a:spcBef>
                <a:spcPts val="800"/>
              </a:spcBef>
              <a:buNone/>
            </a:pPr>
            <a:r>
              <a:rPr lang="es-MX" sz="3200" b="1" i="1">
                <a:solidFill>
                  <a:srgbClr val="F9A291"/>
                </a:solidFill>
                <a:latin typeface="Tw Cen MT" pitchFamily="34"/>
              </a:rPr>
              <a:t>Lógica: </a:t>
            </a:r>
          </a:p>
          <a:p>
            <a:pPr marL="514350" lvl="0" indent="-514350">
              <a:lnSpc>
                <a:spcPct val="90000"/>
              </a:lnSpc>
              <a:spcBef>
                <a:spcPts val="800"/>
              </a:spcBef>
              <a:buAutoNum type="arabicPeriod"/>
            </a:pPr>
            <a:r>
              <a:rPr lang="es-MX" sz="3200" b="1" i="1">
                <a:latin typeface="Tw Cen MT" pitchFamily="34"/>
              </a:rPr>
              <a:t>Es el estudio del razonamiento; se refiere específicamente a si el razonamiento es correcto. Se centra en la relación entre las afirmaciones y no en el contenido de una afirmación en particular.</a:t>
            </a:r>
          </a:p>
          <a:p>
            <a:pPr marL="514350" lvl="0" indent="-514350">
              <a:lnSpc>
                <a:spcPct val="90000"/>
              </a:lnSpc>
              <a:spcBef>
                <a:spcPts val="800"/>
              </a:spcBef>
              <a:buAutoNum type="arabicPeriod"/>
            </a:pPr>
            <a:r>
              <a:rPr lang="es-MX" sz="3200" b="1" i="1">
                <a:latin typeface="Tw Cen MT" pitchFamily="34"/>
              </a:rPr>
              <a:t>Es la ciencia que estudia las leyes de inferencia en los razonamientos.</a:t>
            </a:r>
          </a:p>
          <a:p>
            <a:pPr marL="0" lvl="0" indent="0">
              <a:lnSpc>
                <a:spcPct val="90000"/>
              </a:lnSpc>
              <a:spcBef>
                <a:spcPts val="800"/>
              </a:spcBef>
              <a:buNone/>
            </a:pPr>
            <a:endParaRPr lang="es-MX" sz="3200" b="1" i="1">
              <a:latin typeface="Tw Cen MT" pitchFamily="3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MX"/>
              <a:t>Ejemplos</a:t>
            </a:r>
          </a:p>
        </p:txBody>
      </p:sp>
      <p:sp>
        <p:nvSpPr>
          <p:cNvPr id="3" name="Marcador de contenido 2"/>
          <p:cNvSpPr txBox="1">
            <a:spLocks noGrp="1"/>
          </p:cNvSpPr>
          <p:nvPr>
            <p:ph idx="1"/>
          </p:nvPr>
        </p:nvSpPr>
        <p:spPr/>
        <p:txBody>
          <a:bodyPr/>
          <a:lstStyle/>
          <a:p>
            <a:pPr lvl="0">
              <a:buFont typeface="Century Gothic"/>
              <a:buAutoNum type="arabicPeriod"/>
            </a:pPr>
            <a:r>
              <a:rPr lang="es-MX"/>
              <a:t>Todos los matemáticos usan sandalias.</a:t>
            </a:r>
          </a:p>
          <a:p>
            <a:pPr lvl="0">
              <a:buFont typeface="Century Gothic"/>
              <a:buAutoNum type="arabicPeriod"/>
            </a:pPr>
            <a:r>
              <a:rPr lang="es-MX"/>
              <a:t>Cualquiera que use sandalias es humilde.</a:t>
            </a:r>
          </a:p>
          <a:p>
            <a:pPr lvl="0">
              <a:buFont typeface="Century Gothic"/>
              <a:buAutoNum type="arabicPeriod"/>
            </a:pPr>
            <a:r>
              <a:rPr lang="es-MX"/>
              <a:t>Por lo tanto, todos los matemáticos son humildes (Suponiendo que 1 y 2 sea cierto).</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MX"/>
              <a:t>Leche y huevos</a:t>
            </a:r>
          </a:p>
        </p:txBody>
      </p:sp>
      <p:sp>
        <p:nvSpPr>
          <p:cNvPr id="3" name="Marcador de contenido 2"/>
          <p:cNvSpPr txBox="1">
            <a:spLocks noGrp="1"/>
          </p:cNvSpPr>
          <p:nvPr>
            <p:ph idx="1"/>
          </p:nvPr>
        </p:nvSpPr>
        <p:spPr/>
        <p:txBody>
          <a:bodyPr/>
          <a:lstStyle/>
          <a:p>
            <a:pPr marL="0" lvl="0" indent="0">
              <a:buNone/>
            </a:pPr>
            <a:r>
              <a:rPr lang="es-MX"/>
              <a:t>Mi madre me dijo: “Ve a la tienda y trae una botella de leche. Si hay huevos, trae media docena.”</a:t>
            </a:r>
          </a:p>
          <a:p>
            <a:pPr marL="0" lvl="0" indent="0">
              <a:buNone/>
            </a:pPr>
            <a:endParaRPr lang="es-MX"/>
          </a:p>
          <a:p>
            <a:pPr marL="0" lvl="0" indent="0">
              <a:buNone/>
            </a:pPr>
            <a:r>
              <a:rPr lang="es-MX"/>
              <a:t>Volví con 6 botellas de leche, y mi madre preguntó “¿Por qué has comprado 6 botellas de leche?” Pues… porque había huevos!!!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MX"/>
              <a:t>¿Legal o ilegal?</a:t>
            </a:r>
          </a:p>
        </p:txBody>
      </p:sp>
      <p:sp>
        <p:nvSpPr>
          <p:cNvPr id="3" name="Marcador de contenido 2"/>
          <p:cNvSpPr txBox="1">
            <a:spLocks noGrp="1"/>
          </p:cNvSpPr>
          <p:nvPr>
            <p:ph idx="1"/>
          </p:nvPr>
        </p:nvSpPr>
        <p:spPr>
          <a:xfrm>
            <a:off x="810002" y="2624071"/>
            <a:ext cx="10554571" cy="3636513"/>
          </a:xfrm>
        </p:spPr>
        <p:txBody>
          <a:bodyPr anchor="t"/>
          <a:lstStyle/>
          <a:p>
            <a:pPr lvl="0"/>
            <a:r>
              <a:rPr lang="es-MX"/>
              <a:t>Se publicó el siguiente decreto en una ciudad de los Estados Unidos:</a:t>
            </a:r>
          </a:p>
          <a:p>
            <a:pPr lvl="0"/>
            <a:endParaRPr lang="es-MX"/>
          </a:p>
          <a:p>
            <a:pPr lvl="0"/>
            <a:endParaRPr lang="es-MX"/>
          </a:p>
          <a:p>
            <a:pPr lvl="0"/>
            <a:endParaRPr lang="es-MX"/>
          </a:p>
        </p:txBody>
      </p:sp>
      <p:sp>
        <p:nvSpPr>
          <p:cNvPr id="4" name="Marcador de contenido 2"/>
          <p:cNvSpPr txBox="1"/>
          <p:nvPr/>
        </p:nvSpPr>
        <p:spPr>
          <a:xfrm>
            <a:off x="837709" y="3325087"/>
            <a:ext cx="10715689" cy="1408176"/>
          </a:xfrm>
          <a:prstGeom prst="rect">
            <a:avLst/>
          </a:prstGeom>
          <a:noFill/>
          <a:ln cap="rnd">
            <a:noFill/>
          </a:ln>
          <a:effectLst>
            <a:outerShdw dir="16200000" algn="tl">
              <a:srgbClr val="000000">
                <a:alpha val="40000"/>
              </a:srgbClr>
            </a:outerShdw>
          </a:effectLst>
        </p:spPr>
        <p:txBody>
          <a:bodyPr vert="horz" wrap="square" lIns="91440" tIns="45720" rIns="91440" bIns="45720" anchor="ctr" anchorCtr="0" compatLnSpc="1">
            <a:normAutofit/>
          </a:bodyPr>
          <a:lstStyle/>
          <a:p>
            <a:pPr marL="0" marR="0" lvl="0" indent="0" algn="l" defTabSz="457200" rtl="0" fontAlgn="auto" hangingPunct="1">
              <a:lnSpc>
                <a:spcPct val="100000"/>
              </a:lnSpc>
              <a:spcBef>
                <a:spcPts val="800"/>
              </a:spcBef>
              <a:spcAft>
                <a:spcPts val="600"/>
              </a:spcAft>
              <a:buNone/>
              <a:tabLst/>
              <a:defRPr sz="1800" b="0" i="0" u="none" strike="noStrike" kern="0" cap="none" spc="0" baseline="0">
                <a:solidFill>
                  <a:srgbClr val="000000"/>
                </a:solidFill>
                <a:uFillTx/>
              </a:defRPr>
            </a:pPr>
            <a:r>
              <a:rPr lang="es-MX" sz="3200" b="1" i="1" u="none" strike="noStrike" kern="1200" cap="none" spc="0" baseline="0">
                <a:solidFill>
                  <a:srgbClr val="F9A291"/>
                </a:solidFill>
                <a:uFillTx/>
                <a:latin typeface="Tw Cen MT" pitchFamily="34"/>
              </a:rPr>
              <a:t>“Será ilegal que una persona tenga más de tres perros y tres gatos en su propiedad dentro de la ciudad”.</a:t>
            </a:r>
            <a:endParaRPr lang="es-MX" sz="3200" b="1" i="1" u="none" strike="noStrike" kern="1200" cap="none" spc="0" baseline="0">
              <a:solidFill>
                <a:srgbClr val="FFFFFF"/>
              </a:solidFill>
              <a:uFillTx/>
              <a:latin typeface="Tw Cen MT" pitchFamily="34"/>
            </a:endParaRPr>
          </a:p>
        </p:txBody>
      </p:sp>
      <p:sp>
        <p:nvSpPr>
          <p:cNvPr id="5" name="CuadroTexto 4"/>
          <p:cNvSpPr txBox="1"/>
          <p:nvPr/>
        </p:nvSpPr>
        <p:spPr>
          <a:xfrm>
            <a:off x="1265904" y="5127589"/>
            <a:ext cx="9642759" cy="369335"/>
          </a:xfrm>
          <a:prstGeom prst="rect">
            <a:avLst/>
          </a:prstGeom>
          <a:noFill/>
          <a:ln cap="rnd">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MX" sz="1800" b="0" i="0" u="none" strike="noStrike" kern="1200" cap="none" spc="0" baseline="0">
                <a:solidFill>
                  <a:srgbClr val="FFFFFF"/>
                </a:solidFill>
                <a:uFillTx/>
                <a:latin typeface="Century Gothic"/>
              </a:rPr>
              <a:t>Un ciudadano tenía cinco perros y ningún gato ¿estaría incumpliendo la ley?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MX"/>
              <a:t>Aplicaciones</a:t>
            </a:r>
          </a:p>
        </p:txBody>
      </p:sp>
      <p:sp>
        <p:nvSpPr>
          <p:cNvPr id="3" name="Marcador de contenido 2"/>
          <p:cNvSpPr txBox="1">
            <a:spLocks noGrp="1"/>
          </p:cNvSpPr>
          <p:nvPr>
            <p:ph idx="1"/>
          </p:nvPr>
        </p:nvSpPr>
        <p:spPr/>
        <p:txBody>
          <a:bodyPr/>
          <a:lstStyle/>
          <a:p>
            <a:pPr lvl="0"/>
            <a:r>
              <a:rPr lang="es-MX"/>
              <a:t>Comunicación oral y escrita</a:t>
            </a:r>
          </a:p>
          <a:p>
            <a:pPr lvl="0"/>
            <a:r>
              <a:rPr lang="es-MX"/>
              <a:t>Ciencias sociales y exactas</a:t>
            </a:r>
          </a:p>
          <a:p>
            <a:pPr lvl="0"/>
            <a:r>
              <a:rPr lang="es-MX"/>
              <a:t>Electrónica digital</a:t>
            </a:r>
          </a:p>
          <a:p>
            <a:pPr lvl="0"/>
            <a:r>
              <a:rPr lang="es-MX"/>
              <a:t>Programación</a:t>
            </a:r>
          </a:p>
        </p:txBody>
      </p:sp>
      <p:pic>
        <p:nvPicPr>
          <p:cNvPr id="4" name="Imagen 3">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6641332" y="3083896"/>
            <a:ext cx="1804495" cy="2093765"/>
          </a:xfrm>
          <a:prstGeom prst="rect">
            <a:avLst/>
          </a:prstGeom>
          <a:noFill/>
          <a:ln cap="rnd">
            <a:noFill/>
          </a:ln>
        </p:spPr>
      </p:pic>
      <p:cxnSp>
        <p:nvCxnSpPr>
          <p:cNvPr id="5" name="Conector recto de flecha 5"/>
          <p:cNvCxnSpPr/>
          <p:nvPr/>
        </p:nvCxnSpPr>
        <p:spPr>
          <a:xfrm>
            <a:off x="4516578" y="3851562"/>
            <a:ext cx="1911928" cy="0"/>
          </a:xfrm>
          <a:prstGeom prst="straightConnector1">
            <a:avLst/>
          </a:prstGeom>
          <a:noFill/>
          <a:ln w="38103" cap="rnd">
            <a:solidFill>
              <a:srgbClr val="F03B5E"/>
            </a:solidFill>
            <a:prstDash val="solid"/>
            <a:tailEnd type="arrow"/>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MX"/>
              <a:t>Lenguaje</a:t>
            </a:r>
          </a:p>
        </p:txBody>
      </p:sp>
      <p:sp>
        <p:nvSpPr>
          <p:cNvPr id="3" name="Marcador de contenido 2"/>
          <p:cNvSpPr txBox="1">
            <a:spLocks noGrp="1"/>
          </p:cNvSpPr>
          <p:nvPr>
            <p:ph idx="1"/>
          </p:nvPr>
        </p:nvSpPr>
        <p:spPr>
          <a:xfrm>
            <a:off x="818708" y="2291559"/>
            <a:ext cx="10554571" cy="3636513"/>
          </a:xfrm>
        </p:spPr>
        <p:txBody>
          <a:bodyPr anchor="t"/>
          <a:lstStyle/>
          <a:p>
            <a:pPr marL="0" lvl="0" indent="0">
              <a:spcBef>
                <a:spcPts val="700"/>
              </a:spcBef>
              <a:buNone/>
            </a:pPr>
            <a:r>
              <a:rPr lang="es-MX" sz="3000">
                <a:latin typeface="Tw Cen MT" pitchFamily="34"/>
              </a:rPr>
              <a:t>El </a:t>
            </a:r>
            <a:r>
              <a:rPr lang="es-MX" sz="3000" b="1">
                <a:solidFill>
                  <a:srgbClr val="F6899E"/>
                </a:solidFill>
                <a:latin typeface="Tw Cen MT" pitchFamily="34"/>
              </a:rPr>
              <a:t>lenguaje natural </a:t>
            </a:r>
            <a:r>
              <a:rPr lang="es-MX" sz="3000">
                <a:latin typeface="Tw Cen MT" pitchFamily="34"/>
              </a:rPr>
              <a:t>que utilizamos en la comunicación humana permite un alto grado de flexibilidad.</a:t>
            </a:r>
          </a:p>
        </p:txBody>
      </p:sp>
      <p:grpSp>
        <p:nvGrpSpPr>
          <p:cNvPr id="4" name="Grupo 4"/>
          <p:cNvGrpSpPr/>
          <p:nvPr/>
        </p:nvGrpSpPr>
        <p:grpSpPr>
          <a:xfrm>
            <a:off x="2792641" y="3377738"/>
            <a:ext cx="6613818" cy="3190076"/>
            <a:chOff x="2792641" y="3377738"/>
            <a:chExt cx="6613818" cy="3190076"/>
          </a:xfrm>
        </p:grpSpPr>
        <p:pic>
          <p:nvPicPr>
            <p:cNvPr id="5" name="Picture 2" descr="Resultado de imagen para gramatica partes">
              <a:extLst>
                <a:ext uri="{FF2B5EF4-FFF2-40B4-BE49-F238E27FC236}">
                  <a16:creationId xmlns:a16="http://schemas.microsoft.com/office/drawing/2014/main" id="{00000000-0000-0000-0000-000000000000}"/>
                </a:ext>
              </a:extLst>
            </p:cNvPr>
            <p:cNvPicPr>
              <a:picLocks noChangeAspect="1"/>
            </p:cNvPicPr>
            <p:nvPr/>
          </p:nvPicPr>
          <p:blipFill>
            <a:blip r:embed="rId2"/>
            <a:srcRect/>
            <a:stretch>
              <a:fillRect/>
            </a:stretch>
          </p:blipFill>
          <p:spPr>
            <a:xfrm>
              <a:off x="2792641" y="3377738"/>
              <a:ext cx="6606713" cy="3190076"/>
            </a:xfrm>
            <a:prstGeom prst="rect">
              <a:avLst/>
            </a:prstGeom>
            <a:noFill/>
            <a:ln cap="rnd">
              <a:noFill/>
            </a:ln>
          </p:spPr>
        </p:pic>
        <p:sp>
          <p:nvSpPr>
            <p:cNvPr id="6" name="Rectángulo 3"/>
            <p:cNvSpPr/>
            <p:nvPr/>
          </p:nvSpPr>
          <p:spPr>
            <a:xfrm>
              <a:off x="4060502" y="4488871"/>
              <a:ext cx="1357746" cy="1925781"/>
            </a:xfrm>
            <a:prstGeom prst="rect">
              <a:avLst/>
            </a:prstGeom>
            <a:noFill/>
            <a:ln w="38103" cap="rnd">
              <a:solidFill>
                <a:srgbClr val="FF0000"/>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MX" sz="1800" b="0" i="0" u="none" strike="noStrike" kern="1200" cap="none" spc="0" baseline="0">
                <a:solidFill>
                  <a:srgbClr val="FFFFFF"/>
                </a:solidFill>
                <a:uFillTx/>
                <a:latin typeface="Century Gothic"/>
              </a:endParaRPr>
            </a:p>
          </p:txBody>
        </p:sp>
        <p:sp>
          <p:nvSpPr>
            <p:cNvPr id="7" name="Rectángulo 5"/>
            <p:cNvSpPr/>
            <p:nvPr/>
          </p:nvSpPr>
          <p:spPr>
            <a:xfrm>
              <a:off x="8048713" y="4488871"/>
              <a:ext cx="1357746" cy="1925781"/>
            </a:xfrm>
            <a:prstGeom prst="rect">
              <a:avLst/>
            </a:prstGeom>
            <a:noFill/>
            <a:ln w="38103" cap="rnd">
              <a:solidFill>
                <a:srgbClr val="FF0000"/>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MX" sz="1800" b="0" i="0" u="none" strike="noStrike" kern="1200" cap="none" spc="0" baseline="0">
                <a:solidFill>
                  <a:srgbClr val="FFFFFF"/>
                </a:solidFill>
                <a:uFillTx/>
                <a:latin typeface="Century Gothic"/>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MX"/>
              <a:t>Lenguaje</a:t>
            </a:r>
          </a:p>
        </p:txBody>
      </p:sp>
      <p:sp>
        <p:nvSpPr>
          <p:cNvPr id="3" name="Marcador de contenido 2"/>
          <p:cNvSpPr txBox="1">
            <a:spLocks noGrp="1"/>
          </p:cNvSpPr>
          <p:nvPr>
            <p:ph idx="1"/>
          </p:nvPr>
        </p:nvSpPr>
        <p:spPr/>
        <p:txBody>
          <a:bodyPr/>
          <a:lstStyle/>
          <a:p>
            <a:pPr marL="0" lvl="0" indent="0">
              <a:spcBef>
                <a:spcPts val="800"/>
              </a:spcBef>
              <a:buNone/>
            </a:pPr>
            <a:r>
              <a:rPr lang="es-MX" sz="3200" b="1" i="1">
                <a:solidFill>
                  <a:srgbClr val="F9A291"/>
                </a:solidFill>
                <a:latin typeface="Tw Cen MT" pitchFamily="34"/>
              </a:rPr>
              <a:t>Sintaxis: </a:t>
            </a:r>
            <a:r>
              <a:rPr lang="es-MX" sz="3200" b="1" i="1">
                <a:latin typeface="Tw Cen MT" pitchFamily="34"/>
              </a:rPr>
              <a:t>Nos permite afirmar si una cierta combinación de palabras es válida (orden de las palabras en una oración).</a:t>
            </a:r>
          </a:p>
          <a:p>
            <a:pPr marL="0" lvl="0" indent="0">
              <a:spcBef>
                <a:spcPts val="800"/>
              </a:spcBef>
              <a:buNone/>
            </a:pPr>
            <a:r>
              <a:rPr lang="es-MX" sz="3200" b="1" i="1">
                <a:solidFill>
                  <a:srgbClr val="F9A291"/>
                </a:solidFill>
                <a:latin typeface="Tw Cen MT" pitchFamily="34"/>
              </a:rPr>
              <a:t>Semántica: </a:t>
            </a:r>
            <a:r>
              <a:rPr lang="es-MX" sz="3200" b="1" i="1">
                <a:latin typeface="Tw Cen MT" pitchFamily="34"/>
              </a:rPr>
              <a:t>Trata el estudio de los sentidos de las frases sintácticamente válidas (significado general de una oración).</a:t>
            </a:r>
          </a:p>
          <a:p>
            <a:pPr marL="0" lvl="0" indent="0">
              <a:spcBef>
                <a:spcPts val="800"/>
              </a:spcBef>
              <a:buNone/>
            </a:pPr>
            <a:endParaRPr lang="es-MX" sz="3200" b="1" i="1">
              <a:latin typeface="Tw Cen MT" pitchFamily="3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Citabl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Citable</Template>
  <TotalTime>630</TotalTime>
  <Words>575</Words>
  <Application>Microsoft Office PowerPoint</Application>
  <PresentationFormat>Panorámica</PresentationFormat>
  <Paragraphs>53</Paragraphs>
  <Slides>13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Yu Gothic UI</vt:lpstr>
      <vt:lpstr>Arial</vt:lpstr>
      <vt:lpstr>Calibri</vt:lpstr>
      <vt:lpstr>Century Gothic</vt:lpstr>
      <vt:lpstr>Tw Cen MT</vt:lpstr>
      <vt:lpstr>Wingdings 2</vt:lpstr>
      <vt:lpstr>Citable</vt:lpstr>
      <vt:lpstr>Lógica Matemática</vt:lpstr>
      <vt:lpstr>Introducción</vt:lpstr>
      <vt:lpstr>¿Qué es la lógica?</vt:lpstr>
      <vt:lpstr>Ejemplos</vt:lpstr>
      <vt:lpstr>Leche y huevos</vt:lpstr>
      <vt:lpstr>¿Legal o ilegal?</vt:lpstr>
      <vt:lpstr>Aplicaciones</vt:lpstr>
      <vt:lpstr>Lenguaje</vt:lpstr>
      <vt:lpstr>Lenguaje</vt:lpstr>
      <vt:lpstr>Lenguaje de la lógica</vt:lpstr>
      <vt:lpstr>Lenguaje de la lógica</vt:lpstr>
      <vt:lpstr>Ejercicio</vt:lpstr>
      <vt:lpstr>Tarea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Usuario de Windows</dc:creator>
  <cp:lastModifiedBy>Usuario de Windows</cp:lastModifiedBy>
  <cp:revision>21</cp:revision>
  <dcterms:created xsi:type="dcterms:W3CDTF">2018-01-19T00:48:03Z</dcterms:created>
  <dcterms:modified xsi:type="dcterms:W3CDTF">2018-01-20T04:36:23Z</dcterms:modified>
</cp:coreProperties>
</file>