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2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8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Percepción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Universidad Autónoma de Nuevo León (UANL)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Historial de comandos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878" y="2500923"/>
            <a:ext cx="5464241" cy="34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/>
              <a:t>Comandos del </a:t>
            </a:r>
            <a:r>
              <a:rPr lang="es-MX" sz="3600" dirty="0" err="1" smtClean="0"/>
              <a:t>toolbox</a:t>
            </a:r>
            <a:r>
              <a:rPr lang="es-MX" sz="3600" dirty="0" smtClean="0"/>
              <a:t> del procesado de imágenes de MATLAB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‘</a:t>
            </a:r>
            <a:r>
              <a:rPr lang="es-MX" dirty="0" err="1" smtClean="0"/>
              <a:t>imread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‘rgb2gray’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imshow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imtool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bwareaopen</a:t>
            </a:r>
            <a:r>
              <a:rPr lang="es-MX" dirty="0" smtClean="0"/>
              <a:t>’</a:t>
            </a:r>
          </a:p>
          <a:p>
            <a:r>
              <a:rPr lang="es-MX" dirty="0" smtClean="0"/>
              <a:t>‘</a:t>
            </a:r>
            <a:r>
              <a:rPr lang="es-MX" dirty="0" err="1" smtClean="0"/>
              <a:t>imoverlay</a:t>
            </a:r>
            <a:r>
              <a:rPr lang="es-MX" dirty="0" smtClean="0"/>
              <a:t>’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882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 smtClean="0"/>
              <a:t>Para el lunes 12 de noviembre: Obtener la imagen de una mano usando resta de imágenes. La mano debe contener la matrícula de un integrante del equipo. Documentar como lo ha logrado.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5715" r="19871" b="11662"/>
          <a:stretch/>
        </p:blipFill>
        <p:spPr>
          <a:xfrm rot="5400000">
            <a:off x="7455332" y="2556763"/>
            <a:ext cx="2567437" cy="4545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8447" y="2547535"/>
            <a:ext cx="2567437" cy="45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013" y="538627"/>
            <a:ext cx="11630297" cy="970450"/>
          </a:xfrm>
        </p:spPr>
        <p:txBody>
          <a:bodyPr/>
          <a:lstStyle/>
          <a:p>
            <a:r>
              <a:rPr lang="es-MX" sz="3600" dirty="0" smtClean="0"/>
              <a:t>Introducción al procesamiento de imágenes en MATLAB</a:t>
            </a:r>
            <a:endParaRPr lang="es-MX" sz="3600" dirty="0"/>
          </a:p>
        </p:txBody>
      </p:sp>
      <p:pic>
        <p:nvPicPr>
          <p:cNvPr id="1026" name="Picture 2" descr="Resultado de imagen para matlab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54" y="2741068"/>
            <a:ext cx="3286701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9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variables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721" y="2683395"/>
            <a:ext cx="4342555" cy="28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en el </a:t>
            </a:r>
            <a:r>
              <a:rPr lang="es-MX" dirty="0" err="1" smtClean="0"/>
              <a:t>workspace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032" y="3278978"/>
            <a:ext cx="5445675" cy="1998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43" y="3063748"/>
            <a:ext cx="3067050" cy="24288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5768272" y="3971108"/>
            <a:ext cx="2017191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02032" y="3853543"/>
            <a:ext cx="4836619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Atajos (</a:t>
            </a:r>
            <a:r>
              <a:rPr lang="es-MX" dirty="0" err="1" smtClean="0"/>
              <a:t>Shortcuts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737" y="2570048"/>
            <a:ext cx="5056523" cy="35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matrices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780" y="2757691"/>
            <a:ext cx="4050438" cy="3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de una variable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860" r="56596" b="32885"/>
          <a:stretch/>
        </p:blipFill>
        <p:spPr>
          <a:xfrm>
            <a:off x="3425044" y="2664823"/>
            <a:ext cx="5341909" cy="3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 de visualización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79" y="3129984"/>
            <a:ext cx="11500463" cy="124607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85910" y="3472170"/>
            <a:ext cx="822960" cy="903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7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lógicas con matrices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959" y="2312126"/>
            <a:ext cx="2348079" cy="41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1285</TotalTime>
  <Words>108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Citable</vt:lpstr>
      <vt:lpstr>Percepción</vt:lpstr>
      <vt:lpstr>Introducción al procesamiento de imágenes en MATLAB</vt:lpstr>
      <vt:lpstr>Creación de variables</vt:lpstr>
      <vt:lpstr>Variables en el workspace</vt:lpstr>
      <vt:lpstr>Atajos (Shortcuts)</vt:lpstr>
      <vt:lpstr>Creando matrices</vt:lpstr>
      <vt:lpstr>Propiedades de una variable</vt:lpstr>
      <vt:lpstr>Herramienta de visualización</vt:lpstr>
      <vt:lpstr>Operaciones lógicas con matrices</vt:lpstr>
      <vt:lpstr>Historial de comandos</vt:lpstr>
      <vt:lpstr>Comandos del toolbox del procesado de imágenes de MATLAB</vt:lpstr>
      <vt:lpstr>Tarea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Percepción</dc:title>
  <dc:creator>Usuario de Windows</dc:creator>
  <cp:lastModifiedBy>Usuario de Windows</cp:lastModifiedBy>
  <cp:revision>122</cp:revision>
  <dcterms:created xsi:type="dcterms:W3CDTF">2018-01-24T20:08:52Z</dcterms:created>
  <dcterms:modified xsi:type="dcterms:W3CDTF">2018-02-08T00:22:38Z</dcterms:modified>
</cp:coreProperties>
</file>