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90" r:id="rId4"/>
    <p:sldId id="291" r:id="rId5"/>
    <p:sldId id="292" r:id="rId6"/>
    <p:sldId id="293" r:id="rId7"/>
    <p:sldId id="294" r:id="rId8"/>
    <p:sldId id="296" r:id="rId9"/>
    <p:sldId id="295" r:id="rId10"/>
    <p:sldId id="297" r:id="rId11"/>
    <p:sldId id="28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Sensores y Actuadores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3. Conectar el </a:t>
            </a:r>
            <a:r>
              <a:rPr lang="es-MX" dirty="0" err="1" smtClean="0"/>
              <a:t>Arduino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Para conectar el </a:t>
            </a:r>
            <a:r>
              <a:rPr lang="es-MX" dirty="0" err="1" smtClean="0"/>
              <a:t>Arduino</a:t>
            </a:r>
            <a:r>
              <a:rPr lang="es-MX" dirty="0" smtClean="0"/>
              <a:t> se utiliza el mismo cable que utiliza una impresora convencional. Si todo ha salido bien, el equipo debe reconocer la placa.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41" y="3112009"/>
            <a:ext cx="3089716" cy="30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7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3 (por equipos)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Comprar una placa de </a:t>
            </a:r>
            <a:r>
              <a:rPr lang="es-MX" dirty="0" err="1" smtClean="0"/>
              <a:t>Arduino</a:t>
            </a:r>
            <a:r>
              <a:rPr lang="es-MX" dirty="0" smtClean="0"/>
              <a:t> por </a:t>
            </a:r>
            <a:r>
              <a:rPr lang="es-MX" dirty="0" smtClean="0"/>
              <a:t>equipos y componentes electrónicos.</a:t>
            </a:r>
            <a:endParaRPr lang="es-MX" dirty="0" smtClean="0"/>
          </a:p>
          <a:p>
            <a:r>
              <a:rPr lang="es-MX" dirty="0" smtClean="0"/>
              <a:t>Seguir los pasos descritos para configurarla.</a:t>
            </a:r>
          </a:p>
          <a:p>
            <a:r>
              <a:rPr lang="es-MX" dirty="0" smtClean="0"/>
              <a:t>Traer la </a:t>
            </a:r>
            <a:r>
              <a:rPr lang="es-MX" dirty="0" smtClean="0"/>
              <a:t>placa, componentes electrónicos </a:t>
            </a:r>
            <a:r>
              <a:rPr lang="es-MX" dirty="0" smtClean="0"/>
              <a:t>y una laptop por equipo para empezar a programar.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27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Arduino</a:t>
            </a:r>
            <a:endParaRPr lang="es-MX" dirty="0"/>
          </a:p>
        </p:txBody>
      </p:sp>
      <p:pic>
        <p:nvPicPr>
          <p:cNvPr id="10" name="Picture 2" descr="Resultado de imagen para png ardui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2500108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Acomodarse por equipos (5 personas máx.)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objetivo será armar en cada clase diferentes circuitos y programar el </a:t>
            </a:r>
            <a:r>
              <a:rPr lang="es-MX" dirty="0" err="1" smtClean="0"/>
              <a:t>Arduino</a:t>
            </a:r>
            <a:r>
              <a:rPr lang="es-MX" dirty="0" smtClean="0"/>
              <a:t> entre los integrantes del equipo. Se documentará cada actividad realizada en clase como tarea. La tarea se entregará individual o por equipos según indique el profesor.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58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1. Conseguir la placa de </a:t>
            </a:r>
            <a:r>
              <a:rPr lang="es-MX" dirty="0" err="1" smtClean="0"/>
              <a:t>Arduino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smtClean="0"/>
              <a:t>Dentro de la ciudad se encuentran diversas tiendas que proporcionan estas placas:</a:t>
            </a:r>
          </a:p>
          <a:p>
            <a:endParaRPr lang="es-MX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48" y="3064164"/>
            <a:ext cx="3603916" cy="24158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39901" y="5623269"/>
            <a:ext cx="371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http://semty.mx/index.php?id_product=1764&amp;controller=product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209" y="3064164"/>
            <a:ext cx="4232704" cy="241581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58209" y="5623269"/>
            <a:ext cx="423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http://www.techmake.com/productos/desarrollo/arduino/00430.html</a:t>
            </a:r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9048838" y="3955955"/>
            <a:ext cx="45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IMPORTANTE: ¡Debe contener cable!</a:t>
            </a:r>
            <a:endParaRPr lang="es-MX" b="1" dirty="0">
              <a:solidFill>
                <a:srgbClr val="FFC000"/>
              </a:solidFill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6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1. Conseguir la placa de </a:t>
            </a:r>
            <a:r>
              <a:rPr lang="es-MX" dirty="0" err="1" smtClean="0"/>
              <a:t>Arduino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44" y="2522946"/>
            <a:ext cx="7995970" cy="36369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rot="16200000">
            <a:off x="9089467" y="3883211"/>
            <a:ext cx="45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IMPORTANTE: </a:t>
            </a:r>
            <a:r>
              <a:rPr lang="es-MX" b="1" dirty="0" err="1" smtClean="0">
                <a:solidFill>
                  <a:srgbClr val="FFC000"/>
                </a:solidFill>
                <a:latin typeface="3ds" panose="02000503020000020004" pitchFamily="2" charset="0"/>
              </a:rPr>
              <a:t>Steren</a:t>
            </a:r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 está cariñoso</a:t>
            </a:r>
            <a:endParaRPr lang="es-MX" b="1" dirty="0">
              <a:solidFill>
                <a:srgbClr val="FFC000"/>
              </a:solidFill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1. Conseguir la placa de </a:t>
            </a:r>
            <a:r>
              <a:rPr lang="es-MX" dirty="0" err="1"/>
              <a:t>Arduino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93" y="2864049"/>
            <a:ext cx="4741714" cy="23913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25539" y="5457150"/>
            <a:ext cx="4598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https://www.lionchipmexico.com/product-page/arduino-uno-r3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73" y="2864049"/>
            <a:ext cx="4772755" cy="239133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15142" y="5410983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https://troxino.com/categoria/arduino/1</a:t>
            </a:r>
          </a:p>
        </p:txBody>
      </p:sp>
    </p:spTree>
    <p:extLst>
      <p:ext uri="{BB962C8B-B14F-4D97-AF65-F5344CB8AC3E}">
        <p14:creationId xmlns:p14="http://schemas.microsoft.com/office/powerpoint/2010/main" val="20119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2. Instalar el entorno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En el siguiente </a:t>
            </a:r>
            <a:r>
              <a:rPr lang="es-MX" dirty="0"/>
              <a:t>sitio web: </a:t>
            </a: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www.arduino.cc/en/Main/Software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3" y="2983719"/>
            <a:ext cx="7379878" cy="333870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04691" y="3631474"/>
            <a:ext cx="1162595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7809962" y="3734637"/>
            <a:ext cx="1520849" cy="1594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392422" y="3432405"/>
            <a:ext cx="202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Dar </a:t>
            </a:r>
            <a:r>
              <a:rPr lang="es-MX" b="1" dirty="0" err="1" smtClean="0">
                <a:solidFill>
                  <a:srgbClr val="FFC000"/>
                </a:solidFill>
                <a:latin typeface="3ds" panose="02000503020000020004" pitchFamily="2" charset="0"/>
              </a:rPr>
              <a:t>click</a:t>
            </a:r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 aquí (si tienes Windows, obviamente)</a:t>
            </a:r>
            <a:endParaRPr lang="es-MX" b="1" dirty="0">
              <a:solidFill>
                <a:srgbClr val="FFC000"/>
              </a:solidFill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5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2. Instalar el entorno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Posteriormente te pedirá contribuir con lo que desees: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7989354" y="3566160"/>
            <a:ext cx="1162595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227909" y="4412903"/>
            <a:ext cx="230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Dar clic aquí si no hay $$$ </a:t>
            </a:r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  <a:sym typeface="Wingdings" panose="05000000000000000000" pitchFamily="2" charset="2"/>
              </a:rPr>
              <a:t></a:t>
            </a:r>
            <a:endParaRPr lang="es-MX" b="1" dirty="0">
              <a:solidFill>
                <a:srgbClr val="FFC000"/>
              </a:solidFill>
              <a:latin typeface="3ds" panose="02000503020000020004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37" y="2867604"/>
            <a:ext cx="5916386" cy="335009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926080" y="5023226"/>
            <a:ext cx="4049486" cy="9073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2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79041"/>
            <a:ext cx="10554574" cy="3636511"/>
          </a:xfrm>
        </p:spPr>
        <p:txBody>
          <a:bodyPr anchor="t"/>
          <a:lstStyle/>
          <a:p>
            <a:r>
              <a:rPr lang="es-MX" dirty="0" smtClean="0"/>
              <a:t>Ejecuta el archivo descargado para instalar el entorno de desarrollo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2984726"/>
            <a:ext cx="4114800" cy="2847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55726" y="3808548"/>
            <a:ext cx="2304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3ds" panose="02000503020000020004" pitchFamily="2" charset="0"/>
              </a:rPr>
              <a:t>Es importante que se instale el driver para que tu equipo reconozca la placa</a:t>
            </a:r>
            <a:endParaRPr lang="es-MX" b="1" dirty="0">
              <a:solidFill>
                <a:srgbClr val="FFC000"/>
              </a:solidFill>
              <a:latin typeface="3ds" panose="02000503020000020004" pitchFamily="2" charset="0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6701246" y="4197296"/>
            <a:ext cx="155448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2. Instalar el entorno de 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412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839</TotalTime>
  <Words>283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3ds</vt:lpstr>
      <vt:lpstr>Calibri</vt:lpstr>
      <vt:lpstr>Century Gothic</vt:lpstr>
      <vt:lpstr>Wingdings</vt:lpstr>
      <vt:lpstr>Wingdings 2</vt:lpstr>
      <vt:lpstr>Citable</vt:lpstr>
      <vt:lpstr>Sensores y Actuadores</vt:lpstr>
      <vt:lpstr>Introducción a Arduino</vt:lpstr>
      <vt:lpstr>Acomodarse por equipos (5 personas máx.)</vt:lpstr>
      <vt:lpstr>Paso 1. Conseguir la placa de Arduino</vt:lpstr>
      <vt:lpstr>Paso 1. Conseguir la placa de Arduino</vt:lpstr>
      <vt:lpstr>Paso 1. Conseguir la placa de Arduino</vt:lpstr>
      <vt:lpstr>Paso 2. Instalar el entorno de desarrollo</vt:lpstr>
      <vt:lpstr>Paso 2. Instalar el entorno de desarrollo</vt:lpstr>
      <vt:lpstr>Paso 2. Instalar el entorno de desarrollo</vt:lpstr>
      <vt:lpstr>Paso 3. Conectar el Arduino</vt:lpstr>
      <vt:lpstr>Tarea 3 (por equipos)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86</cp:revision>
  <dcterms:created xsi:type="dcterms:W3CDTF">2018-01-24T20:08:52Z</dcterms:created>
  <dcterms:modified xsi:type="dcterms:W3CDTF">2018-02-07T23:03:52Z</dcterms:modified>
</cp:coreProperties>
</file>