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Algoritmos Computacionales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Centro de Educación y Formación Académica (CEDUK)</a:t>
            </a:r>
          </a:p>
        </p:txBody>
      </p:sp>
    </p:spTree>
    <p:extLst>
      <p:ext uri="{BB962C8B-B14F-4D97-AF65-F5344CB8AC3E}">
        <p14:creationId xmlns:p14="http://schemas.microsoft.com/office/powerpoint/2010/main" val="212787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Presentación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Víctor de Jesús Medrano Zarazúa</a:t>
            </a:r>
            <a:endParaRPr lang="es-MX" dirty="0"/>
          </a:p>
        </p:txBody>
      </p:sp>
      <p:pic>
        <p:nvPicPr>
          <p:cNvPr id="1030" name="Picture 6" descr="La imagen puede contener: 1 persona, de pi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66" y="803275"/>
            <a:ext cx="3936206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6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Estudios</a:t>
            </a:r>
            <a:endParaRPr lang="es-MX" dirty="0"/>
          </a:p>
        </p:txBody>
      </p:sp>
      <p:pic>
        <p:nvPicPr>
          <p:cNvPr id="4098" name="Picture 2" descr="Resultado de imagen para engineering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21" y="1079342"/>
            <a:ext cx="4549706" cy="454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9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Aficiones</a:t>
            </a:r>
            <a:endParaRPr lang="es-MX" dirty="0"/>
          </a:p>
        </p:txBody>
      </p:sp>
      <p:pic>
        <p:nvPicPr>
          <p:cNvPr id="2050" name="Picture 2" descr="Resultado de imagen para programar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3" y="1672046"/>
            <a:ext cx="1719423" cy="171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83" y="1784044"/>
            <a:ext cx="191452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movie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35" y="1717153"/>
            <a:ext cx="1629207" cy="162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listen music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525" y="3391469"/>
            <a:ext cx="1637731" cy="16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pian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743" y="3578146"/>
            <a:ext cx="1431407" cy="14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37" y="3578146"/>
            <a:ext cx="1436914" cy="14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94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Contacto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45910" y="3709850"/>
            <a:ext cx="6281873" cy="2341957"/>
          </a:xfrm>
        </p:spPr>
        <p:txBody>
          <a:bodyPr>
            <a:normAutofit/>
          </a:bodyPr>
          <a:lstStyle/>
          <a:p>
            <a:endParaRPr lang="es-MX" u="sng" dirty="0" smtClean="0"/>
          </a:p>
          <a:p>
            <a:endParaRPr lang="es-MX" u="sng" dirty="0"/>
          </a:p>
          <a:p>
            <a:endParaRPr lang="es-MX" u="sng" dirty="0" smtClean="0"/>
          </a:p>
          <a:p>
            <a:endParaRPr lang="es-MX" u="sng" dirty="0"/>
          </a:p>
          <a:p>
            <a:endParaRPr lang="es-MX" u="sng" dirty="0" smtClean="0"/>
          </a:p>
        </p:txBody>
      </p:sp>
      <p:pic>
        <p:nvPicPr>
          <p:cNvPr id="3074" name="Picture 2" descr="Resultado de imagen para mai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08" y="1099305"/>
            <a:ext cx="1086410" cy="108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262950" y="1433497"/>
            <a:ext cx="404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v.de.jesus@hotmail.com</a:t>
            </a:r>
            <a:endParaRPr lang="es-MX" dirty="0"/>
          </a:p>
          <a:p>
            <a:endParaRPr lang="es-MX" dirty="0"/>
          </a:p>
        </p:txBody>
      </p:sp>
      <p:pic>
        <p:nvPicPr>
          <p:cNvPr id="3076" name="Picture 4" descr="Resultado de imagen para phon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51" y="2368597"/>
            <a:ext cx="980523" cy="98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7262950" y="2617997"/>
            <a:ext cx="404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8119022700</a:t>
            </a:r>
            <a:endParaRPr lang="es-MX" dirty="0"/>
          </a:p>
          <a:p>
            <a:endParaRPr lang="es-MX" dirty="0"/>
          </a:p>
        </p:txBody>
      </p:sp>
      <p:pic>
        <p:nvPicPr>
          <p:cNvPr id="3080" name="Picture 8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51" y="3698170"/>
            <a:ext cx="998429" cy="99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7249886" y="3989200"/>
            <a:ext cx="404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/vdejesusmedranoz</a:t>
            </a:r>
            <a:endParaRPr lang="es-MX" dirty="0"/>
          </a:p>
          <a:p>
            <a:endParaRPr lang="es-MX" dirty="0"/>
          </a:p>
        </p:txBody>
      </p:sp>
      <p:pic>
        <p:nvPicPr>
          <p:cNvPr id="3082" name="Picture 10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77" y="4959513"/>
            <a:ext cx="1003269" cy="1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7262950" y="5316451"/>
            <a:ext cx="404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mixlaab.github.io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1356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212</TotalTime>
  <Words>20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Algoritmos Computacionales</vt:lpstr>
      <vt:lpstr>Presentación  Víctor de Jesús Medrano Zarazúa</vt:lpstr>
      <vt:lpstr>Estudios</vt:lpstr>
      <vt:lpstr>Aficiones</vt:lpstr>
      <vt:lpstr>Contacto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de la Gestión I</dc:title>
  <dc:creator>Usuario de Windows</dc:creator>
  <cp:lastModifiedBy>Usuario de Windows</cp:lastModifiedBy>
  <cp:revision>11</cp:revision>
  <dcterms:created xsi:type="dcterms:W3CDTF">2018-01-12T23:32:10Z</dcterms:created>
  <dcterms:modified xsi:type="dcterms:W3CDTF">2018-01-13T03:12:23Z</dcterms:modified>
</cp:coreProperties>
</file>