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1" r:id="rId6"/>
    <p:sldId id="270" r:id="rId7"/>
    <p:sldId id="265" r:id="rId8"/>
    <p:sldId id="266" r:id="rId9"/>
    <p:sldId id="27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Percepción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[Inserte frase intelectual abajo]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i="1" dirty="0" smtClean="0"/>
              <a:t>“Los </a:t>
            </a:r>
            <a:r>
              <a:rPr lang="es-MX" sz="2400" b="1" i="1" dirty="0"/>
              <a:t>ojos en alerta, todo </a:t>
            </a:r>
            <a:r>
              <a:rPr lang="es-MX" sz="2400" b="1" i="1" dirty="0" smtClean="0"/>
              <a:t>oídos. Olfateando </a:t>
            </a:r>
            <a:r>
              <a:rPr lang="es-MX" sz="2400" b="1" i="1" dirty="0"/>
              <a:t>aquel desconcertante paisaje nuevo, </a:t>
            </a:r>
            <a:r>
              <a:rPr lang="es-MX" sz="2400" b="1" i="1" dirty="0" smtClean="0"/>
              <a:t>desconocido”</a:t>
            </a:r>
            <a:endParaRPr lang="es-MX" sz="2400" b="1" i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251260" y="5397136"/>
            <a:ext cx="312202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400" b="1" i="1" u="none" strike="noStrike" kern="1200" cap="none" spc="0" baseline="0" dirty="0" smtClean="0">
                <a:solidFill>
                  <a:srgbClr val="44FFF5"/>
                </a:solidFill>
                <a:uFillTx/>
                <a:latin typeface="Century Gothic"/>
              </a:rPr>
              <a:t>Jorge </a:t>
            </a:r>
            <a:r>
              <a:rPr lang="es-MX" sz="2400" b="1" i="1" u="none" strike="noStrike" kern="1200" cap="none" spc="0" baseline="0" dirty="0" err="1" smtClean="0">
                <a:solidFill>
                  <a:srgbClr val="44FFF5"/>
                </a:solidFill>
                <a:uFillTx/>
                <a:latin typeface="Century Gothic"/>
              </a:rPr>
              <a:t>Drexler</a:t>
            </a:r>
            <a:endParaRPr lang="es-MX" sz="2400" b="1" i="1" u="none" strike="noStrike" kern="1200" cap="none" spc="0" baseline="0" dirty="0">
              <a:solidFill>
                <a:srgbClr val="44FFF5"/>
              </a:solidFill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893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[En la clase anterior]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1146" y="2392104"/>
            <a:ext cx="10554574" cy="3636511"/>
          </a:xfrm>
        </p:spPr>
        <p:txBody>
          <a:bodyPr anchor="ctr"/>
          <a:lstStyle/>
          <a:p>
            <a:r>
              <a:rPr lang="es-MX" dirty="0" smtClean="0"/>
              <a:t>Estímulos: Son </a:t>
            </a:r>
            <a:r>
              <a:rPr lang="es-MX" dirty="0" smtClean="0"/>
              <a:t>medidas de las magnitudes físicas. </a:t>
            </a:r>
            <a:r>
              <a:rPr lang="es-MX" dirty="0"/>
              <a:t>Los seres vivos codifican los estímulos mediante impulsos nerviosos; en los computadores los digitalizamos y convertimos en variables numéricas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Representaciones: Reorganizar </a:t>
            </a:r>
            <a:r>
              <a:rPr lang="es-MX" dirty="0"/>
              <a:t>y procesar </a:t>
            </a:r>
            <a:r>
              <a:rPr lang="es-MX" dirty="0" smtClean="0"/>
              <a:t>la información proveniente de estímulos para extraer solo la que es necesaria.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66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Percepción de bajo y alto nivel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810000" y="2666889"/>
            <a:ext cx="10136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El flujo </a:t>
            </a:r>
            <a:r>
              <a:rPr lang="es-MX" dirty="0"/>
              <a:t>de información principal es ascendente (</a:t>
            </a:r>
            <a:r>
              <a:rPr lang="es-MX" dirty="0" err="1"/>
              <a:t>bottom</a:t>
            </a:r>
            <a:r>
              <a:rPr lang="es-MX" dirty="0"/>
              <a:t>-up), va desde los estímulos hacia las representaciones. </a:t>
            </a:r>
          </a:p>
        </p:txBody>
      </p:sp>
    </p:spTree>
    <p:extLst>
      <p:ext uri="{BB962C8B-B14F-4D97-AF65-F5344CB8AC3E}">
        <p14:creationId xmlns:p14="http://schemas.microsoft.com/office/powerpoint/2010/main" val="2161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Estímulos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561921"/>
            <a:ext cx="10554574" cy="3636511"/>
          </a:xfrm>
        </p:spPr>
        <p:txBody>
          <a:bodyPr anchor="t"/>
          <a:lstStyle/>
          <a:p>
            <a:r>
              <a:rPr lang="es-MX" dirty="0"/>
              <a:t>Los seres vivos reciben la información sobre el mundo exterior en forma de </a:t>
            </a:r>
            <a:r>
              <a:rPr lang="es-MX" dirty="0" smtClean="0"/>
              <a:t>sensaciones ‘cualitativas</a:t>
            </a:r>
            <a:r>
              <a:rPr lang="es-MX" dirty="0"/>
              <a:t>’ (</a:t>
            </a:r>
            <a:r>
              <a:rPr lang="es-MX" dirty="0" err="1"/>
              <a:t>qualia</a:t>
            </a:r>
            <a:r>
              <a:rPr lang="es-MX" dirty="0"/>
              <a:t>): sabores, colores, tonos y timbres sonoros, etc., que </a:t>
            </a:r>
            <a:r>
              <a:rPr lang="es-MX" dirty="0" smtClean="0"/>
              <a:t>están relacionados </a:t>
            </a:r>
            <a:r>
              <a:rPr lang="es-MX" dirty="0"/>
              <a:t>con magnitudes físicas: composición química, frecuencia de la </a:t>
            </a:r>
            <a:r>
              <a:rPr lang="es-MX" dirty="0" smtClean="0"/>
              <a:t>onda luminosa</a:t>
            </a:r>
            <a:r>
              <a:rPr lang="es-MX" dirty="0"/>
              <a:t>, espectro de frecuencias de la onda sonora, </a:t>
            </a:r>
            <a:r>
              <a:rPr lang="es-MX" dirty="0" smtClean="0"/>
              <a:t>etc.</a:t>
            </a:r>
            <a:endParaRPr lang="es-MX" dirty="0"/>
          </a:p>
        </p:txBody>
      </p:sp>
      <p:pic>
        <p:nvPicPr>
          <p:cNvPr id="7170" name="Picture 2" descr="Resultado de imagen para cold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35" y="4140926"/>
            <a:ext cx="2097734" cy="26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col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03" y="4311368"/>
            <a:ext cx="2198779" cy="219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Estímulos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405167"/>
            <a:ext cx="10554574" cy="3636511"/>
          </a:xfrm>
        </p:spPr>
        <p:txBody>
          <a:bodyPr anchor="t"/>
          <a:lstStyle/>
          <a:p>
            <a:r>
              <a:rPr lang="es-MX" dirty="0"/>
              <a:t>Recibimos un </a:t>
            </a:r>
            <a:r>
              <a:rPr lang="es-MX" dirty="0" smtClean="0"/>
              <a:t>flujo </a:t>
            </a:r>
            <a:r>
              <a:rPr lang="es-MX" dirty="0"/>
              <a:t>continuo de miles o incluso millones de bits por segundo que tenemos que reorganizar y procesar para extraer las propiedades abstractas que nos interesan en cada </a:t>
            </a:r>
            <a:r>
              <a:rPr lang="es-MX" dirty="0" smtClean="0"/>
              <a:t>momento.</a:t>
            </a:r>
            <a:endParaRPr lang="es-MX" dirty="0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60134"/>
            <a:ext cx="3653155" cy="328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Representación abstracta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10000" y="2376828"/>
            <a:ext cx="1098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Las múltiples realizaciones posibles de un mismo objeto (o tipo de objeto, o de situación) se reducen a un concepto, una ‘clase de equivalencia’ en la que resumimos su ‘esencia’, lo que tienen en común. </a:t>
            </a:r>
            <a:endParaRPr lang="es-MX" dirty="0"/>
          </a:p>
        </p:txBody>
      </p:sp>
      <p:pic>
        <p:nvPicPr>
          <p:cNvPr id="2050" name="Picture 2" descr="Resultado de imagen para chair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6" y="3517602"/>
            <a:ext cx="1520592" cy="213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hair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889" y="3472509"/>
            <a:ext cx="1369110" cy="21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office desk chair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931" y="3295793"/>
            <a:ext cx="1612115" cy="234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n relacionad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600" y="3440007"/>
            <a:ext cx="2297159" cy="22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037049" y="6103027"/>
            <a:ext cx="10531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La representación se fija solo en los aspectos relevantes para el objetivo del sistema. </a:t>
            </a:r>
            <a:endParaRPr lang="es-MX" sz="2400" b="1" i="1" dirty="0">
              <a:solidFill>
                <a:schemeClr val="accent1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999" y="656194"/>
            <a:ext cx="10571998" cy="970450"/>
          </a:xfrm>
        </p:spPr>
        <p:txBody>
          <a:bodyPr/>
          <a:lstStyle/>
          <a:p>
            <a:r>
              <a:rPr lang="es-MX" dirty="0" smtClean="0"/>
              <a:t>Esquema detallado de un robot móvil autónomo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603" y="2522946"/>
            <a:ext cx="7055366" cy="3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En un documento con portada:</a:t>
            </a:r>
          </a:p>
          <a:p>
            <a:pPr>
              <a:buFont typeface="+mj-lt"/>
              <a:buAutoNum type="arabicPeriod"/>
            </a:pPr>
            <a:r>
              <a:rPr lang="es-MX" dirty="0" smtClean="0"/>
              <a:t>Investigar que es un </a:t>
            </a:r>
            <a:r>
              <a:rPr lang="es-MX" dirty="0" err="1" smtClean="0"/>
              <a:t>autoestereograma</a:t>
            </a:r>
            <a:r>
              <a:rPr lang="es-MX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es-MX" dirty="0" smtClean="0"/>
              <a:t>Redactar con palabras propias como se consigue percibir la imagen que esconde.</a:t>
            </a:r>
          </a:p>
          <a:p>
            <a:pPr>
              <a:buFont typeface="+mj-lt"/>
              <a:buAutoNum type="arabicPeriod"/>
            </a:pPr>
            <a:r>
              <a:rPr lang="es-MX" dirty="0" smtClean="0"/>
              <a:t>Adjuntar un </a:t>
            </a:r>
            <a:r>
              <a:rPr lang="es-MX" dirty="0" err="1" smtClean="0"/>
              <a:t>autoestereograma</a:t>
            </a:r>
            <a:r>
              <a:rPr lang="es-MX" dirty="0" smtClean="0"/>
              <a:t> y la imagen que logró percibir.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06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355</TotalTime>
  <Words>307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Tw Cen MT</vt:lpstr>
      <vt:lpstr>Wingdings 2</vt:lpstr>
      <vt:lpstr>Citable</vt:lpstr>
      <vt:lpstr>Percepción</vt:lpstr>
      <vt:lpstr>[Inserte frase intelectual abajo]</vt:lpstr>
      <vt:lpstr>[En la clase anterior]</vt:lpstr>
      <vt:lpstr>Percepción de bajo y alto nivel</vt:lpstr>
      <vt:lpstr>Estímulos</vt:lpstr>
      <vt:lpstr>Estímulos</vt:lpstr>
      <vt:lpstr>Representación abstracta</vt:lpstr>
      <vt:lpstr>Esquema detallado de un robot móvil autónomo</vt:lpstr>
      <vt:lpstr>Tarea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Usuario de Windows</cp:lastModifiedBy>
  <cp:revision>31</cp:revision>
  <dcterms:created xsi:type="dcterms:W3CDTF">2018-01-24T20:08:52Z</dcterms:created>
  <dcterms:modified xsi:type="dcterms:W3CDTF">2018-01-25T06:18:51Z</dcterms:modified>
</cp:coreProperties>
</file>