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6" r:id="rId6"/>
    <p:sldId id="267" r:id="rId7"/>
    <p:sldId id="263" r:id="rId8"/>
    <p:sldId id="264" r:id="rId9"/>
    <p:sldId id="265" r:id="rId10"/>
    <p:sldId id="258" r:id="rId11"/>
    <p:sldId id="260" r:id="rId12"/>
    <p:sldId id="268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Sensores y Actuadores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Universidad Autónoma de Nuevo León (UANL)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¿Cuántos sentidos tenemos?</a:t>
            </a:r>
            <a:endParaRPr lang="es-MX" dirty="0"/>
          </a:p>
        </p:txBody>
      </p:sp>
      <p:pic>
        <p:nvPicPr>
          <p:cNvPr id="4" name="Picture 2" descr="Resultado de imagen para summer thinking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63143" y="2522946"/>
            <a:ext cx="6465712" cy="3636963"/>
          </a:xfrm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6921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¿Cuántos sentidos tenemos?</a:t>
            </a:r>
            <a:endParaRPr lang="es-MX" dirty="0"/>
          </a:p>
        </p:txBody>
      </p:sp>
      <p:pic>
        <p:nvPicPr>
          <p:cNvPr id="1028" name="Picture 4" descr="Resultado de imagen para human senses myth fac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477" y="2575197"/>
            <a:ext cx="4091552" cy="3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2718675"/>
            <a:ext cx="10554574" cy="3636511"/>
          </a:xfrm>
        </p:spPr>
        <p:txBody>
          <a:bodyPr anchor="t"/>
          <a:lstStyle/>
          <a:p>
            <a:r>
              <a:rPr lang="es-MX" dirty="0" smtClean="0"/>
              <a:t>Investigar que es un sensor, un transductor y un actuador. Mencionar sus diferencias.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62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[Inserte frase intelectual abajo]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i="1" dirty="0" smtClean="0"/>
              <a:t>“Los </a:t>
            </a:r>
            <a:r>
              <a:rPr lang="es-MX" sz="2400" b="1" i="1" dirty="0"/>
              <a:t>ojos en alerta, todo </a:t>
            </a:r>
            <a:r>
              <a:rPr lang="es-MX" sz="2400" b="1" i="1" dirty="0" smtClean="0"/>
              <a:t>oídos. Olfateando </a:t>
            </a:r>
            <a:r>
              <a:rPr lang="es-MX" sz="2400" b="1" i="1" dirty="0"/>
              <a:t>aquel desconcertante paisaje nuevo, </a:t>
            </a:r>
            <a:r>
              <a:rPr lang="es-MX" sz="2400" b="1" i="1" dirty="0" smtClean="0"/>
              <a:t>desconocido”</a:t>
            </a:r>
            <a:endParaRPr lang="es-MX" sz="2400" b="1" i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8251260" y="5397136"/>
            <a:ext cx="312202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400" b="1" i="1" u="none" strike="noStrike" kern="1200" cap="none" spc="0" baseline="0" dirty="0" smtClean="0">
                <a:solidFill>
                  <a:srgbClr val="44FFF5"/>
                </a:solidFill>
                <a:uFillTx/>
                <a:latin typeface="Century Gothic"/>
              </a:rPr>
              <a:t>Jorge </a:t>
            </a:r>
            <a:r>
              <a:rPr lang="es-MX" sz="2400" b="1" i="1" u="none" strike="noStrike" kern="1200" cap="none" spc="0" baseline="0" dirty="0" err="1" smtClean="0">
                <a:solidFill>
                  <a:srgbClr val="44FFF5"/>
                </a:solidFill>
                <a:uFillTx/>
                <a:latin typeface="Century Gothic"/>
              </a:rPr>
              <a:t>Drexler</a:t>
            </a:r>
            <a:endParaRPr lang="es-MX" sz="2400" b="1" i="1" u="none" strike="noStrike" kern="1200" cap="none" spc="0" baseline="0" dirty="0">
              <a:solidFill>
                <a:srgbClr val="44FFF5"/>
              </a:solidFill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893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pic>
        <p:nvPicPr>
          <p:cNvPr id="7" name="Picture 2" descr="Resultado de imagen para energy convers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91" y="2155372"/>
            <a:ext cx="3337386" cy="444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979714" y="2899954"/>
            <a:ext cx="4833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smtClean="0"/>
              <a:t>“La necesidad de obtener energía a partir de la naturaleza y transformarla en otro tipo de energía, con el fin de ser controlada para beneficio del ser humano, ha sido una constante en la historia de la humanidad.”</a:t>
            </a:r>
            <a:endParaRPr lang="es-MX" b="1" i="1" dirty="0"/>
          </a:p>
        </p:txBody>
      </p:sp>
    </p:spTree>
    <p:extLst>
      <p:ext uri="{BB962C8B-B14F-4D97-AF65-F5344CB8AC3E}">
        <p14:creationId xmlns:p14="http://schemas.microsoft.com/office/powerpoint/2010/main" val="11810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pic>
        <p:nvPicPr>
          <p:cNvPr id="3074" name="Picture 2" descr="Resultado de imagen para indust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32" y="2674165"/>
            <a:ext cx="8230779" cy="364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35577" y="3540034"/>
            <a:ext cx="2704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smtClean="0"/>
              <a:t>“En la actualidad, las variables y atributos físicos son observados, cuantificados y modificados.”</a:t>
            </a:r>
            <a:endParaRPr lang="es-MX" b="1" i="1" dirty="0"/>
          </a:p>
        </p:txBody>
      </p:sp>
    </p:spTree>
    <p:extLst>
      <p:ext uri="{BB962C8B-B14F-4D97-AF65-F5344CB8AC3E}">
        <p14:creationId xmlns:p14="http://schemas.microsoft.com/office/powerpoint/2010/main" val="31769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 física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457418"/>
            <a:ext cx="10554574" cy="3636511"/>
          </a:xfrm>
        </p:spPr>
        <p:txBody>
          <a:bodyPr anchor="t"/>
          <a:lstStyle/>
          <a:p>
            <a:r>
              <a:rPr lang="es-MX" dirty="0" smtClean="0"/>
              <a:t>Variable física: Es la </a:t>
            </a:r>
            <a:r>
              <a:rPr lang="es-MX" u="sng" dirty="0" smtClean="0"/>
              <a:t>representación</a:t>
            </a:r>
            <a:r>
              <a:rPr lang="es-MX" dirty="0" smtClean="0"/>
              <a:t> de un parámetro de algún fenómeno físico mediante el cuál se describe su comportamiento. Ejemplo: La variable velocidad representa el cambio de la posición con el tiempo.</a:t>
            </a:r>
            <a:endParaRPr lang="es-MX" dirty="0"/>
          </a:p>
        </p:txBody>
      </p:sp>
      <p:pic>
        <p:nvPicPr>
          <p:cNvPr id="4102" name="Picture 6" descr="https://study.com/cimages/multimages/16/linear_motion_lesson_summar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47"/>
          <a:stretch/>
        </p:blipFill>
        <p:spPr bwMode="auto">
          <a:xfrm>
            <a:off x="4323805" y="4412752"/>
            <a:ext cx="3544026" cy="96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8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Magnitud física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2483544"/>
            <a:ext cx="10554574" cy="3636511"/>
          </a:xfrm>
        </p:spPr>
        <p:txBody>
          <a:bodyPr anchor="t"/>
          <a:lstStyle/>
          <a:p>
            <a:r>
              <a:rPr lang="es-MX" dirty="0" smtClean="0"/>
              <a:t>Es la cuantificación de un atributo físico, asignando valores numéricos a estos a través de una variable o constante física.</a:t>
            </a:r>
            <a:endParaRPr lang="es-MX" dirty="0"/>
          </a:p>
        </p:txBody>
      </p:sp>
      <p:pic>
        <p:nvPicPr>
          <p:cNvPr id="4" name="Picture 2" descr="Resultado de imagen para velocime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409" y="3579221"/>
            <a:ext cx="2766711" cy="276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Estímulos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1146" y="2392104"/>
            <a:ext cx="10554574" cy="3636511"/>
          </a:xfrm>
        </p:spPr>
        <p:txBody>
          <a:bodyPr anchor="ctr"/>
          <a:lstStyle/>
          <a:p>
            <a:r>
              <a:rPr lang="es-MX" dirty="0" smtClean="0"/>
              <a:t>Son medidas de las magnitudes físicas. </a:t>
            </a:r>
            <a:r>
              <a:rPr lang="es-MX" dirty="0"/>
              <a:t>Los seres vivos codifican los estímulos mediante impulsos nerviosos; en los computadores los digitalizamos y convertimos en variables numéricas.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8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Estímulos</a:t>
            </a:r>
            <a:endParaRPr lang="es-MX" dirty="0"/>
          </a:p>
        </p:txBody>
      </p:sp>
      <p:pic>
        <p:nvPicPr>
          <p:cNvPr id="10" name="Picture 2" descr="Resultado de imagen para neuron impulse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54" y="2813019"/>
            <a:ext cx="3044826" cy="304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para rgb image repres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95" y="2417340"/>
            <a:ext cx="2850559" cy="235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n para rgb scre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301" y="4836902"/>
            <a:ext cx="2857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9"/>
          <p:cNvSpPr txBox="1"/>
          <p:nvPr/>
        </p:nvSpPr>
        <p:spPr>
          <a:xfrm rot="16200000">
            <a:off x="-12800" y="4174191"/>
            <a:ext cx="2905643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400" b="1" i="0" u="none" strike="noStrike" kern="1200" cap="none" spc="0" baseline="0" dirty="0" smtClean="0">
                <a:solidFill>
                  <a:srgbClr val="44FFF5"/>
                </a:solidFill>
                <a:uFillTx/>
                <a:latin typeface="Century Gothic"/>
              </a:rPr>
              <a:t>Impulso</a:t>
            </a:r>
            <a:r>
              <a:rPr lang="es-MX" sz="2400" b="1" i="0" u="none" strike="noStrike" kern="1200" cap="none" spc="0" dirty="0" smtClean="0">
                <a:solidFill>
                  <a:srgbClr val="44FFF5"/>
                </a:solidFill>
                <a:uFillTx/>
                <a:latin typeface="Century Gothic"/>
              </a:rPr>
              <a:t> nervioso</a:t>
            </a:r>
            <a:endParaRPr lang="es-MX" sz="2400" b="1" i="0" u="none" strike="noStrike" kern="1200" cap="none" spc="0" baseline="0" dirty="0">
              <a:solidFill>
                <a:srgbClr val="44FFF5"/>
              </a:solidFill>
              <a:uFillTx/>
              <a:latin typeface="Century Gothic"/>
            </a:endParaRPr>
          </a:p>
        </p:txBody>
      </p:sp>
      <p:sp>
        <p:nvSpPr>
          <p:cNvPr id="14" name="CuadroTexto 13"/>
          <p:cNvSpPr txBox="1"/>
          <p:nvPr/>
        </p:nvSpPr>
        <p:spPr>
          <a:xfrm rot="16200000">
            <a:off x="6004557" y="4486749"/>
            <a:ext cx="2905643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400" b="1" i="0" u="none" strike="noStrike" kern="1200" cap="none" spc="0" baseline="0" dirty="0" smtClean="0">
                <a:solidFill>
                  <a:srgbClr val="44FFF5"/>
                </a:solidFill>
                <a:uFillTx/>
                <a:latin typeface="Century Gothic"/>
              </a:rPr>
              <a:t>Digitalización</a:t>
            </a:r>
            <a:endParaRPr lang="es-MX" sz="2400" b="1" i="0" u="none" strike="noStrike" kern="1200" cap="none" spc="0" baseline="0" dirty="0">
              <a:solidFill>
                <a:srgbClr val="44FFF5"/>
              </a:solidFill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607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Estímulos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2561921"/>
            <a:ext cx="10554574" cy="3636511"/>
          </a:xfrm>
        </p:spPr>
        <p:txBody>
          <a:bodyPr anchor="t"/>
          <a:lstStyle/>
          <a:p>
            <a:r>
              <a:rPr lang="es-MX" dirty="0"/>
              <a:t>Los seres vivos reciben la información sobre el mundo exterior en forma de </a:t>
            </a:r>
            <a:r>
              <a:rPr lang="es-MX" dirty="0" smtClean="0"/>
              <a:t>sensaciones ‘cualitativas</a:t>
            </a:r>
            <a:r>
              <a:rPr lang="es-MX" dirty="0"/>
              <a:t>’ (</a:t>
            </a:r>
            <a:r>
              <a:rPr lang="es-MX" dirty="0" err="1"/>
              <a:t>qualia</a:t>
            </a:r>
            <a:r>
              <a:rPr lang="es-MX" dirty="0"/>
              <a:t>): sabores, colores, tonos y timbres sonoros, etc., que </a:t>
            </a:r>
            <a:r>
              <a:rPr lang="es-MX" dirty="0" smtClean="0"/>
              <a:t>están relacionados </a:t>
            </a:r>
            <a:r>
              <a:rPr lang="es-MX" dirty="0"/>
              <a:t>con magnitudes físicas: composición química, frecuencia de la </a:t>
            </a:r>
            <a:r>
              <a:rPr lang="es-MX" dirty="0" smtClean="0"/>
              <a:t>onda luminosa</a:t>
            </a:r>
            <a:r>
              <a:rPr lang="es-MX" dirty="0"/>
              <a:t>, espectro de frecuencias de la onda sonora, </a:t>
            </a:r>
            <a:r>
              <a:rPr lang="es-MX" dirty="0" smtClean="0"/>
              <a:t>etc.</a:t>
            </a:r>
            <a:endParaRPr lang="es-MX" dirty="0"/>
          </a:p>
        </p:txBody>
      </p:sp>
      <p:pic>
        <p:nvPicPr>
          <p:cNvPr id="7170" name="Picture 2" descr="Resultado de imagen para cold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35" y="4140926"/>
            <a:ext cx="2097734" cy="26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cold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03" y="4311368"/>
            <a:ext cx="2198779" cy="219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4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262</TotalTime>
  <Words>278</Words>
  <Application>Microsoft Office PowerPoint</Application>
  <PresentationFormat>Panorámica</PresentationFormat>
  <Paragraphs>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Citable</vt:lpstr>
      <vt:lpstr>Sensores y Actuadores</vt:lpstr>
      <vt:lpstr>[Inserte frase intelectual abajo]</vt:lpstr>
      <vt:lpstr>Introducción</vt:lpstr>
      <vt:lpstr>Introducción</vt:lpstr>
      <vt:lpstr>Variable física</vt:lpstr>
      <vt:lpstr>Magnitud física</vt:lpstr>
      <vt:lpstr>Estímulos</vt:lpstr>
      <vt:lpstr>Estímulos</vt:lpstr>
      <vt:lpstr>Estímulos</vt:lpstr>
      <vt:lpstr>¿Cuántos sentidos tenemos?</vt:lpstr>
      <vt:lpstr>¿Cuántos sentidos tenemos?</vt:lpstr>
      <vt:lpstr>Tarea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Percepción</dc:title>
  <dc:creator>Usuario de Windows</dc:creator>
  <cp:lastModifiedBy>Usuario de Windows</cp:lastModifiedBy>
  <cp:revision>33</cp:revision>
  <dcterms:created xsi:type="dcterms:W3CDTF">2018-01-24T20:08:52Z</dcterms:created>
  <dcterms:modified xsi:type="dcterms:W3CDTF">2018-01-25T00:52:00Z</dcterms:modified>
</cp:coreProperties>
</file>