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50" d="100"/>
          <a:sy n="50" d="100"/>
        </p:scale>
        <p:origin x="22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70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18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952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4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5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7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41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276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1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E5DA-2AAF-4E99-8CCA-164C3CEADDB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C9B5-24BD-47F1-B655-F3B107D5FB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36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959769" cy="990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542" r="-1" b="8610"/>
          <a:stretch/>
        </p:blipFill>
        <p:spPr>
          <a:xfrm>
            <a:off x="400415" y="207585"/>
            <a:ext cx="2080912" cy="2080912"/>
          </a:xfrm>
          <a:prstGeom prst="ellipse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0415" y="2420700"/>
            <a:ext cx="2080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Justin </a:t>
            </a:r>
            <a:r>
              <a:rPr lang="es-MX" sz="3200" b="1" dirty="0" err="1" smtClean="0">
                <a:solidFill>
                  <a:schemeClr val="tx2"/>
                </a:solidFill>
                <a:latin typeface="Tw Cen MT" panose="020B0602020104020603" pitchFamily="34" charset="0"/>
              </a:rPr>
              <a:t>Trudeau</a:t>
            </a:r>
            <a:endParaRPr lang="es-MX" sz="3200" b="1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0415" y="3619476"/>
            <a:ext cx="208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Tw Cen MT" panose="020B0602020104020603" pitchFamily="34" charset="0"/>
              </a:rPr>
              <a:t>Primer Ministro</a:t>
            </a:r>
            <a:endParaRPr lang="es-MX" sz="2000" dirty="0">
              <a:latin typeface="Tw Cen MT" panose="020B06020201040206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4063" y="4153761"/>
            <a:ext cx="293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Tw Cen MT" panose="020B0602020104020603" pitchFamily="34" charset="0"/>
              </a:rPr>
              <a:t>Habilidades de cómputo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2400" y="4508659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Word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44380" y="4936850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Excel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2400" y="5361992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Facebook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369828" y="4610542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1668694" y="4610542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1967560" y="4610542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2266426" y="4610542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2565292" y="4610542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369828" y="5021250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1668694" y="5021250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1967560" y="5021250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266426" y="5021250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2565292" y="5021250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369828" y="544944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1668694" y="544944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/>
          <p:cNvSpPr/>
          <p:nvPr/>
        </p:nvSpPr>
        <p:spPr>
          <a:xfrm>
            <a:off x="1967560" y="544944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/>
          <p:cNvSpPr/>
          <p:nvPr/>
        </p:nvSpPr>
        <p:spPr>
          <a:xfrm>
            <a:off x="2266426" y="544944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2565292" y="5449441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24063" y="6050187"/>
            <a:ext cx="293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Tw Cen MT" panose="020B0602020104020603" pitchFamily="34" charset="0"/>
              </a:rPr>
              <a:t>Habilidades personales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52400" y="6405085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Creativo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44380" y="6833276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Simpático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52400" y="7258418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Puntual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1369828" y="6506968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/>
          <p:cNvSpPr/>
          <p:nvPr/>
        </p:nvSpPr>
        <p:spPr>
          <a:xfrm>
            <a:off x="1668694" y="6506968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Elipse 32"/>
          <p:cNvSpPr/>
          <p:nvPr/>
        </p:nvSpPr>
        <p:spPr>
          <a:xfrm>
            <a:off x="1967560" y="6506968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Elipse 33"/>
          <p:cNvSpPr/>
          <p:nvPr/>
        </p:nvSpPr>
        <p:spPr>
          <a:xfrm>
            <a:off x="2266426" y="6506968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/>
          <p:cNvSpPr/>
          <p:nvPr/>
        </p:nvSpPr>
        <p:spPr>
          <a:xfrm>
            <a:off x="2565292" y="6506968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1369828" y="6917676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Elipse 36"/>
          <p:cNvSpPr/>
          <p:nvPr/>
        </p:nvSpPr>
        <p:spPr>
          <a:xfrm>
            <a:off x="1668694" y="6917676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/>
          <p:cNvSpPr/>
          <p:nvPr/>
        </p:nvSpPr>
        <p:spPr>
          <a:xfrm>
            <a:off x="1967560" y="6917676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266426" y="6917676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565292" y="6917676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1369828" y="7345867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1668694" y="7345867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1967560" y="7345867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/>
          <p:cNvSpPr/>
          <p:nvPr/>
        </p:nvSpPr>
        <p:spPr>
          <a:xfrm>
            <a:off x="2266426" y="7345867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/>
          <p:cNvSpPr/>
          <p:nvPr/>
        </p:nvSpPr>
        <p:spPr>
          <a:xfrm>
            <a:off x="2565292" y="7345867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/>
          <p:cNvSpPr txBox="1"/>
          <p:nvPr/>
        </p:nvSpPr>
        <p:spPr>
          <a:xfrm>
            <a:off x="0" y="7883133"/>
            <a:ext cx="293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Tw Cen MT" panose="020B0602020104020603" pitchFamily="34" charset="0"/>
              </a:rPr>
              <a:t>Idiomas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28337" y="8238031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Español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120317" y="8666222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Inglés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28337" y="9091364"/>
            <a:ext cx="21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Francés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345765" y="8339914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lipse 50"/>
          <p:cNvSpPr/>
          <p:nvPr/>
        </p:nvSpPr>
        <p:spPr>
          <a:xfrm>
            <a:off x="1644631" y="8339914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/>
          <p:cNvSpPr/>
          <p:nvPr/>
        </p:nvSpPr>
        <p:spPr>
          <a:xfrm>
            <a:off x="1943497" y="8339914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/>
          <p:cNvSpPr/>
          <p:nvPr/>
        </p:nvSpPr>
        <p:spPr>
          <a:xfrm>
            <a:off x="2242363" y="8339914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/>
          <p:cNvSpPr/>
          <p:nvPr/>
        </p:nvSpPr>
        <p:spPr>
          <a:xfrm>
            <a:off x="2541229" y="8339914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1345765" y="8750622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/>
          <p:cNvSpPr/>
          <p:nvPr/>
        </p:nvSpPr>
        <p:spPr>
          <a:xfrm>
            <a:off x="1644631" y="8750622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Elipse 56"/>
          <p:cNvSpPr/>
          <p:nvPr/>
        </p:nvSpPr>
        <p:spPr>
          <a:xfrm>
            <a:off x="1943497" y="8750622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2242363" y="8750622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2541229" y="8750622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7C7C7C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1345765" y="9178813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/>
          <p:cNvSpPr/>
          <p:nvPr/>
        </p:nvSpPr>
        <p:spPr>
          <a:xfrm>
            <a:off x="1644631" y="9178813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Elipse 61"/>
          <p:cNvSpPr/>
          <p:nvPr/>
        </p:nvSpPr>
        <p:spPr>
          <a:xfrm>
            <a:off x="1943497" y="9178813"/>
            <a:ext cx="180000" cy="18000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Elipse 62"/>
          <p:cNvSpPr/>
          <p:nvPr/>
        </p:nvSpPr>
        <p:spPr>
          <a:xfrm>
            <a:off x="2242363" y="9178813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Elipse 63"/>
          <p:cNvSpPr/>
          <p:nvPr/>
        </p:nvSpPr>
        <p:spPr>
          <a:xfrm>
            <a:off x="2541229" y="9178813"/>
            <a:ext cx="180000" cy="180000"/>
          </a:xfrm>
          <a:prstGeom prst="ellipse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472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19</Words>
  <Application>Microsoft Office PowerPoint</Application>
  <PresentationFormat>A4 (210 x 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7</cp:revision>
  <dcterms:created xsi:type="dcterms:W3CDTF">2018-01-27T19:31:29Z</dcterms:created>
  <dcterms:modified xsi:type="dcterms:W3CDTF">2018-01-27T20:23:31Z</dcterms:modified>
</cp:coreProperties>
</file>