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>
        <p:scale>
          <a:sx n="50" d="100"/>
          <a:sy n="50" d="100"/>
        </p:scale>
        <p:origin x="22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20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36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0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51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19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891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25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74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231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600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11C4-C3B5-4374-B93E-1AAEAB55333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750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11C4-C3B5-4374-B93E-1AAEAB55333E}" type="datetimeFigureOut">
              <a:rPr lang="es-MX" smtClean="0"/>
              <a:t>27/01/2018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EBCDA-1FBA-4C84-9450-5DFEC7FE5B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82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3233057" cy="990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3" b="7009"/>
          <a:stretch/>
        </p:blipFill>
        <p:spPr>
          <a:xfrm>
            <a:off x="580894" y="330020"/>
            <a:ext cx="2071267" cy="2071267"/>
          </a:xfrm>
          <a:prstGeom prst="ellipse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76286" y="2490936"/>
            <a:ext cx="2404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solidFill>
                  <a:srgbClr val="1F4E79"/>
                </a:solidFill>
                <a:latin typeface="Tw Cen MT" panose="020B0602020104020603" pitchFamily="34" charset="0"/>
              </a:rPr>
              <a:t>Justin </a:t>
            </a:r>
            <a:r>
              <a:rPr lang="es-MX" sz="3600" b="1" dirty="0" err="1" smtClean="0">
                <a:solidFill>
                  <a:srgbClr val="1F4E79"/>
                </a:solidFill>
                <a:latin typeface="Tw Cen MT" panose="020B0602020104020603" pitchFamily="34" charset="0"/>
              </a:rPr>
              <a:t>Trudeau</a:t>
            </a:r>
            <a:endParaRPr lang="es-MX" sz="3600" b="1" dirty="0">
              <a:solidFill>
                <a:srgbClr val="1F4E79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55309" y="3648667"/>
            <a:ext cx="212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latin typeface="Tw Cen MT" panose="020B0602020104020603" pitchFamily="34" charset="0"/>
              </a:rPr>
              <a:t>Primer Ministro</a:t>
            </a:r>
            <a:endParaRPr lang="es-MX" sz="2400" b="1" dirty="0">
              <a:latin typeface="Tw Cen MT" panose="020B0602020104020603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4591" y="4493077"/>
            <a:ext cx="312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w Cen MT" panose="020B0602020104020603" pitchFamily="34" charset="0"/>
              </a:rPr>
              <a:t>Habilidades computacionales</a:t>
            </a:r>
            <a:endParaRPr lang="es-MX" b="1" dirty="0">
              <a:latin typeface="Tw Cen MT" panose="020B0602020104020603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26664" y="5775677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Word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26664" y="4993029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Excel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26664" y="5384353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>
                <a:latin typeface="Tw Cen MT" panose="020B0602020104020603" pitchFamily="34" charset="0"/>
              </a:rPr>
              <a:t>Power</a:t>
            </a:r>
            <a:r>
              <a:rPr lang="es-MX" dirty="0" smtClean="0">
                <a:latin typeface="Tw Cen MT" panose="020B0602020104020603" pitchFamily="34" charset="0"/>
              </a:rPr>
              <a:t> Point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596592" y="5082294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/>
          <p:cNvSpPr/>
          <p:nvPr/>
        </p:nvSpPr>
        <p:spPr>
          <a:xfrm>
            <a:off x="1863133" y="5081337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/>
          <p:cNvSpPr/>
          <p:nvPr/>
        </p:nvSpPr>
        <p:spPr>
          <a:xfrm>
            <a:off x="2129674" y="509460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/>
          <p:cNvSpPr/>
          <p:nvPr/>
        </p:nvSpPr>
        <p:spPr>
          <a:xfrm>
            <a:off x="2451237" y="5086214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/>
          <p:cNvSpPr/>
          <p:nvPr/>
        </p:nvSpPr>
        <p:spPr>
          <a:xfrm>
            <a:off x="2764239" y="5094602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/>
          <p:cNvSpPr/>
          <p:nvPr/>
        </p:nvSpPr>
        <p:spPr>
          <a:xfrm>
            <a:off x="1588572" y="545928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Elipse 21"/>
          <p:cNvSpPr/>
          <p:nvPr/>
        </p:nvSpPr>
        <p:spPr>
          <a:xfrm>
            <a:off x="1855113" y="5458325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/>
          <p:cNvSpPr/>
          <p:nvPr/>
        </p:nvSpPr>
        <p:spPr>
          <a:xfrm>
            <a:off x="2121654" y="5471590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/>
          <p:cNvSpPr/>
          <p:nvPr/>
        </p:nvSpPr>
        <p:spPr>
          <a:xfrm>
            <a:off x="2443217" y="546320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/>
          <p:cNvSpPr/>
          <p:nvPr/>
        </p:nvSpPr>
        <p:spPr>
          <a:xfrm>
            <a:off x="2756219" y="5471590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/>
          <p:cNvSpPr/>
          <p:nvPr/>
        </p:nvSpPr>
        <p:spPr>
          <a:xfrm>
            <a:off x="1588571" y="582825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/>
          <p:cNvSpPr/>
          <p:nvPr/>
        </p:nvSpPr>
        <p:spPr>
          <a:xfrm>
            <a:off x="1855112" y="5827295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/>
          <p:cNvSpPr/>
          <p:nvPr/>
        </p:nvSpPr>
        <p:spPr>
          <a:xfrm>
            <a:off x="2121653" y="5840560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Elipse 28"/>
          <p:cNvSpPr/>
          <p:nvPr/>
        </p:nvSpPr>
        <p:spPr>
          <a:xfrm>
            <a:off x="2443216" y="583217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Elipse 29"/>
          <p:cNvSpPr/>
          <p:nvPr/>
        </p:nvSpPr>
        <p:spPr>
          <a:xfrm>
            <a:off x="2756218" y="5840560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/>
          <p:cNvSpPr txBox="1"/>
          <p:nvPr/>
        </p:nvSpPr>
        <p:spPr>
          <a:xfrm>
            <a:off x="104592" y="6302827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w Cen MT" panose="020B0602020104020603" pitchFamily="34" charset="0"/>
              </a:rPr>
              <a:t>Habilidades personales</a:t>
            </a:r>
            <a:endParaRPr lang="es-MX" b="1" dirty="0">
              <a:latin typeface="Tw Cen MT" panose="020B0602020104020603" pitchFamily="34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26664" y="7490177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Proactivo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226664" y="6707529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Honesto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6664" y="7098853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Gracioso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1596592" y="6796794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Elipse 35"/>
          <p:cNvSpPr/>
          <p:nvPr/>
        </p:nvSpPr>
        <p:spPr>
          <a:xfrm>
            <a:off x="1863133" y="6795837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Elipse 36"/>
          <p:cNvSpPr/>
          <p:nvPr/>
        </p:nvSpPr>
        <p:spPr>
          <a:xfrm>
            <a:off x="2129674" y="680910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Elipse 37"/>
          <p:cNvSpPr/>
          <p:nvPr/>
        </p:nvSpPr>
        <p:spPr>
          <a:xfrm>
            <a:off x="2451237" y="6800714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Elipse 38"/>
          <p:cNvSpPr/>
          <p:nvPr/>
        </p:nvSpPr>
        <p:spPr>
          <a:xfrm>
            <a:off x="2764239" y="6809102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Elipse 39"/>
          <p:cNvSpPr/>
          <p:nvPr/>
        </p:nvSpPr>
        <p:spPr>
          <a:xfrm>
            <a:off x="1588572" y="717378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Elipse 40"/>
          <p:cNvSpPr/>
          <p:nvPr/>
        </p:nvSpPr>
        <p:spPr>
          <a:xfrm>
            <a:off x="1855113" y="7172825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/>
          <p:cNvSpPr/>
          <p:nvPr/>
        </p:nvSpPr>
        <p:spPr>
          <a:xfrm>
            <a:off x="2121654" y="7186090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/>
          <p:cNvSpPr/>
          <p:nvPr/>
        </p:nvSpPr>
        <p:spPr>
          <a:xfrm>
            <a:off x="2443217" y="717770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Elipse 43"/>
          <p:cNvSpPr/>
          <p:nvPr/>
        </p:nvSpPr>
        <p:spPr>
          <a:xfrm>
            <a:off x="2756219" y="7186090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Elipse 44"/>
          <p:cNvSpPr/>
          <p:nvPr/>
        </p:nvSpPr>
        <p:spPr>
          <a:xfrm>
            <a:off x="1588571" y="754275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Elipse 45"/>
          <p:cNvSpPr/>
          <p:nvPr/>
        </p:nvSpPr>
        <p:spPr>
          <a:xfrm>
            <a:off x="1855112" y="7541795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Elipse 46"/>
          <p:cNvSpPr/>
          <p:nvPr/>
        </p:nvSpPr>
        <p:spPr>
          <a:xfrm>
            <a:off x="2121653" y="7555060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Elipse 47"/>
          <p:cNvSpPr/>
          <p:nvPr/>
        </p:nvSpPr>
        <p:spPr>
          <a:xfrm>
            <a:off x="2443216" y="754667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Elipse 48"/>
          <p:cNvSpPr/>
          <p:nvPr/>
        </p:nvSpPr>
        <p:spPr>
          <a:xfrm>
            <a:off x="2756218" y="7555060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36677" y="8019332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Tw Cen MT" panose="020B0602020104020603" pitchFamily="34" charset="0"/>
              </a:rPr>
              <a:t>Idiomas</a:t>
            </a:r>
            <a:endParaRPr lang="es-MX" b="1" dirty="0">
              <a:latin typeface="Tw Cen MT" panose="020B0602020104020603" pitchFamily="34" charset="0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258749" y="9206682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Español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258749" y="8424034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Inglés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258749" y="8815358"/>
            <a:ext cx="27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w Cen MT" panose="020B0602020104020603" pitchFamily="34" charset="0"/>
              </a:rPr>
              <a:t>Francés</a:t>
            </a:r>
            <a:endParaRPr lang="es-MX" dirty="0">
              <a:latin typeface="Tw Cen MT" panose="020B0602020104020603" pitchFamily="34" charset="0"/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1628677" y="8513299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Elipse 54"/>
          <p:cNvSpPr/>
          <p:nvPr/>
        </p:nvSpPr>
        <p:spPr>
          <a:xfrm>
            <a:off x="1895218" y="8512342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Elipse 55"/>
          <p:cNvSpPr/>
          <p:nvPr/>
        </p:nvSpPr>
        <p:spPr>
          <a:xfrm>
            <a:off x="2161759" y="8525607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Elipse 56"/>
          <p:cNvSpPr/>
          <p:nvPr/>
        </p:nvSpPr>
        <p:spPr>
          <a:xfrm>
            <a:off x="2483322" y="8517219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Elipse 57"/>
          <p:cNvSpPr/>
          <p:nvPr/>
        </p:nvSpPr>
        <p:spPr>
          <a:xfrm>
            <a:off x="2796324" y="8525607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Elipse 58"/>
          <p:cNvSpPr/>
          <p:nvPr/>
        </p:nvSpPr>
        <p:spPr>
          <a:xfrm>
            <a:off x="1620657" y="8890287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Elipse 59"/>
          <p:cNvSpPr/>
          <p:nvPr/>
        </p:nvSpPr>
        <p:spPr>
          <a:xfrm>
            <a:off x="1887198" y="8889330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Elipse 60"/>
          <p:cNvSpPr/>
          <p:nvPr/>
        </p:nvSpPr>
        <p:spPr>
          <a:xfrm>
            <a:off x="2153739" y="8902595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Elipse 61"/>
          <p:cNvSpPr/>
          <p:nvPr/>
        </p:nvSpPr>
        <p:spPr>
          <a:xfrm>
            <a:off x="2475302" y="8894207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Elipse 62"/>
          <p:cNvSpPr/>
          <p:nvPr/>
        </p:nvSpPr>
        <p:spPr>
          <a:xfrm>
            <a:off x="2788304" y="8902595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Elipse 63"/>
          <p:cNvSpPr/>
          <p:nvPr/>
        </p:nvSpPr>
        <p:spPr>
          <a:xfrm>
            <a:off x="1620656" y="9259257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Elipse 64"/>
          <p:cNvSpPr/>
          <p:nvPr/>
        </p:nvSpPr>
        <p:spPr>
          <a:xfrm>
            <a:off x="1887197" y="9258300"/>
            <a:ext cx="189799" cy="184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Elipse 65"/>
          <p:cNvSpPr/>
          <p:nvPr/>
        </p:nvSpPr>
        <p:spPr>
          <a:xfrm>
            <a:off x="2153738" y="9271565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Elipse 66"/>
          <p:cNvSpPr/>
          <p:nvPr/>
        </p:nvSpPr>
        <p:spPr>
          <a:xfrm>
            <a:off x="2475301" y="9263177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Elipse 67"/>
          <p:cNvSpPr/>
          <p:nvPr/>
        </p:nvSpPr>
        <p:spPr>
          <a:xfrm>
            <a:off x="2788303" y="9271565"/>
            <a:ext cx="189799" cy="184666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/>
          <p:cNvSpPr/>
          <p:nvPr/>
        </p:nvSpPr>
        <p:spPr>
          <a:xfrm>
            <a:off x="3233056" y="330020"/>
            <a:ext cx="3624944" cy="29863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1F4E7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714750" y="823383"/>
            <a:ext cx="314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Tw Cen MT" panose="020B0602020104020603" pitchFamily="34" charset="0"/>
              </a:rPr>
              <a:t>Acerca de mí</a:t>
            </a:r>
            <a:endParaRPr lang="es-MX" sz="2800" b="1" dirty="0">
              <a:latin typeface="Tw Cen MT" panose="020B0602020104020603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397504" y="978043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1" name="Conector recto 70"/>
          <p:cNvCxnSpPr/>
          <p:nvPr/>
        </p:nvCxnSpPr>
        <p:spPr>
          <a:xfrm>
            <a:off x="3714750" y="1346603"/>
            <a:ext cx="26860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/>
          <p:cNvSpPr txBox="1"/>
          <p:nvPr/>
        </p:nvSpPr>
        <p:spPr>
          <a:xfrm>
            <a:off x="3421567" y="1478239"/>
            <a:ext cx="30389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Tw Cen MT" panose="020B0602020104020603" pitchFamily="34" charset="0"/>
              </a:rPr>
              <a:t>Soy una persona honesta, trabajadora, simpática. Me gusta ayudar a los demás y hacer labor social. Estoy dispuesto a aportar ideas y hacer crecer a la organización.</a:t>
            </a:r>
            <a:endParaRPr lang="es-MX" sz="2000" dirty="0">
              <a:latin typeface="Tw Cen MT" panose="020B0602020104020603" pitchFamily="34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3714750" y="3973204"/>
            <a:ext cx="314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Tw Cen MT" panose="020B0602020104020603" pitchFamily="34" charset="0"/>
              </a:rPr>
              <a:t>Educación</a:t>
            </a:r>
            <a:endParaRPr lang="es-MX" sz="2800" b="1" dirty="0">
              <a:latin typeface="Tw Cen MT" panose="020B0602020104020603" pitchFamily="34" charset="0"/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3397504" y="4127864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9" name="Conector recto 78"/>
          <p:cNvCxnSpPr/>
          <p:nvPr/>
        </p:nvCxnSpPr>
        <p:spPr>
          <a:xfrm>
            <a:off x="3714750" y="4496424"/>
            <a:ext cx="26860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3847868" y="4738974"/>
            <a:ext cx="3281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latin typeface="Tw Cen MT" panose="020B0602020104020603" pitchFamily="34" charset="0"/>
              </a:rPr>
              <a:t>Bachillerato General</a:t>
            </a:r>
            <a:endParaRPr lang="es-MX" sz="2000" b="1" dirty="0">
              <a:latin typeface="Tw Cen MT" panose="020B0602020104020603" pitchFamily="34" charset="0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3824744" y="5931885"/>
            <a:ext cx="3281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latin typeface="Tw Cen MT" panose="020B0602020104020603" pitchFamily="34" charset="0"/>
              </a:rPr>
              <a:t>Lic. en Ciencias Políticas</a:t>
            </a:r>
            <a:endParaRPr lang="es-MX" sz="2000" b="1" dirty="0">
              <a:latin typeface="Tw Cen MT" panose="020B0602020104020603" pitchFamily="34" charset="0"/>
            </a:endParaRPr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3747597" y="5057195"/>
            <a:ext cx="0" cy="9680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/>
          <p:cNvSpPr/>
          <p:nvPr/>
        </p:nvSpPr>
        <p:spPr>
          <a:xfrm>
            <a:off x="3693597" y="4885029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0" name="Conector recto 89"/>
          <p:cNvCxnSpPr/>
          <p:nvPr/>
        </p:nvCxnSpPr>
        <p:spPr>
          <a:xfrm flipV="1">
            <a:off x="3747597" y="6253732"/>
            <a:ext cx="0" cy="9680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90"/>
          <p:cNvSpPr/>
          <p:nvPr/>
        </p:nvSpPr>
        <p:spPr>
          <a:xfrm>
            <a:off x="3693597" y="6081566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993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6735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62</Words>
  <Application>Microsoft Office PowerPoint</Application>
  <PresentationFormat>A4 (210 x 297 mm)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11</cp:revision>
  <dcterms:created xsi:type="dcterms:W3CDTF">2018-01-20T18:25:34Z</dcterms:created>
  <dcterms:modified xsi:type="dcterms:W3CDTF">2018-01-27T20:24:25Z</dcterms:modified>
</cp:coreProperties>
</file>