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74" r:id="rId8"/>
    <p:sldId id="275" r:id="rId9"/>
    <p:sldId id="276" r:id="rId10"/>
    <p:sldId id="277" r:id="rId11"/>
    <p:sldId id="278" r:id="rId12"/>
    <p:sldId id="280" r:id="rId13"/>
    <p:sldId id="269" r:id="rId14"/>
    <p:sldId id="281" r:id="rId15"/>
    <p:sldId id="279" r:id="rId16"/>
    <p:sldId id="261"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Freeform 6"/>
          <p:cNvSpPr/>
          <p:nvPr/>
        </p:nvSpPr>
        <p:spPr>
          <a:xfrm>
            <a:off x="0" y="-3172"/>
            <a:ext cx="12191996" cy="5203822"/>
          </a:xfrm>
          <a:custGeom>
            <a:avLst/>
            <a:gdLst>
              <a:gd name="f0" fmla="val w"/>
              <a:gd name="f1" fmla="val h"/>
              <a:gd name="f2" fmla="val 0"/>
              <a:gd name="f3" fmla="val 5760"/>
              <a:gd name="f4" fmla="val 3278"/>
              <a:gd name="f5" fmla="val 3090"/>
              <a:gd name="f6" fmla="val 943"/>
              <a:gd name="f7" fmla="val 1123"/>
              <a:gd name="f8" fmla="val 3270"/>
              <a:gd name="f9" fmla="val 1127"/>
              <a:gd name="f10" fmla="val 3272"/>
              <a:gd name="f11" fmla="val 1133"/>
              <a:gd name="f12" fmla="val 3275"/>
              <a:gd name="f13" fmla="val 1139"/>
              <a:gd name="f14" fmla="val 1144"/>
              <a:gd name="f15" fmla="val 1150"/>
              <a:gd name="f16" fmla="val 1155"/>
              <a:gd name="f17" fmla="val 1161"/>
              <a:gd name="f18" fmla="val 1165"/>
              <a:gd name="f19" fmla="val 1345"/>
              <a:gd name="f20" fmla="*/ f0 1 5760"/>
              <a:gd name="f21" fmla="*/ f1 1 3278"/>
              <a:gd name="f22" fmla="+- f4 0 f2"/>
              <a:gd name="f23" fmla="+- f3 0 f2"/>
              <a:gd name="f24" fmla="*/ f23 1 5760"/>
              <a:gd name="f25" fmla="*/ f22 1 3278"/>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3278">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000000"/>
              </a:solidFill>
              <a:uFillTx/>
              <a:latin typeface="Calibri"/>
            </a:endParaRPr>
          </a:p>
        </p:txBody>
      </p:sp>
      <p:sp>
        <p:nvSpPr>
          <p:cNvPr id="3" name="Title 1"/>
          <p:cNvSpPr txBox="1">
            <a:spLocks noGrp="1"/>
          </p:cNvSpPr>
          <p:nvPr>
            <p:ph type="ctrTitle"/>
          </p:nvPr>
        </p:nvSpPr>
        <p:spPr>
          <a:xfrm>
            <a:off x="810002" y="1449150"/>
            <a:ext cx="10572000" cy="2971050"/>
          </a:xfrm>
        </p:spPr>
        <p:txBody>
          <a:bodyPr/>
          <a:lstStyle>
            <a:lvl1pPr>
              <a:defRPr sz="5400"/>
            </a:lvl1pPr>
          </a:lstStyle>
          <a:p>
            <a:pPr lvl="0"/>
            <a:r>
              <a:rPr lang="es-ES"/>
              <a:t>Haga clic para modificar el estilo de título del patrón</a:t>
            </a:r>
            <a:endParaRPr lang="en-US"/>
          </a:p>
        </p:txBody>
      </p:sp>
      <p:sp>
        <p:nvSpPr>
          <p:cNvPr id="4" name="Subtitle 2"/>
          <p:cNvSpPr txBox="1">
            <a:spLocks noGrp="1"/>
          </p:cNvSpPr>
          <p:nvPr>
            <p:ph type="subTitle" idx="1"/>
          </p:nvPr>
        </p:nvSpPr>
        <p:spPr>
          <a:xfrm>
            <a:off x="810002" y="5280842"/>
            <a:ext cx="10572000" cy="434970"/>
          </a:xfrm>
        </p:spPr>
        <p:txBody>
          <a:bodyPr anchor="t"/>
          <a:lstStyle>
            <a:lvl1pPr marL="0" indent="0">
              <a:buNone/>
              <a:defRPr/>
            </a:lvl1pPr>
          </a:lstStyle>
          <a:p>
            <a:pPr lvl="0"/>
            <a:r>
              <a:rPr lang="es-ES"/>
              <a:t>Haga clic para editar el estilo de subtítulo del patrón</a:t>
            </a:r>
            <a:endParaRPr lang="en-US"/>
          </a:p>
        </p:txBody>
      </p:sp>
      <p:sp>
        <p:nvSpPr>
          <p:cNvPr id="5" name="Date Placeholder 3"/>
          <p:cNvSpPr txBox="1">
            <a:spLocks noGrp="1"/>
          </p:cNvSpPr>
          <p:nvPr>
            <p:ph type="dt" sz="half" idx="7"/>
          </p:nvPr>
        </p:nvSpPr>
        <p:spPr/>
        <p:txBody>
          <a:bodyPr/>
          <a:lstStyle>
            <a:lvl1pPr>
              <a:defRPr/>
            </a:lvl1pPr>
          </a:lstStyle>
          <a:p>
            <a:pPr lvl="0"/>
            <a:fld id="{AE0510F0-FEBC-4940-8270-D6506BADA185}" type="datetime1">
              <a:rPr lang="en-US"/>
              <a:pPr lvl="0"/>
              <a:t>1/26/2018</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600CAACB-9C4A-4ED9-B961-7FCD4DD01658}" type="slidenum">
              <a:t>‹Nº›</a:t>
            </a:fld>
            <a:endParaRPr lang="en-US"/>
          </a:p>
        </p:txBody>
      </p:sp>
    </p:spTree>
    <p:extLst>
      <p:ext uri="{BB962C8B-B14F-4D97-AF65-F5344CB8AC3E}">
        <p14:creationId xmlns:p14="http://schemas.microsoft.com/office/powerpoint/2010/main" val="1631121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txBox="1">
            <a:spLocks noGrp="1"/>
          </p:cNvSpPr>
          <p:nvPr>
            <p:ph type="title"/>
          </p:nvPr>
        </p:nvSpPr>
        <p:spPr>
          <a:xfrm>
            <a:off x="810002" y="4800600"/>
            <a:ext cx="10561420" cy="566735"/>
          </a:xfrm>
        </p:spPr>
        <p:txBody>
          <a:bodyPr>
            <a:normAutofit/>
          </a:bodyPr>
          <a:lstStyle>
            <a:lvl1pPr>
              <a:defRPr sz="2400" b="0"/>
            </a:lvl1pPr>
          </a:lstStyle>
          <a:p>
            <a:pPr lvl="0"/>
            <a:r>
              <a:rPr lang="es-ES"/>
              <a:t>Haga clic para modificar el estilo de título del patrón</a:t>
            </a:r>
            <a:endParaRPr lang="en-US"/>
          </a:p>
        </p:txBody>
      </p:sp>
      <p:sp>
        <p:nvSpPr>
          <p:cNvPr id="3" name="Picture Placeholder 14"/>
          <p:cNvSpPr txBox="1">
            <a:spLocks noGrp="1"/>
          </p:cNvSpPr>
          <p:nvPr>
            <p:ph type="pic" idx="4294967295"/>
          </p:nvPr>
        </p:nvSpPr>
        <p:spPr>
          <a:xfrm>
            <a:off x="0" y="0"/>
            <a:ext cx="12191996" cy="4800600"/>
          </a:xfrm>
          <a:ln w="9528" cap="rnd">
            <a:solidFill>
              <a:srgbClr val="636363"/>
            </a:solidFill>
            <a:prstDash val="solid"/>
          </a:ln>
        </p:spPr>
        <p:txBody>
          <a:bodyPr anchor="t" anchorCtr="1"/>
          <a:lstStyle>
            <a:lvl1pPr marL="0" indent="0" algn="ctr">
              <a:buNone/>
              <a:defRPr sz="1600"/>
            </a:lvl1pPr>
          </a:lstStyle>
          <a:p>
            <a:pPr lvl="0"/>
            <a:r>
              <a:rPr lang="es-ES"/>
              <a:t>Haga clic en el icono para agregar una imagen</a:t>
            </a:r>
            <a:endParaRPr lang="en-US"/>
          </a:p>
        </p:txBody>
      </p:sp>
      <p:sp>
        <p:nvSpPr>
          <p:cNvPr id="4" name="Text Placeholder 3"/>
          <p:cNvSpPr txBox="1">
            <a:spLocks noGrp="1"/>
          </p:cNvSpPr>
          <p:nvPr>
            <p:ph type="body" idx="4294967295"/>
          </p:nvPr>
        </p:nvSpPr>
        <p:spPr>
          <a:xfrm>
            <a:off x="810002" y="5367335"/>
            <a:ext cx="10561420" cy="493711"/>
          </a:xfrm>
        </p:spPr>
        <p:txBody>
          <a:bodyPr/>
          <a:lstStyle>
            <a:lvl1pPr marL="0" indent="0">
              <a:spcBef>
                <a:spcPts val="300"/>
              </a:spcBef>
              <a:buNone/>
              <a:defRPr sz="1200"/>
            </a:lvl1pPr>
          </a:lstStyle>
          <a:p>
            <a:pPr lvl="0"/>
            <a:r>
              <a:rPr lang="es-ES"/>
              <a:t>Editar el estilo de texto del patrón</a:t>
            </a:r>
          </a:p>
        </p:txBody>
      </p:sp>
      <p:sp>
        <p:nvSpPr>
          <p:cNvPr id="5" name="Date Placeholder 4"/>
          <p:cNvSpPr txBox="1">
            <a:spLocks noGrp="1"/>
          </p:cNvSpPr>
          <p:nvPr>
            <p:ph type="dt" sz="half" idx="7"/>
          </p:nvPr>
        </p:nvSpPr>
        <p:spPr/>
        <p:txBody>
          <a:bodyPr/>
          <a:lstStyle>
            <a:lvl1pPr>
              <a:defRPr/>
            </a:lvl1pPr>
          </a:lstStyle>
          <a:p>
            <a:pPr lvl="0"/>
            <a:fld id="{C487FC13-45BD-45CD-9FC1-C0FCE83932E6}" type="datetime1">
              <a:rPr lang="en-US"/>
              <a:pPr lvl="0"/>
              <a:t>1/26/2018</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B282E2F1-B2DF-4CB6-BC8B-89BD981DB126}" type="slidenum">
              <a:t>‹Nº›</a:t>
            </a:fld>
            <a:endParaRPr lang="en-US"/>
          </a:p>
        </p:txBody>
      </p:sp>
    </p:spTree>
    <p:extLst>
      <p:ext uri="{BB962C8B-B14F-4D97-AF65-F5344CB8AC3E}">
        <p14:creationId xmlns:p14="http://schemas.microsoft.com/office/powerpoint/2010/main" val="2817429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Freeform 6"/>
          <p:cNvSpPr/>
          <p:nvPr/>
        </p:nvSpPr>
        <p:spPr>
          <a:xfrm>
            <a:off x="631694" y="1081451"/>
            <a:ext cx="6332412" cy="3239188"/>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 f4 0 f2"/>
              <a:gd name="f44" fmla="+- f3 0 f2"/>
              <a:gd name="f45" fmla="*/ f44 1 3384"/>
              <a:gd name="f46" fmla="*/ f43 1 2308"/>
              <a:gd name="f47" fmla="*/ 0 1 f45"/>
              <a:gd name="f48" fmla="*/ f3 1 f45"/>
              <a:gd name="f49" fmla="*/ 0 1 f46"/>
              <a:gd name="f50" fmla="*/ f4 1 f46"/>
              <a:gd name="f51" fmla="*/ f47 f41 1"/>
              <a:gd name="f52" fmla="*/ f48 f41 1"/>
              <a:gd name="f53" fmla="*/ f50 f42 1"/>
              <a:gd name="f54" fmla="*/ f49 f42 1"/>
            </a:gdLst>
            <a:ahLst/>
            <a:cxnLst>
              <a:cxn ang="3cd4">
                <a:pos x="hc" y="t"/>
              </a:cxn>
              <a:cxn ang="0">
                <a:pos x="r" y="vc"/>
              </a:cxn>
              <a:cxn ang="cd4">
                <a:pos x="hc" y="b"/>
              </a:cxn>
              <a:cxn ang="cd2">
                <a:pos x="l" y="vc"/>
              </a:cxn>
            </a:cxnLst>
            <a:rect l="f51" t="f54" r="f52" b="f53"/>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000000"/>
              </a:solidFill>
              <a:uFillTx/>
              <a:latin typeface="Calibri"/>
            </a:endParaRPr>
          </a:p>
        </p:txBody>
      </p:sp>
      <p:sp>
        <p:nvSpPr>
          <p:cNvPr id="3" name="Title 1"/>
          <p:cNvSpPr txBox="1">
            <a:spLocks noGrp="1"/>
          </p:cNvSpPr>
          <p:nvPr>
            <p:ph type="title"/>
          </p:nvPr>
        </p:nvSpPr>
        <p:spPr>
          <a:xfrm>
            <a:off x="850986" y="1238499"/>
            <a:ext cx="5893838" cy="2645907"/>
          </a:xfrm>
        </p:spPr>
        <p:txBody>
          <a:bodyPr/>
          <a:lstStyle>
            <a:lvl1pPr>
              <a:defRPr sz="4200"/>
            </a:lvl1pPr>
          </a:lstStyle>
          <a:p>
            <a:pPr lvl="0"/>
            <a:r>
              <a:rPr lang="es-ES"/>
              <a:t>Haga clic para modificar el estilo de título del patrón</a:t>
            </a:r>
            <a:endParaRPr lang="en-US"/>
          </a:p>
        </p:txBody>
      </p:sp>
      <p:sp>
        <p:nvSpPr>
          <p:cNvPr id="4" name="Text Placeholder 2"/>
          <p:cNvSpPr txBox="1">
            <a:spLocks noGrp="1"/>
          </p:cNvSpPr>
          <p:nvPr>
            <p:ph type="body" idx="4294967295"/>
          </p:nvPr>
        </p:nvSpPr>
        <p:spPr>
          <a:xfrm>
            <a:off x="853190" y="4443682"/>
            <a:ext cx="5891634" cy="713241"/>
          </a:xfrm>
        </p:spPr>
        <p:txBody>
          <a:bodyPr anchor="t">
            <a:noAutofit/>
          </a:bodyPr>
          <a:lstStyle>
            <a:lvl1pPr marL="0" indent="0">
              <a:buNone/>
              <a:defRPr/>
            </a:lvl1pPr>
          </a:lstStyle>
          <a:p>
            <a:pPr lvl="0"/>
            <a:r>
              <a:rPr lang="es-ES"/>
              <a:t>Editar el estilo de texto del patrón</a:t>
            </a:r>
          </a:p>
        </p:txBody>
      </p:sp>
      <p:sp>
        <p:nvSpPr>
          <p:cNvPr id="5" name="Text Placeholder 5"/>
          <p:cNvSpPr txBox="1">
            <a:spLocks noGrp="1"/>
          </p:cNvSpPr>
          <p:nvPr>
            <p:ph type="body" idx="4294967295"/>
          </p:nvPr>
        </p:nvSpPr>
        <p:spPr>
          <a:xfrm>
            <a:off x="7574642" y="1081451"/>
            <a:ext cx="3810003" cy="4075462"/>
          </a:xfrm>
        </p:spPr>
        <p:txBody>
          <a:bodyPr anchor="t"/>
          <a:lstStyle>
            <a:lvl1pPr marL="0" indent="0">
              <a:buNone/>
              <a:defRPr/>
            </a:lvl1pPr>
          </a:lstStyle>
          <a:p>
            <a:pPr lvl="0"/>
            <a:r>
              <a:rPr lang="es-ES"/>
              <a:t>Editar el estilo de texto del patrón</a:t>
            </a:r>
          </a:p>
        </p:txBody>
      </p:sp>
      <p:sp>
        <p:nvSpPr>
          <p:cNvPr id="6" name="Date Placeholder 3"/>
          <p:cNvSpPr txBox="1">
            <a:spLocks noGrp="1"/>
          </p:cNvSpPr>
          <p:nvPr>
            <p:ph type="dt" sz="half" idx="7"/>
          </p:nvPr>
        </p:nvSpPr>
        <p:spPr/>
        <p:txBody>
          <a:bodyPr/>
          <a:lstStyle>
            <a:lvl1pPr>
              <a:defRPr/>
            </a:lvl1pPr>
          </a:lstStyle>
          <a:p>
            <a:pPr lvl="0"/>
            <a:fld id="{889F14EE-A8D6-4EB9-8321-9F1FD802AE66}" type="datetime1">
              <a:rPr lang="en-US"/>
              <a:pPr lvl="0"/>
              <a:t>1/26/2018</a:t>
            </a:fld>
            <a:endParaRPr lang="en-US"/>
          </a:p>
        </p:txBody>
      </p:sp>
      <p:sp>
        <p:nvSpPr>
          <p:cNvPr id="7" name="Footer Placeholder 4"/>
          <p:cNvSpPr txBox="1">
            <a:spLocks noGrp="1"/>
          </p:cNvSpPr>
          <p:nvPr>
            <p:ph type="ftr" sz="quarter" idx="9"/>
          </p:nvPr>
        </p:nvSpPr>
        <p:spPr/>
        <p:txBody>
          <a:bodyPr/>
          <a:lstStyle>
            <a:lvl1pPr>
              <a:defRPr/>
            </a:lvl1pPr>
          </a:lstStyle>
          <a:p>
            <a:pPr lvl="0"/>
            <a:endParaRPr lang="en-US"/>
          </a:p>
        </p:txBody>
      </p:sp>
      <p:sp>
        <p:nvSpPr>
          <p:cNvPr id="8" name="Slide Number Placeholder 5"/>
          <p:cNvSpPr txBox="1">
            <a:spLocks noGrp="1"/>
          </p:cNvSpPr>
          <p:nvPr>
            <p:ph type="sldNum" sz="quarter" idx="8"/>
          </p:nvPr>
        </p:nvSpPr>
        <p:spPr/>
        <p:txBody>
          <a:bodyPr/>
          <a:lstStyle>
            <a:lvl1pPr>
              <a:defRPr/>
            </a:lvl1pPr>
          </a:lstStyle>
          <a:p>
            <a:pPr lvl="0"/>
            <a:fld id="{1FB0725C-45DD-43BE-8954-F6FC8377166A}" type="slidenum">
              <a:t>‹Nº›</a:t>
            </a:fld>
            <a:endParaRPr lang="en-US"/>
          </a:p>
        </p:txBody>
      </p:sp>
    </p:spTree>
    <p:extLst>
      <p:ext uri="{BB962C8B-B14F-4D97-AF65-F5344CB8AC3E}">
        <p14:creationId xmlns:p14="http://schemas.microsoft.com/office/powerpoint/2010/main" val="4016915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Freeform 6"/>
          <p:cNvSpPr/>
          <p:nvPr/>
        </p:nvSpPr>
        <p:spPr>
          <a:xfrm>
            <a:off x="1140887" y="2286585"/>
            <a:ext cx="4895112" cy="2503974"/>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 f4 0 f2"/>
              <a:gd name="f44" fmla="+- f3 0 f2"/>
              <a:gd name="f45" fmla="*/ f44 1 3384"/>
              <a:gd name="f46" fmla="*/ f43 1 2308"/>
              <a:gd name="f47" fmla="*/ 0 1 f45"/>
              <a:gd name="f48" fmla="*/ f3 1 f45"/>
              <a:gd name="f49" fmla="*/ 0 1 f46"/>
              <a:gd name="f50" fmla="*/ f4 1 f46"/>
              <a:gd name="f51" fmla="*/ f47 f41 1"/>
              <a:gd name="f52" fmla="*/ f48 f41 1"/>
              <a:gd name="f53" fmla="*/ f50 f42 1"/>
              <a:gd name="f54" fmla="*/ f49 f42 1"/>
            </a:gdLst>
            <a:ahLst/>
            <a:cxnLst>
              <a:cxn ang="3cd4">
                <a:pos x="hc" y="t"/>
              </a:cxn>
              <a:cxn ang="0">
                <a:pos x="r" y="vc"/>
              </a:cxn>
              <a:cxn ang="cd4">
                <a:pos x="hc" y="b"/>
              </a:cxn>
              <a:cxn ang="cd2">
                <a:pos x="l" y="vc"/>
              </a:cxn>
            </a:cxnLst>
            <a:rect l="f51" t="f54" r="f52" b="f53"/>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000000"/>
              </a:solidFill>
              <a:uFillTx/>
              <a:latin typeface="Calibri"/>
            </a:endParaRPr>
          </a:p>
        </p:txBody>
      </p:sp>
      <p:sp>
        <p:nvSpPr>
          <p:cNvPr id="3" name="Title 1"/>
          <p:cNvSpPr txBox="1">
            <a:spLocks noGrp="1"/>
          </p:cNvSpPr>
          <p:nvPr>
            <p:ph type="title"/>
          </p:nvPr>
        </p:nvSpPr>
        <p:spPr>
          <a:xfrm>
            <a:off x="1357088" y="2435952"/>
            <a:ext cx="4382518" cy="2007784"/>
          </a:xfrm>
        </p:spPr>
        <p:txBody>
          <a:bodyPr/>
          <a:lstStyle>
            <a:lvl1pPr>
              <a:defRPr sz="3200"/>
            </a:lvl1pPr>
          </a:lstStyle>
          <a:p>
            <a:pPr lvl="0"/>
            <a:r>
              <a:rPr lang="es-ES"/>
              <a:t>Haga clic para modificar el estilo de título del patrón</a:t>
            </a:r>
            <a:endParaRPr lang="en-US"/>
          </a:p>
        </p:txBody>
      </p:sp>
      <p:sp>
        <p:nvSpPr>
          <p:cNvPr id="4" name="Text Placeholder 5"/>
          <p:cNvSpPr txBox="1">
            <a:spLocks noGrp="1"/>
          </p:cNvSpPr>
          <p:nvPr>
            <p:ph type="body" idx="4294967295"/>
          </p:nvPr>
        </p:nvSpPr>
        <p:spPr>
          <a:xfrm>
            <a:off x="6155996" y="2286000"/>
            <a:ext cx="4880299" cy="2295528"/>
          </a:xfrm>
        </p:spPr>
        <p:txBody>
          <a:bodyPr anchor="t"/>
          <a:lstStyle>
            <a:lvl1pPr marL="0" indent="0">
              <a:buNone/>
              <a:defRPr/>
            </a:lvl1pPr>
          </a:lstStyle>
          <a:p>
            <a:pPr lvl="0"/>
            <a:r>
              <a:rPr lang="es-ES"/>
              <a:t>Editar el estilo de texto del patrón</a:t>
            </a:r>
          </a:p>
        </p:txBody>
      </p:sp>
      <p:sp>
        <p:nvSpPr>
          <p:cNvPr id="5" name="Date Placeholder 1"/>
          <p:cNvSpPr txBox="1">
            <a:spLocks noGrp="1"/>
          </p:cNvSpPr>
          <p:nvPr>
            <p:ph type="dt" sz="half" idx="7"/>
          </p:nvPr>
        </p:nvSpPr>
        <p:spPr/>
        <p:txBody>
          <a:bodyPr/>
          <a:lstStyle>
            <a:lvl1pPr>
              <a:defRPr/>
            </a:lvl1pPr>
          </a:lstStyle>
          <a:p>
            <a:pPr lvl="0"/>
            <a:fld id="{25A003A8-39EC-48F8-8FA6-CB6DA4C8F614}" type="datetime1">
              <a:rPr lang="en-US"/>
              <a:pPr lvl="0"/>
              <a:t>1/26/2018</a:t>
            </a:fld>
            <a:endParaRPr lang="en-US"/>
          </a:p>
        </p:txBody>
      </p:sp>
      <p:sp>
        <p:nvSpPr>
          <p:cNvPr id="6" name="Footer Placeholder 2"/>
          <p:cNvSpPr txBox="1">
            <a:spLocks noGrp="1"/>
          </p:cNvSpPr>
          <p:nvPr>
            <p:ph type="ftr" sz="quarter" idx="9"/>
          </p:nvPr>
        </p:nvSpPr>
        <p:spPr/>
        <p:txBody>
          <a:bodyPr/>
          <a:lstStyle>
            <a:lvl1pPr>
              <a:defRPr/>
            </a:lvl1pPr>
          </a:lstStyle>
          <a:p>
            <a:pPr lvl="0"/>
            <a:endParaRPr lang="en-US"/>
          </a:p>
        </p:txBody>
      </p:sp>
      <p:sp>
        <p:nvSpPr>
          <p:cNvPr id="7" name="Slide Number Placeholder 3"/>
          <p:cNvSpPr txBox="1">
            <a:spLocks noGrp="1"/>
          </p:cNvSpPr>
          <p:nvPr>
            <p:ph type="sldNum" sz="quarter" idx="8"/>
          </p:nvPr>
        </p:nvSpPr>
        <p:spPr/>
        <p:txBody>
          <a:bodyPr/>
          <a:lstStyle>
            <a:lvl1pPr>
              <a:defRPr/>
            </a:lvl1pPr>
          </a:lstStyle>
          <a:p>
            <a:pPr lvl="0"/>
            <a:fld id="{D3A0FE16-3C8A-41AC-A057-0CA9F9F39E7F}" type="slidenum">
              <a:t>‹Nº›</a:t>
            </a:fld>
            <a:endParaRPr lang="en-US"/>
          </a:p>
        </p:txBody>
      </p:sp>
    </p:spTree>
    <p:extLst>
      <p:ext uri="{BB962C8B-B14F-4D97-AF65-F5344CB8AC3E}">
        <p14:creationId xmlns:p14="http://schemas.microsoft.com/office/powerpoint/2010/main" val="3720986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Freeform 6"/>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 f4 0 f2"/>
              <a:gd name="f23" fmla="+- f3 0 f2"/>
              <a:gd name="f24" fmla="*/ f23 1 5760"/>
              <a:gd name="f25" fmla="*/ f22 1 1377"/>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000000"/>
              </a:solidFill>
              <a:uFillTx/>
              <a:latin typeface="Calibri"/>
            </a:endParaRPr>
          </a:p>
        </p:txBody>
      </p:sp>
      <p:sp>
        <p:nvSpPr>
          <p:cNvPr id="3"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4" name="Vertical Text Placeholder 2"/>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txBox="1">
            <a:spLocks noGrp="1"/>
          </p:cNvSpPr>
          <p:nvPr>
            <p:ph type="dt" sz="half" idx="7"/>
          </p:nvPr>
        </p:nvSpPr>
        <p:spPr/>
        <p:txBody>
          <a:bodyPr/>
          <a:lstStyle>
            <a:lvl1pPr>
              <a:defRPr/>
            </a:lvl1pPr>
          </a:lstStyle>
          <a:p>
            <a:pPr lvl="0"/>
            <a:fld id="{E478C3A9-F7FE-4559-BECE-25E0C9411A64}" type="datetime1">
              <a:rPr lang="en-US"/>
              <a:pPr lvl="0"/>
              <a:t>1/26/2018</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D05F5F91-605F-4502-8E78-ED0CFB67C060}" type="slidenum">
              <a:t>‹Nº›</a:t>
            </a:fld>
            <a:endParaRPr lang="en-US"/>
          </a:p>
        </p:txBody>
      </p:sp>
    </p:spTree>
    <p:extLst>
      <p:ext uri="{BB962C8B-B14F-4D97-AF65-F5344CB8AC3E}">
        <p14:creationId xmlns:p14="http://schemas.microsoft.com/office/powerpoint/2010/main" val="2073125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Freeform 6"/>
          <p:cNvSpPr/>
          <p:nvPr/>
        </p:nvSpPr>
        <p:spPr>
          <a:xfrm>
            <a:off x="7669648" y="446090"/>
            <a:ext cx="4522348" cy="5414957"/>
          </a:xfrm>
          <a:custGeom>
            <a:avLst/>
            <a:gdLst>
              <a:gd name="f0" fmla="val w"/>
              <a:gd name="f1" fmla="val h"/>
              <a:gd name="f2" fmla="val 0"/>
              <a:gd name="f3" fmla="val 2879"/>
              <a:gd name="f4" fmla="val 4320"/>
              <a:gd name="f5" fmla="val 183"/>
              <a:gd name="f6" fmla="val 1197"/>
              <a:gd name="f7" fmla="val 8"/>
              <a:gd name="f8" fmla="val 1372"/>
              <a:gd name="f9" fmla="val 6"/>
              <a:gd name="f10" fmla="val 1376"/>
              <a:gd name="f11" fmla="val 3"/>
              <a:gd name="f12" fmla="val 1382"/>
              <a:gd name="f13" fmla="val 1387"/>
              <a:gd name="f14" fmla="val 1393"/>
              <a:gd name="f15" fmla="val 1399"/>
              <a:gd name="f16" fmla="val 1404"/>
              <a:gd name="f17" fmla="val 1410"/>
              <a:gd name="f18" fmla="val 1414"/>
              <a:gd name="f19" fmla="val 1589"/>
              <a:gd name="f20" fmla="*/ f0 1 2879"/>
              <a:gd name="f21" fmla="*/ f1 1 4320"/>
              <a:gd name="f22" fmla="+- f4 0 f2"/>
              <a:gd name="f23" fmla="+- f3 0 f2"/>
              <a:gd name="f24" fmla="*/ f23 1 2879"/>
              <a:gd name="f25" fmla="*/ f22 1 4320"/>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2879" h="4320">
                <a:moveTo>
                  <a:pt x="f5" y="f2"/>
                </a:moveTo>
                <a:lnTo>
                  <a:pt x="f5" y="f6"/>
                </a:lnTo>
                <a:lnTo>
                  <a:pt x="f7" y="f8"/>
                </a:lnTo>
                <a:lnTo>
                  <a:pt x="f7" y="f8"/>
                </a:lnTo>
                <a:lnTo>
                  <a:pt x="f9" y="f10"/>
                </a:lnTo>
                <a:lnTo>
                  <a:pt x="f11" y="f12"/>
                </a:lnTo>
                <a:lnTo>
                  <a:pt x="f2" y="f13"/>
                </a:lnTo>
                <a:lnTo>
                  <a:pt x="f2" y="f14"/>
                </a:lnTo>
                <a:lnTo>
                  <a:pt x="f2" y="f15"/>
                </a:lnTo>
                <a:lnTo>
                  <a:pt x="f11" y="f16"/>
                </a:lnTo>
                <a:lnTo>
                  <a:pt x="f9" y="f17"/>
                </a:lnTo>
                <a:lnTo>
                  <a:pt x="f7" y="f18"/>
                </a:lnTo>
                <a:lnTo>
                  <a:pt x="f5" y="f19"/>
                </a:lnTo>
                <a:lnTo>
                  <a:pt x="f5" y="f4"/>
                </a:lnTo>
                <a:lnTo>
                  <a:pt x="f3" y="f4"/>
                </a:lnTo>
                <a:lnTo>
                  <a:pt x="f3" y="f2"/>
                </a:lnTo>
                <a:lnTo>
                  <a:pt x="f5"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000000"/>
              </a:solidFill>
              <a:uFillTx/>
              <a:latin typeface="Calibri"/>
            </a:endParaRPr>
          </a:p>
        </p:txBody>
      </p:sp>
      <p:sp>
        <p:nvSpPr>
          <p:cNvPr id="3" name="Vertical Title 1"/>
          <p:cNvSpPr txBox="1">
            <a:spLocks noGrp="1"/>
          </p:cNvSpPr>
          <p:nvPr>
            <p:ph type="title" orient="vert"/>
          </p:nvPr>
        </p:nvSpPr>
        <p:spPr>
          <a:xfrm>
            <a:off x="8183541" y="586166"/>
            <a:ext cx="2494794" cy="5134794"/>
          </a:xfrm>
        </p:spPr>
        <p:txBody>
          <a:bodyPr vert="eaVert"/>
          <a:lstStyle>
            <a:lvl1pPr>
              <a:defRPr/>
            </a:lvl1pPr>
          </a:lstStyle>
          <a:p>
            <a:pPr lvl="0"/>
            <a:r>
              <a:rPr lang="es-ES"/>
              <a:t>Haga clic para modificar el estilo de título del patrón</a:t>
            </a:r>
            <a:endParaRPr lang="en-US"/>
          </a:p>
        </p:txBody>
      </p:sp>
      <p:sp>
        <p:nvSpPr>
          <p:cNvPr id="4" name="Vertical Text Placeholder 2"/>
          <p:cNvSpPr txBox="1">
            <a:spLocks noGrp="1"/>
          </p:cNvSpPr>
          <p:nvPr>
            <p:ph type="body" orient="vert" idx="1"/>
          </p:nvPr>
        </p:nvSpPr>
        <p:spPr>
          <a:xfrm>
            <a:off x="810002" y="446090"/>
            <a:ext cx="6611541" cy="5414957"/>
          </a:xfrm>
        </p:spPr>
        <p:txBody>
          <a:bodyPr vert="eaVert" anchor="t"/>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txBox="1">
            <a:spLocks noGrp="1"/>
          </p:cNvSpPr>
          <p:nvPr>
            <p:ph type="dt" sz="half" idx="7"/>
          </p:nvPr>
        </p:nvSpPr>
        <p:spPr/>
        <p:txBody>
          <a:bodyPr/>
          <a:lstStyle>
            <a:lvl1pPr>
              <a:defRPr/>
            </a:lvl1pPr>
          </a:lstStyle>
          <a:p>
            <a:pPr lvl="0"/>
            <a:fld id="{2B0B6FD0-6845-4E51-A648-2C2288D12E3D}" type="datetime1">
              <a:rPr lang="en-US"/>
              <a:pPr lvl="0"/>
              <a:t>1/26/2018</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F4EAAC5E-4E08-4CCA-BEA7-2B582BDE0C4A}" type="slidenum">
              <a:t>‹Nº›</a:t>
            </a:fld>
            <a:endParaRPr lang="en-US"/>
          </a:p>
        </p:txBody>
      </p:sp>
    </p:spTree>
    <p:extLst>
      <p:ext uri="{BB962C8B-B14F-4D97-AF65-F5344CB8AC3E}">
        <p14:creationId xmlns:p14="http://schemas.microsoft.com/office/powerpoint/2010/main" val="38690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Freeform 6"/>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 f4 0 f2"/>
              <a:gd name="f23" fmla="+- f3 0 f2"/>
              <a:gd name="f24" fmla="*/ f23 1 5760"/>
              <a:gd name="f25" fmla="*/ f22 1 1377"/>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000000"/>
              </a:solidFill>
              <a:uFillTx/>
              <a:latin typeface="Calibri"/>
            </a:endParaRPr>
          </a:p>
        </p:txBody>
      </p:sp>
      <p:sp>
        <p:nvSpPr>
          <p:cNvPr id="3"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4" name="Content Placeholder 2"/>
          <p:cNvSpPr txBox="1">
            <a:spLocks noGrp="1"/>
          </p:cNvSpPr>
          <p:nvPr>
            <p:ph idx="1"/>
          </p:nvPr>
        </p:nvSpPr>
        <p:spPr>
          <a:xfrm>
            <a:off x="818708" y="2222284"/>
            <a:ext cx="10554571" cy="3636513"/>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txBox="1">
            <a:spLocks noGrp="1"/>
          </p:cNvSpPr>
          <p:nvPr>
            <p:ph type="dt" sz="half" idx="7"/>
          </p:nvPr>
        </p:nvSpPr>
        <p:spPr/>
        <p:txBody>
          <a:bodyPr/>
          <a:lstStyle>
            <a:lvl1pPr>
              <a:defRPr/>
            </a:lvl1pPr>
          </a:lstStyle>
          <a:p>
            <a:pPr lvl="0"/>
            <a:fld id="{872BC537-C2DF-4933-84FD-B0736C12B618}" type="datetime1">
              <a:rPr lang="en-US"/>
              <a:pPr lvl="0"/>
              <a:t>1/26/2018</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526FF84C-2F5B-4430-9D04-F4DDED1D8BD9}" type="slidenum">
              <a:t>‹Nº›</a:t>
            </a:fld>
            <a:endParaRPr lang="en-US"/>
          </a:p>
        </p:txBody>
      </p:sp>
    </p:spTree>
    <p:extLst>
      <p:ext uri="{BB962C8B-B14F-4D97-AF65-F5344CB8AC3E}">
        <p14:creationId xmlns:p14="http://schemas.microsoft.com/office/powerpoint/2010/main" val="2250168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Freeform 7"/>
          <p:cNvSpPr/>
          <p:nvPr/>
        </p:nvSpPr>
        <p:spPr>
          <a:xfrm>
            <a:off x="0" y="0"/>
            <a:ext cx="12191996" cy="5203822"/>
          </a:xfrm>
          <a:custGeom>
            <a:avLst/>
            <a:gdLst>
              <a:gd name="f0" fmla="val w"/>
              <a:gd name="f1" fmla="val h"/>
              <a:gd name="f2" fmla="val 0"/>
              <a:gd name="f3" fmla="val 5760"/>
              <a:gd name="f4" fmla="val 3278"/>
              <a:gd name="f5" fmla="val 3090"/>
              <a:gd name="f6" fmla="val 4817"/>
              <a:gd name="f7" fmla="val 4637"/>
              <a:gd name="f8" fmla="val 3270"/>
              <a:gd name="f9" fmla="val 4633"/>
              <a:gd name="f10" fmla="val 3272"/>
              <a:gd name="f11" fmla="val 4627"/>
              <a:gd name="f12" fmla="val 3275"/>
              <a:gd name="f13" fmla="val 4621"/>
              <a:gd name="f14" fmla="val 4616"/>
              <a:gd name="f15" fmla="val 4610"/>
              <a:gd name="f16" fmla="val 4605"/>
              <a:gd name="f17" fmla="val 4599"/>
              <a:gd name="f18" fmla="val 4595"/>
              <a:gd name="f19" fmla="val 4415"/>
              <a:gd name="f20" fmla="*/ f0 1 5760"/>
              <a:gd name="f21" fmla="*/ f1 1 3278"/>
              <a:gd name="f22" fmla="+- f4 0 f2"/>
              <a:gd name="f23" fmla="+- f3 0 f2"/>
              <a:gd name="f24" fmla="*/ f23 1 5760"/>
              <a:gd name="f25" fmla="*/ f22 1 3278"/>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3278">
                <a:moveTo>
                  <a:pt x="f2" y="f2"/>
                </a:moveTo>
                <a:lnTo>
                  <a:pt x="f3" y="f2"/>
                </a:lnTo>
                <a:lnTo>
                  <a:pt x="f3"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2" y="f5"/>
                </a:lnTo>
                <a:lnTo>
                  <a:pt x="f2" y="f2"/>
                </a:lnTo>
                <a:lnTo>
                  <a:pt x="f2"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000000"/>
              </a:solidFill>
              <a:uFillTx/>
              <a:latin typeface="Calibri"/>
            </a:endParaRPr>
          </a:p>
        </p:txBody>
      </p:sp>
      <p:sp>
        <p:nvSpPr>
          <p:cNvPr id="3" name="Title 1"/>
          <p:cNvSpPr txBox="1">
            <a:spLocks noGrp="1"/>
          </p:cNvSpPr>
          <p:nvPr>
            <p:ph type="title"/>
          </p:nvPr>
        </p:nvSpPr>
        <p:spPr>
          <a:xfrm>
            <a:off x="810002" y="2951399"/>
            <a:ext cx="10561420" cy="1468800"/>
          </a:xfrm>
        </p:spPr>
        <p:txBody>
          <a:bodyPr/>
          <a:lstStyle>
            <a:lvl1pPr algn="r">
              <a:defRPr sz="4800"/>
            </a:lvl1pPr>
          </a:lstStyle>
          <a:p>
            <a:pPr lvl="0"/>
            <a:r>
              <a:rPr lang="es-ES"/>
              <a:t>Haga clic para modificar el estilo de título del patrón</a:t>
            </a:r>
            <a:endParaRPr lang="en-US"/>
          </a:p>
        </p:txBody>
      </p:sp>
      <p:sp>
        <p:nvSpPr>
          <p:cNvPr id="4" name="Text Placeholder 2"/>
          <p:cNvSpPr txBox="1">
            <a:spLocks noGrp="1"/>
          </p:cNvSpPr>
          <p:nvPr>
            <p:ph type="body" idx="1"/>
          </p:nvPr>
        </p:nvSpPr>
        <p:spPr>
          <a:xfrm>
            <a:off x="810002" y="5281199"/>
            <a:ext cx="10561420" cy="433955"/>
          </a:xfrm>
        </p:spPr>
        <p:txBody>
          <a:bodyPr anchor="t">
            <a:noAutofit/>
          </a:bodyPr>
          <a:lstStyle>
            <a:lvl1pPr marL="0" indent="0" algn="r">
              <a:buNone/>
              <a:defRPr/>
            </a:lvl1pPr>
          </a:lstStyle>
          <a:p>
            <a:pPr lvl="0"/>
            <a:r>
              <a:rPr lang="es-ES"/>
              <a:t>Editar el estilo de texto del patrón</a:t>
            </a:r>
          </a:p>
        </p:txBody>
      </p:sp>
      <p:sp>
        <p:nvSpPr>
          <p:cNvPr id="5" name="Date Placeholder 3"/>
          <p:cNvSpPr txBox="1">
            <a:spLocks noGrp="1"/>
          </p:cNvSpPr>
          <p:nvPr>
            <p:ph type="dt" sz="half" idx="7"/>
          </p:nvPr>
        </p:nvSpPr>
        <p:spPr/>
        <p:txBody>
          <a:bodyPr/>
          <a:lstStyle>
            <a:lvl1pPr>
              <a:defRPr/>
            </a:lvl1pPr>
          </a:lstStyle>
          <a:p>
            <a:pPr lvl="0"/>
            <a:fld id="{BCDA8E24-4F8B-4F8B-A6C4-B1D27E2F7DFB}" type="datetime1">
              <a:rPr lang="en-US"/>
              <a:pPr lvl="0"/>
              <a:t>1/26/2018</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0F194CC2-811F-4398-B9D4-D0EC5155F785}" type="slidenum">
              <a:t>‹Nº›</a:t>
            </a:fld>
            <a:endParaRPr lang="en-US"/>
          </a:p>
        </p:txBody>
      </p:sp>
    </p:spTree>
    <p:extLst>
      <p:ext uri="{BB962C8B-B14F-4D97-AF65-F5344CB8AC3E}">
        <p14:creationId xmlns:p14="http://schemas.microsoft.com/office/powerpoint/2010/main" val="663973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Freeform 6"/>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 f4 0 f2"/>
              <a:gd name="f23" fmla="+- f3 0 f2"/>
              <a:gd name="f24" fmla="*/ f23 1 5760"/>
              <a:gd name="f25" fmla="*/ f22 1 1377"/>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000000"/>
              </a:solidFill>
              <a:uFillTx/>
              <a:latin typeface="Calibri"/>
            </a:endParaRPr>
          </a:p>
        </p:txBody>
      </p:sp>
      <p:sp>
        <p:nvSpPr>
          <p:cNvPr id="3"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4" name="Content Placeholder 2"/>
          <p:cNvSpPr txBox="1">
            <a:spLocks noGrp="1"/>
          </p:cNvSpPr>
          <p:nvPr>
            <p:ph idx="1"/>
          </p:nvPr>
        </p:nvSpPr>
        <p:spPr>
          <a:xfrm>
            <a:off x="818708" y="2222284"/>
            <a:ext cx="5185873" cy="3638763"/>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Content Placeholder 3"/>
          <p:cNvSpPr txBox="1">
            <a:spLocks noGrp="1"/>
          </p:cNvSpPr>
          <p:nvPr>
            <p:ph idx="2"/>
          </p:nvPr>
        </p:nvSpPr>
        <p:spPr>
          <a:xfrm>
            <a:off x="6187415" y="2222284"/>
            <a:ext cx="5194587" cy="3638763"/>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Date Placeholder 4"/>
          <p:cNvSpPr txBox="1">
            <a:spLocks noGrp="1"/>
          </p:cNvSpPr>
          <p:nvPr>
            <p:ph type="dt" sz="half" idx="7"/>
          </p:nvPr>
        </p:nvSpPr>
        <p:spPr/>
        <p:txBody>
          <a:bodyPr/>
          <a:lstStyle>
            <a:lvl1pPr>
              <a:defRPr/>
            </a:lvl1pPr>
          </a:lstStyle>
          <a:p>
            <a:pPr lvl="0"/>
            <a:fld id="{E6DB23E8-D8B3-4DF6-9FB1-D04CA2C46790}" type="datetime1">
              <a:rPr lang="en-US"/>
              <a:pPr lvl="0"/>
              <a:t>1/26/2018</a:t>
            </a:fld>
            <a:endParaRPr lang="en-US"/>
          </a:p>
        </p:txBody>
      </p:sp>
      <p:sp>
        <p:nvSpPr>
          <p:cNvPr id="7" name="Footer Placeholder 5"/>
          <p:cNvSpPr txBox="1">
            <a:spLocks noGrp="1"/>
          </p:cNvSpPr>
          <p:nvPr>
            <p:ph type="ftr" sz="quarter" idx="9"/>
          </p:nvPr>
        </p:nvSpPr>
        <p:spPr/>
        <p:txBody>
          <a:bodyPr/>
          <a:lstStyle>
            <a:lvl1pPr>
              <a:defRPr/>
            </a:lvl1pPr>
          </a:lstStyle>
          <a:p>
            <a:pPr lvl="0"/>
            <a:endParaRPr lang="en-US"/>
          </a:p>
        </p:txBody>
      </p:sp>
      <p:sp>
        <p:nvSpPr>
          <p:cNvPr id="8" name="Slide Number Placeholder 6"/>
          <p:cNvSpPr txBox="1">
            <a:spLocks noGrp="1"/>
          </p:cNvSpPr>
          <p:nvPr>
            <p:ph type="sldNum" sz="quarter" idx="8"/>
          </p:nvPr>
        </p:nvSpPr>
        <p:spPr/>
        <p:txBody>
          <a:bodyPr/>
          <a:lstStyle>
            <a:lvl1pPr>
              <a:defRPr/>
            </a:lvl1pPr>
          </a:lstStyle>
          <a:p>
            <a:pPr lvl="0"/>
            <a:fld id="{5DE07799-3A5C-4063-8796-747C9E45881D}" type="slidenum">
              <a:t>‹Nº›</a:t>
            </a:fld>
            <a:endParaRPr lang="en-US"/>
          </a:p>
        </p:txBody>
      </p:sp>
    </p:spTree>
    <p:extLst>
      <p:ext uri="{BB962C8B-B14F-4D97-AF65-F5344CB8AC3E}">
        <p14:creationId xmlns:p14="http://schemas.microsoft.com/office/powerpoint/2010/main" val="2442137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Freeform 6"/>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 f4 0 f2"/>
              <a:gd name="f23" fmla="+- f3 0 f2"/>
              <a:gd name="f24" fmla="*/ f23 1 5760"/>
              <a:gd name="f25" fmla="*/ f22 1 1377"/>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000000"/>
              </a:solidFill>
              <a:uFillTx/>
              <a:latin typeface="Calibri"/>
            </a:endParaRPr>
          </a:p>
        </p:txBody>
      </p:sp>
      <p:sp>
        <p:nvSpPr>
          <p:cNvPr id="3"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4" name="Text Placeholder 2"/>
          <p:cNvSpPr txBox="1">
            <a:spLocks noGrp="1"/>
          </p:cNvSpPr>
          <p:nvPr>
            <p:ph type="body" idx="1"/>
          </p:nvPr>
        </p:nvSpPr>
        <p:spPr>
          <a:xfrm>
            <a:off x="814730" y="2174872"/>
            <a:ext cx="5189860" cy="576264"/>
          </a:xfrm>
        </p:spPr>
        <p:txBody>
          <a:bodyPr anchor="b" anchorCtr="1">
            <a:noAutofit/>
          </a:bodyPr>
          <a:lstStyle>
            <a:lvl1pPr marL="0" indent="0" algn="ctr">
              <a:spcBef>
                <a:spcPts val="500"/>
              </a:spcBef>
              <a:buNone/>
              <a:defRPr sz="2000"/>
            </a:lvl1pPr>
          </a:lstStyle>
          <a:p>
            <a:pPr lvl="0"/>
            <a:r>
              <a:rPr lang="es-ES"/>
              <a:t>Editar el estilo de texto del patrón</a:t>
            </a:r>
          </a:p>
        </p:txBody>
      </p:sp>
      <p:sp>
        <p:nvSpPr>
          <p:cNvPr id="5" name="Content Placeholder 3"/>
          <p:cNvSpPr txBox="1">
            <a:spLocks noGrp="1"/>
          </p:cNvSpPr>
          <p:nvPr>
            <p:ph idx="2"/>
          </p:nvPr>
        </p:nvSpPr>
        <p:spPr>
          <a:xfrm>
            <a:off x="814730" y="2751136"/>
            <a:ext cx="5189860" cy="3109910"/>
          </a:xfrm>
        </p:spPr>
        <p:txBody>
          <a:bodyPr anchor="t"/>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Text Placeholder 4"/>
          <p:cNvSpPr txBox="1">
            <a:spLocks noGrp="1"/>
          </p:cNvSpPr>
          <p:nvPr>
            <p:ph type="body" idx="3"/>
          </p:nvPr>
        </p:nvSpPr>
        <p:spPr>
          <a:xfrm>
            <a:off x="6187415" y="2174872"/>
            <a:ext cx="5194587" cy="576264"/>
          </a:xfrm>
        </p:spPr>
        <p:txBody>
          <a:bodyPr anchor="b" anchorCtr="1">
            <a:noAutofit/>
          </a:bodyPr>
          <a:lstStyle>
            <a:lvl1pPr marL="0" indent="0" algn="ctr">
              <a:spcBef>
                <a:spcPts val="500"/>
              </a:spcBef>
              <a:buNone/>
              <a:defRPr sz="2000"/>
            </a:lvl1pPr>
          </a:lstStyle>
          <a:p>
            <a:pPr lvl="0"/>
            <a:r>
              <a:rPr lang="es-ES"/>
              <a:t>Editar el estilo de texto del patrón</a:t>
            </a:r>
          </a:p>
        </p:txBody>
      </p:sp>
      <p:sp>
        <p:nvSpPr>
          <p:cNvPr id="7" name="Content Placeholder 5"/>
          <p:cNvSpPr txBox="1">
            <a:spLocks noGrp="1"/>
          </p:cNvSpPr>
          <p:nvPr>
            <p:ph idx="4"/>
          </p:nvPr>
        </p:nvSpPr>
        <p:spPr>
          <a:xfrm>
            <a:off x="6187415" y="2751136"/>
            <a:ext cx="5194587" cy="3109910"/>
          </a:xfrm>
        </p:spPr>
        <p:txBody>
          <a:bodyPr anchor="t"/>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8" name="Date Placeholder 6"/>
          <p:cNvSpPr txBox="1">
            <a:spLocks noGrp="1"/>
          </p:cNvSpPr>
          <p:nvPr>
            <p:ph type="dt" sz="half" idx="7"/>
          </p:nvPr>
        </p:nvSpPr>
        <p:spPr/>
        <p:txBody>
          <a:bodyPr/>
          <a:lstStyle>
            <a:lvl1pPr>
              <a:defRPr/>
            </a:lvl1pPr>
          </a:lstStyle>
          <a:p>
            <a:pPr lvl="0"/>
            <a:fld id="{06D931CE-1DDB-4F00-9F83-D56FE9EA5DC9}" type="datetime1">
              <a:rPr lang="en-US"/>
              <a:pPr lvl="0"/>
              <a:t>1/26/2018</a:t>
            </a:fld>
            <a:endParaRPr lang="en-US"/>
          </a:p>
        </p:txBody>
      </p:sp>
      <p:sp>
        <p:nvSpPr>
          <p:cNvPr id="9" name="Footer Placeholder 7"/>
          <p:cNvSpPr txBox="1">
            <a:spLocks noGrp="1"/>
          </p:cNvSpPr>
          <p:nvPr>
            <p:ph type="ftr" sz="quarter" idx="9"/>
          </p:nvPr>
        </p:nvSpPr>
        <p:spPr/>
        <p:txBody>
          <a:bodyPr/>
          <a:lstStyle>
            <a:lvl1pPr>
              <a:defRPr/>
            </a:lvl1pPr>
          </a:lstStyle>
          <a:p>
            <a:pPr lvl="0"/>
            <a:endParaRPr lang="en-US"/>
          </a:p>
        </p:txBody>
      </p:sp>
      <p:sp>
        <p:nvSpPr>
          <p:cNvPr id="10" name="Slide Number Placeholder 8"/>
          <p:cNvSpPr txBox="1">
            <a:spLocks noGrp="1"/>
          </p:cNvSpPr>
          <p:nvPr>
            <p:ph type="sldNum" sz="quarter" idx="8"/>
          </p:nvPr>
        </p:nvSpPr>
        <p:spPr/>
        <p:txBody>
          <a:bodyPr/>
          <a:lstStyle>
            <a:lvl1pPr>
              <a:defRPr/>
            </a:lvl1pPr>
          </a:lstStyle>
          <a:p>
            <a:pPr lvl="0"/>
            <a:fld id="{A92E0E88-3192-43C8-8C37-15A8D8ABA626}" type="slidenum">
              <a:t>‹Nº›</a:t>
            </a:fld>
            <a:endParaRPr lang="en-US"/>
          </a:p>
        </p:txBody>
      </p:sp>
    </p:spTree>
    <p:extLst>
      <p:ext uri="{BB962C8B-B14F-4D97-AF65-F5344CB8AC3E}">
        <p14:creationId xmlns:p14="http://schemas.microsoft.com/office/powerpoint/2010/main" val="2275159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Freeform 6"/>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 f4 0 f2"/>
              <a:gd name="f23" fmla="+- f3 0 f2"/>
              <a:gd name="f24" fmla="*/ f23 1 5760"/>
              <a:gd name="f25" fmla="*/ f22 1 1377"/>
              <a:gd name="f26" fmla="*/ 0 1 f24"/>
              <a:gd name="f27" fmla="*/ f3 1 f24"/>
              <a:gd name="f28" fmla="*/ 0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000000"/>
              </a:solidFill>
              <a:uFillTx/>
              <a:latin typeface="Calibri"/>
            </a:endParaRPr>
          </a:p>
        </p:txBody>
      </p:sp>
      <p:sp>
        <p:nvSpPr>
          <p:cNvPr id="3"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4" name="Date Placeholder 2"/>
          <p:cNvSpPr txBox="1">
            <a:spLocks noGrp="1"/>
          </p:cNvSpPr>
          <p:nvPr>
            <p:ph type="dt" sz="half" idx="7"/>
          </p:nvPr>
        </p:nvSpPr>
        <p:spPr/>
        <p:txBody>
          <a:bodyPr/>
          <a:lstStyle>
            <a:lvl1pPr>
              <a:defRPr/>
            </a:lvl1pPr>
          </a:lstStyle>
          <a:p>
            <a:pPr lvl="0"/>
            <a:fld id="{4793A3B4-3CD5-4373-91AA-7AE350B7527E}" type="datetime1">
              <a:rPr lang="en-US"/>
              <a:pPr lvl="0"/>
              <a:t>1/26/2018</a:t>
            </a:fld>
            <a:endParaRPr lang="en-US"/>
          </a:p>
        </p:txBody>
      </p:sp>
      <p:sp>
        <p:nvSpPr>
          <p:cNvPr id="5" name="Footer Placeholder 3"/>
          <p:cNvSpPr txBox="1">
            <a:spLocks noGrp="1"/>
          </p:cNvSpPr>
          <p:nvPr>
            <p:ph type="ftr" sz="quarter" idx="9"/>
          </p:nvPr>
        </p:nvSpPr>
        <p:spPr/>
        <p:txBody>
          <a:bodyPr/>
          <a:lstStyle>
            <a:lvl1pPr>
              <a:defRPr/>
            </a:lvl1pPr>
          </a:lstStyle>
          <a:p>
            <a:pPr lvl="0"/>
            <a:endParaRPr lang="en-US"/>
          </a:p>
        </p:txBody>
      </p:sp>
      <p:sp>
        <p:nvSpPr>
          <p:cNvPr id="6" name="Slide Number Placeholder 4"/>
          <p:cNvSpPr txBox="1">
            <a:spLocks noGrp="1"/>
          </p:cNvSpPr>
          <p:nvPr>
            <p:ph type="sldNum" sz="quarter" idx="8"/>
          </p:nvPr>
        </p:nvSpPr>
        <p:spPr/>
        <p:txBody>
          <a:bodyPr/>
          <a:lstStyle>
            <a:lvl1pPr>
              <a:defRPr/>
            </a:lvl1pPr>
          </a:lstStyle>
          <a:p>
            <a:pPr lvl="0"/>
            <a:fld id="{A4C84F67-A5EA-4B57-B75B-7DC26E087671}" type="slidenum">
              <a:t>‹Nº›</a:t>
            </a:fld>
            <a:endParaRPr lang="en-US"/>
          </a:p>
        </p:txBody>
      </p:sp>
    </p:spTree>
    <p:extLst>
      <p:ext uri="{BB962C8B-B14F-4D97-AF65-F5344CB8AC3E}">
        <p14:creationId xmlns:p14="http://schemas.microsoft.com/office/powerpoint/2010/main" val="719056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68E75430-784F-44A4-BA09-3C2E5C776F33}" type="datetime1">
              <a:rPr lang="en-US"/>
              <a:pPr lvl="0"/>
              <a:t>1/26/2018</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216CB762-07AD-4190-88B0-CFEAD0579D71}" type="slidenum">
              <a:t>‹Nº›</a:t>
            </a:fld>
            <a:endParaRPr lang="en-US"/>
          </a:p>
        </p:txBody>
      </p:sp>
    </p:spTree>
    <p:extLst>
      <p:ext uri="{BB962C8B-B14F-4D97-AF65-F5344CB8AC3E}">
        <p14:creationId xmlns:p14="http://schemas.microsoft.com/office/powerpoint/2010/main" val="2031363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Freeform 6"/>
          <p:cNvSpPr/>
          <p:nvPr/>
        </p:nvSpPr>
        <p:spPr>
          <a:xfrm>
            <a:off x="1073148" y="446090"/>
            <a:ext cx="3547533" cy="1814654"/>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 f4 0 f2"/>
              <a:gd name="f44" fmla="+- f3 0 f2"/>
              <a:gd name="f45" fmla="*/ f44 1 3384"/>
              <a:gd name="f46" fmla="*/ f43 1 2308"/>
              <a:gd name="f47" fmla="*/ 0 1 f45"/>
              <a:gd name="f48" fmla="*/ f3 1 f45"/>
              <a:gd name="f49" fmla="*/ 0 1 f46"/>
              <a:gd name="f50" fmla="*/ f4 1 f46"/>
              <a:gd name="f51" fmla="*/ f47 f41 1"/>
              <a:gd name="f52" fmla="*/ f48 f41 1"/>
              <a:gd name="f53" fmla="*/ f50 f42 1"/>
              <a:gd name="f54" fmla="*/ f49 f42 1"/>
            </a:gdLst>
            <a:ahLst/>
            <a:cxnLst>
              <a:cxn ang="3cd4">
                <a:pos x="hc" y="t"/>
              </a:cxn>
              <a:cxn ang="0">
                <a:pos x="r" y="vc"/>
              </a:cxn>
              <a:cxn ang="cd4">
                <a:pos x="hc" y="b"/>
              </a:cxn>
              <a:cxn ang="cd2">
                <a:pos x="l" y="vc"/>
              </a:cxn>
            </a:cxnLst>
            <a:rect l="f51" t="f54" r="f52" b="f53"/>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00C6BB"/>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000000"/>
              </a:solidFill>
              <a:uFillTx/>
              <a:latin typeface="Calibri"/>
            </a:endParaRPr>
          </a:p>
        </p:txBody>
      </p:sp>
      <p:sp>
        <p:nvSpPr>
          <p:cNvPr id="3" name="Title 1"/>
          <p:cNvSpPr txBox="1">
            <a:spLocks noGrp="1"/>
          </p:cNvSpPr>
          <p:nvPr>
            <p:ph type="title"/>
          </p:nvPr>
        </p:nvSpPr>
        <p:spPr>
          <a:xfrm>
            <a:off x="1073148" y="446090"/>
            <a:ext cx="3547533" cy="1618396"/>
          </a:xfrm>
        </p:spPr>
        <p:txBody>
          <a:bodyPr/>
          <a:lstStyle>
            <a:lvl1pPr>
              <a:defRPr sz="2000"/>
            </a:lvl1pPr>
          </a:lstStyle>
          <a:p>
            <a:pPr lvl="0"/>
            <a:r>
              <a:rPr lang="es-ES"/>
              <a:t>Haga clic para modificar el estilo de título del patrón</a:t>
            </a:r>
            <a:endParaRPr lang="en-US"/>
          </a:p>
        </p:txBody>
      </p:sp>
      <p:sp>
        <p:nvSpPr>
          <p:cNvPr id="4" name="Content Placeholder 2"/>
          <p:cNvSpPr txBox="1">
            <a:spLocks noGrp="1"/>
          </p:cNvSpPr>
          <p:nvPr>
            <p:ph idx="1"/>
          </p:nvPr>
        </p:nvSpPr>
        <p:spPr>
          <a:xfrm>
            <a:off x="4855628" y="446090"/>
            <a:ext cx="6252630" cy="541496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3"/>
          <p:cNvSpPr txBox="1">
            <a:spLocks noGrp="1"/>
          </p:cNvSpPr>
          <p:nvPr>
            <p:ph type="body" idx="2"/>
          </p:nvPr>
        </p:nvSpPr>
        <p:spPr>
          <a:xfrm>
            <a:off x="1073148" y="2260735"/>
            <a:ext cx="3547533" cy="3600312"/>
          </a:xfrm>
        </p:spPr>
        <p:txBody>
          <a:bodyPr/>
          <a:lstStyle>
            <a:lvl1pPr marL="0" indent="0">
              <a:spcBef>
                <a:spcPts val="300"/>
              </a:spcBef>
              <a:buNone/>
              <a:defRPr sz="1400"/>
            </a:lvl1pPr>
          </a:lstStyle>
          <a:p>
            <a:pPr lvl="0"/>
            <a:r>
              <a:rPr lang="es-ES"/>
              <a:t>Editar el estilo de texto del patrón</a:t>
            </a:r>
          </a:p>
        </p:txBody>
      </p:sp>
      <p:sp>
        <p:nvSpPr>
          <p:cNvPr id="6" name="Date Placeholder 4"/>
          <p:cNvSpPr txBox="1">
            <a:spLocks noGrp="1"/>
          </p:cNvSpPr>
          <p:nvPr>
            <p:ph type="dt" sz="half" idx="7"/>
          </p:nvPr>
        </p:nvSpPr>
        <p:spPr/>
        <p:txBody>
          <a:bodyPr/>
          <a:lstStyle>
            <a:lvl1pPr>
              <a:defRPr/>
            </a:lvl1pPr>
          </a:lstStyle>
          <a:p>
            <a:pPr lvl="0"/>
            <a:fld id="{30842AB4-91B4-453E-81DF-E7B2169663CF}" type="datetime1">
              <a:rPr lang="en-US"/>
              <a:pPr lvl="0"/>
              <a:t>1/26/2018</a:t>
            </a:fld>
            <a:endParaRPr lang="en-US"/>
          </a:p>
        </p:txBody>
      </p:sp>
      <p:sp>
        <p:nvSpPr>
          <p:cNvPr id="7" name="Footer Placeholder 5"/>
          <p:cNvSpPr txBox="1">
            <a:spLocks noGrp="1"/>
          </p:cNvSpPr>
          <p:nvPr>
            <p:ph type="ftr" sz="quarter" idx="9"/>
          </p:nvPr>
        </p:nvSpPr>
        <p:spPr/>
        <p:txBody>
          <a:bodyPr/>
          <a:lstStyle>
            <a:lvl1pPr>
              <a:defRPr/>
            </a:lvl1pPr>
          </a:lstStyle>
          <a:p>
            <a:pPr lvl="0"/>
            <a:endParaRPr lang="en-US"/>
          </a:p>
        </p:txBody>
      </p:sp>
      <p:sp>
        <p:nvSpPr>
          <p:cNvPr id="8" name="Slide Number Placeholder 6"/>
          <p:cNvSpPr txBox="1">
            <a:spLocks noGrp="1"/>
          </p:cNvSpPr>
          <p:nvPr>
            <p:ph type="sldNum" sz="quarter" idx="8"/>
          </p:nvPr>
        </p:nvSpPr>
        <p:spPr/>
        <p:txBody>
          <a:bodyPr/>
          <a:lstStyle>
            <a:lvl1pPr>
              <a:defRPr/>
            </a:lvl1pPr>
          </a:lstStyle>
          <a:p>
            <a:pPr lvl="0"/>
            <a:fld id="{D20230D5-CFF9-4110-9AA8-6E9B47317BBB}" type="slidenum">
              <a:t>‹Nº›</a:t>
            </a:fld>
            <a:endParaRPr lang="en-US"/>
          </a:p>
        </p:txBody>
      </p:sp>
    </p:spTree>
    <p:extLst>
      <p:ext uri="{BB962C8B-B14F-4D97-AF65-F5344CB8AC3E}">
        <p14:creationId xmlns:p14="http://schemas.microsoft.com/office/powerpoint/2010/main" val="189494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txBox="1">
            <a:spLocks noGrp="1"/>
          </p:cNvSpPr>
          <p:nvPr>
            <p:ph type="title"/>
          </p:nvPr>
        </p:nvSpPr>
        <p:spPr>
          <a:xfrm>
            <a:off x="814730" y="727524"/>
            <a:ext cx="4852985" cy="1617162"/>
          </a:xfrm>
        </p:spPr>
        <p:txBody>
          <a:bodyPr>
            <a:normAutofit/>
          </a:bodyPr>
          <a:lstStyle>
            <a:lvl1pPr>
              <a:defRPr sz="2400" b="0"/>
            </a:lvl1pPr>
          </a:lstStyle>
          <a:p>
            <a:pPr lvl="0"/>
            <a:r>
              <a:rPr lang="es-ES"/>
              <a:t>Haga clic para modificar el estilo de título del patrón</a:t>
            </a:r>
            <a:endParaRPr lang="en-US"/>
          </a:p>
        </p:txBody>
      </p:sp>
      <p:sp>
        <p:nvSpPr>
          <p:cNvPr id="3" name="Picture Placeholder 11"/>
          <p:cNvSpPr txBox="1">
            <a:spLocks noGrp="1"/>
          </p:cNvSpPr>
          <p:nvPr>
            <p:ph type="pic" idx="1"/>
          </p:nvPr>
        </p:nvSpPr>
        <p:spPr>
          <a:xfrm>
            <a:off x="6098115" y="0"/>
            <a:ext cx="6093881" cy="6858000"/>
          </a:xfrm>
          <a:ln w="9528">
            <a:solidFill>
              <a:srgbClr val="636363"/>
            </a:solidFill>
            <a:prstDash val="solid"/>
            <a:round/>
          </a:ln>
        </p:spPr>
        <p:txBody>
          <a:bodyPr anchor="t" anchorCtr="1"/>
          <a:lstStyle>
            <a:lvl1pPr algn="ctr">
              <a:spcBef>
                <a:spcPts val="300"/>
              </a:spcBef>
              <a:buNone/>
              <a:defRPr sz="1400"/>
            </a:lvl1pPr>
          </a:lstStyle>
          <a:p>
            <a:pPr lvl="0"/>
            <a:r>
              <a:rPr lang="es-ES"/>
              <a:t>Haga clic en el icono para agregar una imagen</a:t>
            </a:r>
            <a:endParaRPr lang="en-US"/>
          </a:p>
        </p:txBody>
      </p:sp>
      <p:sp>
        <p:nvSpPr>
          <p:cNvPr id="4" name="Text Placeholder 3"/>
          <p:cNvSpPr txBox="1">
            <a:spLocks noGrp="1"/>
          </p:cNvSpPr>
          <p:nvPr>
            <p:ph type="body" idx="2"/>
          </p:nvPr>
        </p:nvSpPr>
        <p:spPr>
          <a:xfrm>
            <a:off x="814730" y="2344686"/>
            <a:ext cx="4852985" cy="3516361"/>
          </a:xfrm>
        </p:spPr>
        <p:txBody>
          <a:bodyPr anchor="t"/>
          <a:lstStyle>
            <a:lvl1pPr marL="0" indent="0">
              <a:spcBef>
                <a:spcPts val="300"/>
              </a:spcBef>
              <a:buNone/>
              <a:defRPr sz="1200"/>
            </a:lvl1pPr>
          </a:lstStyle>
          <a:p>
            <a:pPr lvl="0"/>
            <a:r>
              <a:rPr lang="es-ES"/>
              <a:t>Editar el estilo de texto del patrón</a:t>
            </a:r>
          </a:p>
        </p:txBody>
      </p:sp>
      <p:sp>
        <p:nvSpPr>
          <p:cNvPr id="5" name="Date Placeholder 4"/>
          <p:cNvSpPr txBox="1">
            <a:spLocks noGrp="1"/>
          </p:cNvSpPr>
          <p:nvPr>
            <p:ph type="dt" sz="half" idx="7"/>
          </p:nvPr>
        </p:nvSpPr>
        <p:spPr>
          <a:xfrm>
            <a:off x="3885806" y="6041358"/>
            <a:ext cx="976880" cy="365129"/>
          </a:xfrm>
        </p:spPr>
        <p:txBody>
          <a:bodyPr/>
          <a:lstStyle>
            <a:lvl1pPr>
              <a:defRPr/>
            </a:lvl1pPr>
          </a:lstStyle>
          <a:p>
            <a:pPr lvl="0"/>
            <a:fld id="{E7513F42-5044-4D03-A04A-6A06D60FD438}" type="datetime1">
              <a:rPr lang="en-US"/>
              <a:pPr lvl="0"/>
              <a:t>1/26/2018</a:t>
            </a:fld>
            <a:endParaRPr lang="en-US"/>
          </a:p>
        </p:txBody>
      </p:sp>
      <p:sp>
        <p:nvSpPr>
          <p:cNvPr id="6" name="Footer Placeholder 5"/>
          <p:cNvSpPr txBox="1">
            <a:spLocks noGrp="1"/>
          </p:cNvSpPr>
          <p:nvPr>
            <p:ph type="ftr" sz="quarter" idx="9"/>
          </p:nvPr>
        </p:nvSpPr>
        <p:spPr>
          <a:xfrm>
            <a:off x="590391" y="6041358"/>
            <a:ext cx="3295415" cy="365129"/>
          </a:xfrm>
        </p:spPr>
        <p:txBody>
          <a:bodyPr/>
          <a:lstStyle>
            <a:lvl1pPr>
              <a:defRPr/>
            </a:lvl1pPr>
          </a:lstStyle>
          <a:p>
            <a:pPr lvl="0"/>
            <a:endParaRPr lang="en-US"/>
          </a:p>
        </p:txBody>
      </p:sp>
      <p:sp>
        <p:nvSpPr>
          <p:cNvPr id="7" name="Slide Number Placeholder 6"/>
          <p:cNvSpPr txBox="1">
            <a:spLocks noGrp="1"/>
          </p:cNvSpPr>
          <p:nvPr>
            <p:ph type="sldNum" sz="quarter" idx="8"/>
          </p:nvPr>
        </p:nvSpPr>
        <p:spPr>
          <a:xfrm>
            <a:off x="4862687" y="5915884"/>
            <a:ext cx="1062157" cy="490603"/>
          </a:xfrm>
        </p:spPr>
        <p:txBody>
          <a:bodyPr/>
          <a:lstStyle>
            <a:lvl1pPr>
              <a:defRPr/>
            </a:lvl1pPr>
          </a:lstStyle>
          <a:p>
            <a:pPr lvl="0"/>
            <a:fld id="{7DD8B7E7-BF25-418B-AC44-AEC47FC34F43}" type="slidenum">
              <a:t>‹Nº›</a:t>
            </a:fld>
            <a:endParaRPr lang="en-US"/>
          </a:p>
        </p:txBody>
      </p:sp>
    </p:spTree>
    <p:extLst>
      <p:ext uri="{BB962C8B-B14F-4D97-AF65-F5344CB8AC3E}">
        <p14:creationId xmlns:p14="http://schemas.microsoft.com/office/powerpoint/2010/main" val="2948523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810002" y="447187"/>
            <a:ext cx="10572000" cy="970452"/>
          </a:xfrm>
          <a:prstGeom prst="rect">
            <a:avLst/>
          </a:prstGeom>
          <a:noFill/>
          <a:ln>
            <a:noFill/>
          </a:ln>
          <a:effectLst>
            <a:outerShdw dir="16200000" algn="tl">
              <a:srgbClr val="000000">
                <a:alpha val="60000"/>
              </a:srgbClr>
            </a:outerShdw>
          </a:effectLst>
        </p:spPr>
        <p:txBody>
          <a:bodyPr vert="horz" wrap="square" lIns="91440" tIns="45720" rIns="91440" bIns="45720" anchor="b" anchorCtr="0" compatLnSpc="1">
            <a:no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810002" y="2184401"/>
            <a:ext cx="10563285" cy="3674397"/>
          </a:xfrm>
          <a:prstGeom prst="rect">
            <a:avLst/>
          </a:prstGeom>
          <a:noFill/>
          <a:ln>
            <a:noFill/>
          </a:ln>
          <a:effectLst>
            <a:outerShdw dir="16200000" algn="tl">
              <a:srgbClr val="000000">
                <a:alpha val="40000"/>
              </a:srgbClr>
            </a:outerShdw>
          </a:effectLst>
        </p:spPr>
        <p:txBody>
          <a:bodyPr vert="horz" wrap="square" lIns="91440" tIns="45720" rIns="91440" bIns="45720" anchor="ctr"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Footer Placeholder 4"/>
          <p:cNvSpPr txBox="1">
            <a:spLocks noGrp="1"/>
          </p:cNvSpPr>
          <p:nvPr>
            <p:ph type="ftr" sz="quarter" idx="3"/>
          </p:nvPr>
        </p:nvSpPr>
        <p:spPr>
          <a:xfrm>
            <a:off x="451512" y="6041358"/>
            <a:ext cx="8644316" cy="365129"/>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Century Gothic"/>
              </a:defRPr>
            </a:lvl1pPr>
          </a:lstStyle>
          <a:p>
            <a:pPr lvl="0"/>
            <a:endParaRPr lang="en-US"/>
          </a:p>
        </p:txBody>
      </p:sp>
      <p:sp>
        <p:nvSpPr>
          <p:cNvPr id="5" name="Date Placeholder 3"/>
          <p:cNvSpPr txBox="1">
            <a:spLocks noGrp="1"/>
          </p:cNvSpPr>
          <p:nvPr>
            <p:ph type="dt" sz="half" idx="2"/>
          </p:nvPr>
        </p:nvSpPr>
        <p:spPr>
          <a:xfrm>
            <a:off x="9334624" y="6041358"/>
            <a:ext cx="1343701" cy="365129"/>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Century Gothic"/>
              </a:defRPr>
            </a:lvl1pPr>
          </a:lstStyle>
          <a:p>
            <a:pPr lvl="0"/>
            <a:fld id="{4A1729BC-B4F1-4FED-ACB6-0B0E7FADC165}" type="datetime1">
              <a:rPr lang="en-US"/>
              <a:pPr lvl="0"/>
              <a:t>1/26/2018</a:t>
            </a:fld>
            <a:endParaRPr lang="en-US"/>
          </a:p>
        </p:txBody>
      </p:sp>
      <p:sp>
        <p:nvSpPr>
          <p:cNvPr id="6" name="Slide Number Placeholder 5"/>
          <p:cNvSpPr txBox="1">
            <a:spLocks noGrp="1"/>
          </p:cNvSpPr>
          <p:nvPr>
            <p:ph type="sldNum" sz="quarter" idx="4"/>
          </p:nvPr>
        </p:nvSpPr>
        <p:spPr>
          <a:xfrm>
            <a:off x="10678326" y="5915884"/>
            <a:ext cx="1062157" cy="490603"/>
          </a:xfrm>
          <a:prstGeom prst="rect">
            <a:avLst/>
          </a:prstGeom>
          <a:noFill/>
          <a:ln>
            <a:noFill/>
          </a:ln>
        </p:spPr>
        <p:txBody>
          <a:bodyPr vert="horz" wrap="square" lIns="91440" tIns="45720" rIns="91440" bIns="10799" anchor="b" anchorCtr="0" compatLnSpc="1">
            <a:noAutofit/>
          </a:bodyPr>
          <a:lstStyle>
            <a:lvl1pPr marL="0" marR="0" lvl="0" indent="0" algn="r" defTabSz="457200" rtl="0" fontAlgn="auto" hangingPunct="1">
              <a:lnSpc>
                <a:spcPct val="100000"/>
              </a:lnSpc>
              <a:spcBef>
                <a:spcPts val="0"/>
              </a:spcBef>
              <a:spcAft>
                <a:spcPts val="0"/>
              </a:spcAft>
              <a:buNone/>
              <a:tabLst/>
              <a:defRPr lang="en-US" sz="2000" b="0" i="0" u="none" strike="noStrike" kern="1200" cap="none" spc="0" baseline="0">
                <a:solidFill>
                  <a:srgbClr val="00C6BB"/>
                </a:solidFill>
                <a:uFillTx/>
                <a:latin typeface="Century Gothic"/>
              </a:defRPr>
            </a:lvl1pPr>
          </a:lstStyle>
          <a:p>
            <a:pPr lvl="0"/>
            <a:fld id="{F26F0EF1-5FF2-47E8-BC7E-BF35918F2787}" type="slidenum">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457200" rtl="0" fontAlgn="auto" hangingPunct="1">
        <a:lnSpc>
          <a:spcPct val="100000"/>
        </a:lnSpc>
        <a:spcBef>
          <a:spcPts val="0"/>
        </a:spcBef>
        <a:spcAft>
          <a:spcPts val="0"/>
        </a:spcAft>
        <a:buNone/>
        <a:tabLst/>
        <a:defRPr lang="es-ES" sz="4000" b="1" i="0" u="none" strike="noStrike" kern="1200" cap="none" spc="0" baseline="0">
          <a:solidFill>
            <a:srgbClr val="FEFEFE"/>
          </a:solidFill>
          <a:uFillTx/>
          <a:latin typeface="Century Gothic"/>
        </a:defRPr>
      </a:lvl1pPr>
    </p:titleStyle>
    <p:bodyStyle>
      <a:lvl1pPr marL="342900" marR="0" lvl="0" indent="-342900" algn="l" defTabSz="457200" rtl="0" fontAlgn="auto" hangingPunct="1">
        <a:lnSpc>
          <a:spcPct val="100000"/>
        </a:lnSpc>
        <a:spcBef>
          <a:spcPts val="400"/>
        </a:spcBef>
        <a:spcAft>
          <a:spcPts val="600"/>
        </a:spcAft>
        <a:buClr>
          <a:srgbClr val="00C6BB"/>
        </a:buClr>
        <a:buSzPct val="100000"/>
        <a:buFont typeface="Wingdings 2"/>
        <a:buChar char=""/>
        <a:tabLst/>
        <a:defRPr lang="es-ES" sz="1800" b="0" i="0" u="none" strike="noStrike" kern="1200" cap="none" spc="0" baseline="0">
          <a:solidFill>
            <a:srgbClr val="FFFFFF"/>
          </a:solidFill>
          <a:uFillTx/>
          <a:latin typeface="Century Gothic"/>
        </a:defRPr>
      </a:lvl1pPr>
      <a:lvl2pPr marL="742950" marR="0" lvl="1" indent="-285750" algn="l" defTabSz="457200" rtl="0" fontAlgn="auto" hangingPunct="1">
        <a:lnSpc>
          <a:spcPct val="100000"/>
        </a:lnSpc>
        <a:spcBef>
          <a:spcPts val="400"/>
        </a:spcBef>
        <a:spcAft>
          <a:spcPts val="600"/>
        </a:spcAft>
        <a:buClr>
          <a:srgbClr val="00C6BB"/>
        </a:buClr>
        <a:buSzPct val="100000"/>
        <a:buFont typeface="Wingdings 2"/>
        <a:buChar char=""/>
        <a:tabLst/>
        <a:defRPr lang="es-ES" sz="1600" b="0" i="0" u="none" strike="noStrike" kern="1200" cap="none" spc="0" baseline="0">
          <a:solidFill>
            <a:srgbClr val="FFFFFF"/>
          </a:solidFill>
          <a:uFillTx/>
          <a:latin typeface="Century Gothic"/>
        </a:defRPr>
      </a:lvl2pPr>
      <a:lvl3pPr marL="1143000" marR="0" lvl="2" indent="-228600" algn="l" defTabSz="457200" rtl="0" fontAlgn="auto" hangingPunct="1">
        <a:lnSpc>
          <a:spcPct val="100000"/>
        </a:lnSpc>
        <a:spcBef>
          <a:spcPts val="300"/>
        </a:spcBef>
        <a:spcAft>
          <a:spcPts val="600"/>
        </a:spcAft>
        <a:buClr>
          <a:srgbClr val="00C6BB"/>
        </a:buClr>
        <a:buSzPct val="100000"/>
        <a:buFont typeface="Wingdings 2"/>
        <a:buChar char=""/>
        <a:tabLst/>
        <a:defRPr lang="es-ES" sz="1400" b="0" i="0" u="none" strike="noStrike" kern="1200" cap="none" spc="0" baseline="0">
          <a:solidFill>
            <a:srgbClr val="FFFFFF"/>
          </a:solidFill>
          <a:uFillTx/>
          <a:latin typeface="Century Gothic"/>
        </a:defRPr>
      </a:lvl3pPr>
      <a:lvl4pPr marL="1600200" marR="0" lvl="3" indent="-228600" algn="l" defTabSz="457200" rtl="0" fontAlgn="auto" hangingPunct="1">
        <a:lnSpc>
          <a:spcPct val="100000"/>
        </a:lnSpc>
        <a:spcBef>
          <a:spcPts val="300"/>
        </a:spcBef>
        <a:spcAft>
          <a:spcPts val="600"/>
        </a:spcAft>
        <a:buClr>
          <a:srgbClr val="00C6BB"/>
        </a:buClr>
        <a:buSzPct val="100000"/>
        <a:buFont typeface="Wingdings 2"/>
        <a:buChar char=""/>
        <a:tabLst/>
        <a:defRPr lang="es-ES" sz="1200" b="0" i="0" u="none" strike="noStrike" kern="1200" cap="none" spc="0" baseline="0">
          <a:solidFill>
            <a:srgbClr val="FFFFFF"/>
          </a:solidFill>
          <a:uFillTx/>
          <a:latin typeface="Century Gothic"/>
        </a:defRPr>
      </a:lvl4pPr>
      <a:lvl5pPr marL="2057400" marR="0" lvl="4" indent="-228600" algn="l" defTabSz="457200" rtl="0" fontAlgn="auto" hangingPunct="1">
        <a:lnSpc>
          <a:spcPct val="100000"/>
        </a:lnSpc>
        <a:spcBef>
          <a:spcPts val="300"/>
        </a:spcBef>
        <a:spcAft>
          <a:spcPts val="600"/>
        </a:spcAft>
        <a:buClr>
          <a:srgbClr val="00C6BB"/>
        </a:buClr>
        <a:buSzPct val="100000"/>
        <a:buFont typeface="Wingdings 2"/>
        <a:buChar char=""/>
        <a:tabLst/>
        <a:defRPr lang="es-ES" sz="1200" b="0" i="0" u="none" strike="noStrike" kern="1200" cap="none" spc="0" baseline="0">
          <a:solidFill>
            <a:srgbClr val="FFFFFF"/>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pPr lvl="0"/>
            <a:r>
              <a:rPr lang="es-MX" dirty="0"/>
              <a:t>Programación Orientada a Objetos</a:t>
            </a:r>
          </a:p>
        </p:txBody>
      </p:sp>
      <p:sp>
        <p:nvSpPr>
          <p:cNvPr id="3" name="Subtítulo 2"/>
          <p:cNvSpPr txBox="1">
            <a:spLocks noGrp="1"/>
          </p:cNvSpPr>
          <p:nvPr>
            <p:ph type="subTitle" idx="1"/>
          </p:nvPr>
        </p:nvSpPr>
        <p:spPr/>
        <p:txBody>
          <a:bodyPr/>
          <a:lstStyle/>
          <a:p>
            <a:pPr lvl="0"/>
            <a:r>
              <a:rPr lang="es-MX" dirty="0"/>
              <a:t>Centro de Educación y Formación Académica (CEDUK)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 name="Tabla 86"/>
          <p:cNvGraphicFramePr>
            <a:graphicFrameLocks noGrp="1"/>
          </p:cNvGraphicFramePr>
          <p:nvPr>
            <p:extLst>
              <p:ext uri="{D42A27DB-BD31-4B8C-83A1-F6EECF244321}">
                <p14:modId xmlns:p14="http://schemas.microsoft.com/office/powerpoint/2010/main" val="4072571746"/>
              </p:ext>
            </p:extLst>
          </p:nvPr>
        </p:nvGraphicFramePr>
        <p:xfrm>
          <a:off x="5950687" y="2029132"/>
          <a:ext cx="5778704" cy="4584216"/>
        </p:xfrm>
        <a:graphic>
          <a:graphicData uri="http://schemas.openxmlformats.org/drawingml/2006/table">
            <a:tbl>
              <a:tblPr firstRow="1" bandRow="1">
                <a:tableStyleId>{5940675A-B579-460E-94D1-54222C63F5DA}</a:tableStyleId>
              </a:tblPr>
              <a:tblGrid>
                <a:gridCol w="722338">
                  <a:extLst>
                    <a:ext uri="{9D8B030D-6E8A-4147-A177-3AD203B41FA5}">
                      <a16:colId xmlns:a16="http://schemas.microsoft.com/office/drawing/2014/main" val="2918519420"/>
                    </a:ext>
                  </a:extLst>
                </a:gridCol>
                <a:gridCol w="722338">
                  <a:extLst>
                    <a:ext uri="{9D8B030D-6E8A-4147-A177-3AD203B41FA5}">
                      <a16:colId xmlns:a16="http://schemas.microsoft.com/office/drawing/2014/main" val="1766717362"/>
                    </a:ext>
                  </a:extLst>
                </a:gridCol>
                <a:gridCol w="722338">
                  <a:extLst>
                    <a:ext uri="{9D8B030D-6E8A-4147-A177-3AD203B41FA5}">
                      <a16:colId xmlns:a16="http://schemas.microsoft.com/office/drawing/2014/main" val="3789804245"/>
                    </a:ext>
                  </a:extLst>
                </a:gridCol>
                <a:gridCol w="722338">
                  <a:extLst>
                    <a:ext uri="{9D8B030D-6E8A-4147-A177-3AD203B41FA5}">
                      <a16:colId xmlns:a16="http://schemas.microsoft.com/office/drawing/2014/main" val="3239207794"/>
                    </a:ext>
                  </a:extLst>
                </a:gridCol>
                <a:gridCol w="722338">
                  <a:extLst>
                    <a:ext uri="{9D8B030D-6E8A-4147-A177-3AD203B41FA5}">
                      <a16:colId xmlns:a16="http://schemas.microsoft.com/office/drawing/2014/main" val="291240975"/>
                    </a:ext>
                  </a:extLst>
                </a:gridCol>
                <a:gridCol w="722338">
                  <a:extLst>
                    <a:ext uri="{9D8B030D-6E8A-4147-A177-3AD203B41FA5}">
                      <a16:colId xmlns:a16="http://schemas.microsoft.com/office/drawing/2014/main" val="2198117846"/>
                    </a:ext>
                  </a:extLst>
                </a:gridCol>
                <a:gridCol w="722338">
                  <a:extLst>
                    <a:ext uri="{9D8B030D-6E8A-4147-A177-3AD203B41FA5}">
                      <a16:colId xmlns:a16="http://schemas.microsoft.com/office/drawing/2014/main" val="2347743144"/>
                    </a:ext>
                  </a:extLst>
                </a:gridCol>
                <a:gridCol w="722338">
                  <a:extLst>
                    <a:ext uri="{9D8B030D-6E8A-4147-A177-3AD203B41FA5}">
                      <a16:colId xmlns:a16="http://schemas.microsoft.com/office/drawing/2014/main" val="2899466737"/>
                    </a:ext>
                  </a:extLst>
                </a:gridCol>
              </a:tblGrid>
              <a:tr h="573027">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7865337"/>
                  </a:ext>
                </a:extLst>
              </a:tr>
              <a:tr h="573027">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0609158"/>
                  </a:ext>
                </a:extLst>
              </a:tr>
              <a:tr h="573027">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1136647"/>
                  </a:ext>
                </a:extLst>
              </a:tr>
              <a:tr h="573027">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6381245"/>
                  </a:ext>
                </a:extLst>
              </a:tr>
              <a:tr h="573027">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9242120"/>
                  </a:ext>
                </a:extLst>
              </a:tr>
              <a:tr h="573027">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0082460"/>
                  </a:ext>
                </a:extLst>
              </a:tr>
              <a:tr h="573027">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9617370"/>
                  </a:ext>
                </a:extLst>
              </a:tr>
              <a:tr h="573027">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0278636"/>
                  </a:ext>
                </a:extLst>
              </a:tr>
            </a:tbl>
          </a:graphicData>
        </a:graphic>
      </p:graphicFrame>
      <p:sp>
        <p:nvSpPr>
          <p:cNvPr id="2" name="Título 1"/>
          <p:cNvSpPr>
            <a:spLocks noGrp="1"/>
          </p:cNvSpPr>
          <p:nvPr>
            <p:ph type="title"/>
          </p:nvPr>
        </p:nvSpPr>
        <p:spPr/>
        <p:txBody>
          <a:bodyPr/>
          <a:lstStyle/>
          <a:p>
            <a:r>
              <a:rPr lang="es-MX" dirty="0" smtClean="0"/>
              <a:t>Usando un objeto</a:t>
            </a:r>
            <a:endParaRPr lang="es-MX" dirty="0"/>
          </a:p>
        </p:txBody>
      </p:sp>
      <p:sp>
        <p:nvSpPr>
          <p:cNvPr id="3" name="Marcador de contenido 2"/>
          <p:cNvSpPr>
            <a:spLocks noGrp="1"/>
          </p:cNvSpPr>
          <p:nvPr>
            <p:ph idx="1"/>
          </p:nvPr>
        </p:nvSpPr>
        <p:spPr>
          <a:xfrm>
            <a:off x="267801" y="2308538"/>
            <a:ext cx="5422966" cy="3636513"/>
          </a:xfrm>
        </p:spPr>
        <p:txBody>
          <a:bodyPr anchor="t">
            <a:normAutofit/>
          </a:bodyPr>
          <a:lstStyle/>
          <a:p>
            <a:r>
              <a:rPr lang="es-MX" sz="1600" dirty="0" smtClean="0"/>
              <a:t>Representación de 64 ‘limones’ haciendo uso de </a:t>
            </a:r>
            <a:r>
              <a:rPr lang="es-MX" sz="1600" dirty="0" err="1" smtClean="0"/>
              <a:t>arrays</a:t>
            </a:r>
            <a:r>
              <a:rPr lang="es-MX" sz="1600" dirty="0" smtClean="0"/>
              <a:t> y programación orientada a objetos: </a:t>
            </a:r>
            <a:endParaRPr lang="es-MX" sz="1600" dirty="0"/>
          </a:p>
        </p:txBody>
      </p:sp>
      <p:sp>
        <p:nvSpPr>
          <p:cNvPr id="4" name="CuadroTexto 3"/>
          <p:cNvSpPr txBox="1"/>
          <p:nvPr/>
        </p:nvSpPr>
        <p:spPr>
          <a:xfrm>
            <a:off x="818716" y="2997369"/>
            <a:ext cx="6276109" cy="3693319"/>
          </a:xfrm>
          <a:prstGeom prst="rect">
            <a:avLst/>
          </a:prstGeom>
          <a:noFill/>
        </p:spPr>
        <p:txBody>
          <a:bodyPr wrap="square" rtlCol="0">
            <a:spAutoFit/>
          </a:bodyPr>
          <a:lstStyle/>
          <a:p>
            <a:r>
              <a:rPr lang="es-MX" b="1" i="1" u="sng" dirty="0" smtClean="0">
                <a:solidFill>
                  <a:srgbClr val="FFC000"/>
                </a:solidFill>
              </a:rPr>
              <a:t>Datos (Variables globales)</a:t>
            </a:r>
            <a:r>
              <a:rPr lang="es-MX" b="1" u="sng" dirty="0" smtClean="0">
                <a:solidFill>
                  <a:srgbClr val="FFC000"/>
                </a:solidFill>
              </a:rPr>
              <a:t>:</a:t>
            </a:r>
            <a:endParaRPr lang="es-MX" b="1" u="sng" dirty="0">
              <a:solidFill>
                <a:srgbClr val="FFC000"/>
              </a:solidFill>
            </a:endParaRPr>
          </a:p>
          <a:p>
            <a:r>
              <a:rPr lang="es-MX" dirty="0" err="1" smtClean="0">
                <a:solidFill>
                  <a:srgbClr val="FFFF00"/>
                </a:solidFill>
              </a:rPr>
              <a:t>Array</a:t>
            </a:r>
            <a:r>
              <a:rPr lang="es-MX" dirty="0" smtClean="0">
                <a:solidFill>
                  <a:srgbClr val="FFFF00"/>
                </a:solidFill>
              </a:rPr>
              <a:t> de limones [64],</a:t>
            </a:r>
            <a:endParaRPr lang="es-MX" dirty="0">
              <a:solidFill>
                <a:srgbClr val="FFFF00"/>
              </a:solidFill>
            </a:endParaRPr>
          </a:p>
          <a:p>
            <a:r>
              <a:rPr lang="es-MX" b="1" i="1" u="sng" dirty="0" err="1">
                <a:solidFill>
                  <a:srgbClr val="FFC000"/>
                </a:solidFill>
              </a:rPr>
              <a:t>Setup</a:t>
            </a:r>
            <a:r>
              <a:rPr lang="es-MX" b="1" u="sng" dirty="0">
                <a:solidFill>
                  <a:srgbClr val="FFC000"/>
                </a:solidFill>
              </a:rPr>
              <a:t>:</a:t>
            </a:r>
          </a:p>
          <a:p>
            <a:r>
              <a:rPr lang="es-MX" dirty="0" smtClean="0">
                <a:solidFill>
                  <a:srgbClr val="FFFF00"/>
                </a:solidFill>
              </a:rPr>
              <a:t>Para i = 0 hasta 63:</a:t>
            </a:r>
          </a:p>
          <a:p>
            <a:pPr lvl="1"/>
            <a:r>
              <a:rPr lang="es-MX" dirty="0" smtClean="0">
                <a:solidFill>
                  <a:srgbClr val="FFFF00"/>
                </a:solidFill>
              </a:rPr>
              <a:t>Inicializar elemento “i” de </a:t>
            </a:r>
            <a:r>
              <a:rPr lang="es-MX" dirty="0" err="1" smtClean="0">
                <a:solidFill>
                  <a:srgbClr val="FFFF00"/>
                </a:solidFill>
              </a:rPr>
              <a:t>array</a:t>
            </a:r>
            <a:r>
              <a:rPr lang="es-MX" dirty="0" smtClean="0">
                <a:solidFill>
                  <a:srgbClr val="FFFF00"/>
                </a:solidFill>
              </a:rPr>
              <a:t> de limones</a:t>
            </a:r>
          </a:p>
          <a:p>
            <a:r>
              <a:rPr lang="es-MX" dirty="0" err="1" smtClean="0">
                <a:solidFill>
                  <a:srgbClr val="FFFF00"/>
                </a:solidFill>
              </a:rPr>
              <a:t>FinPara</a:t>
            </a:r>
            <a:endParaRPr lang="es-MX" dirty="0" smtClean="0">
              <a:solidFill>
                <a:srgbClr val="FFFF00"/>
              </a:solidFill>
            </a:endParaRPr>
          </a:p>
          <a:p>
            <a:r>
              <a:rPr lang="es-MX" b="1" i="1" u="sng" dirty="0" err="1" smtClean="0">
                <a:solidFill>
                  <a:srgbClr val="FFC000"/>
                </a:solidFill>
              </a:rPr>
              <a:t>Draw</a:t>
            </a:r>
            <a:r>
              <a:rPr lang="es-MX" b="1" u="sng" dirty="0">
                <a:solidFill>
                  <a:srgbClr val="FFC000"/>
                </a:solidFill>
              </a:rPr>
              <a:t>:</a:t>
            </a:r>
          </a:p>
          <a:p>
            <a:r>
              <a:rPr lang="es-MX" dirty="0" smtClean="0">
                <a:solidFill>
                  <a:srgbClr val="FFFF00"/>
                </a:solidFill>
              </a:rPr>
              <a:t>Pintar fondo</a:t>
            </a:r>
            <a:r>
              <a:rPr lang="es-MX" dirty="0" smtClean="0">
                <a:solidFill>
                  <a:srgbClr val="FFFF00"/>
                </a:solidFill>
              </a:rPr>
              <a:t>,</a:t>
            </a:r>
          </a:p>
          <a:p>
            <a:r>
              <a:rPr lang="es-MX" dirty="0">
                <a:solidFill>
                  <a:srgbClr val="FFFF00"/>
                </a:solidFill>
              </a:rPr>
              <a:t>Para i = </a:t>
            </a:r>
            <a:r>
              <a:rPr lang="es-MX" dirty="0" smtClean="0">
                <a:solidFill>
                  <a:srgbClr val="FFFF00"/>
                </a:solidFill>
              </a:rPr>
              <a:t>0 </a:t>
            </a:r>
            <a:r>
              <a:rPr lang="es-MX" dirty="0">
                <a:solidFill>
                  <a:srgbClr val="FFFF00"/>
                </a:solidFill>
              </a:rPr>
              <a:t>hasta </a:t>
            </a:r>
            <a:r>
              <a:rPr lang="es-MX" dirty="0" smtClean="0">
                <a:solidFill>
                  <a:srgbClr val="FFFF00"/>
                </a:solidFill>
              </a:rPr>
              <a:t>63:</a:t>
            </a:r>
            <a:endParaRPr lang="es-MX" dirty="0">
              <a:solidFill>
                <a:srgbClr val="FFFF00"/>
              </a:solidFill>
            </a:endParaRPr>
          </a:p>
          <a:p>
            <a:pPr lvl="1"/>
            <a:r>
              <a:rPr lang="es-MX" dirty="0">
                <a:solidFill>
                  <a:srgbClr val="FFFF00"/>
                </a:solidFill>
              </a:rPr>
              <a:t>Mostrar objeto limón </a:t>
            </a:r>
            <a:r>
              <a:rPr lang="es-MX" dirty="0" smtClean="0">
                <a:solidFill>
                  <a:srgbClr val="FFFF00"/>
                </a:solidFill>
              </a:rPr>
              <a:t>“i” del </a:t>
            </a:r>
            <a:r>
              <a:rPr lang="es-MX" dirty="0" err="1" smtClean="0">
                <a:solidFill>
                  <a:srgbClr val="FFFF00"/>
                </a:solidFill>
              </a:rPr>
              <a:t>array</a:t>
            </a:r>
            <a:r>
              <a:rPr lang="es-MX" dirty="0" smtClean="0">
                <a:solidFill>
                  <a:srgbClr val="FFFF00"/>
                </a:solidFill>
              </a:rPr>
              <a:t>,</a:t>
            </a:r>
            <a:endParaRPr lang="es-MX" dirty="0">
              <a:solidFill>
                <a:srgbClr val="FFFF00"/>
              </a:solidFill>
            </a:endParaRPr>
          </a:p>
          <a:p>
            <a:pPr lvl="1"/>
            <a:r>
              <a:rPr lang="es-MX" dirty="0" smtClean="0">
                <a:solidFill>
                  <a:srgbClr val="FFFF00"/>
                </a:solidFill>
              </a:rPr>
              <a:t>Caída </a:t>
            </a:r>
            <a:r>
              <a:rPr lang="es-MX" dirty="0">
                <a:solidFill>
                  <a:srgbClr val="FFFF00"/>
                </a:solidFill>
              </a:rPr>
              <a:t>de limón </a:t>
            </a:r>
            <a:r>
              <a:rPr lang="es-MX" dirty="0" smtClean="0">
                <a:solidFill>
                  <a:srgbClr val="FFFF00"/>
                </a:solidFill>
              </a:rPr>
              <a:t>“i” del </a:t>
            </a:r>
            <a:r>
              <a:rPr lang="es-MX" dirty="0" err="1" smtClean="0">
                <a:solidFill>
                  <a:srgbClr val="FFFF00"/>
                </a:solidFill>
              </a:rPr>
              <a:t>array</a:t>
            </a:r>
            <a:r>
              <a:rPr lang="es-MX" dirty="0" smtClean="0">
                <a:solidFill>
                  <a:srgbClr val="FFFF00"/>
                </a:solidFill>
              </a:rPr>
              <a:t>,</a:t>
            </a:r>
            <a:endParaRPr lang="es-MX" dirty="0">
              <a:solidFill>
                <a:srgbClr val="FFFF00"/>
              </a:solidFill>
            </a:endParaRPr>
          </a:p>
          <a:p>
            <a:r>
              <a:rPr lang="es-MX" dirty="0" err="1" smtClean="0">
                <a:solidFill>
                  <a:srgbClr val="FFFF00"/>
                </a:solidFill>
              </a:rPr>
              <a:t>FinPara</a:t>
            </a:r>
            <a:endParaRPr lang="es-MX" dirty="0">
              <a:solidFill>
                <a:srgbClr val="FFFF00"/>
              </a:solidFill>
            </a:endParaRPr>
          </a:p>
          <a:p>
            <a:endParaRPr lang="es-MX" dirty="0">
              <a:solidFill>
                <a:srgbClr val="FFFF00"/>
              </a:solidFill>
            </a:endParaRPr>
          </a:p>
        </p:txBody>
      </p:sp>
      <p:pic>
        <p:nvPicPr>
          <p:cNvPr id="5"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9877" y="2125112"/>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6202" y="2125112"/>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4187" y="2125112"/>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0512" y="2125112"/>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9877" y="270858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6202" y="270858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4187" y="270858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0512" y="270858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9877" y="325453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6202" y="325453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4187" y="325453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0512" y="325453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9877" y="3838014"/>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6202" y="3838014"/>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4187" y="3838014"/>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0512" y="3838014"/>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8217" y="2125112"/>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4542" y="2125112"/>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2527" y="2125112"/>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8852" y="2125112"/>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8217" y="270858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4542" y="270858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2527" y="270858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8852" y="270858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8217" y="325453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4542" y="325453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2527" y="325453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8852" y="3254538"/>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8217" y="3838014"/>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4542" y="3838014"/>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2527" y="3838014"/>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8852" y="3838014"/>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9877" y="4421490"/>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6202" y="4421490"/>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4187" y="4421490"/>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0512" y="4421490"/>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9877" y="5004966"/>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6202" y="5004966"/>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4187" y="5004966"/>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0512" y="5004966"/>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9877" y="5562653"/>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6202" y="5562653"/>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4187" y="5562653"/>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0512" y="5562653"/>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9877" y="6146129"/>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6202" y="6146129"/>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4187" y="6146129"/>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0512" y="6146129"/>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8217" y="4421490"/>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4542" y="4421490"/>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2527" y="4421490"/>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8852" y="4421490"/>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8217" y="5004966"/>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4542" y="5004966"/>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2527" y="5004966"/>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8852" y="5004966"/>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8217" y="5562653"/>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4542" y="5562653"/>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2527" y="5562653"/>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8852" y="5562653"/>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8217" y="6146129"/>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4542" y="6146129"/>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2527" y="6146129"/>
            <a:ext cx="554279" cy="397944"/>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8852" y="6146129"/>
            <a:ext cx="554279" cy="39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7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2"/>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8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Escribiendo la clase</a:t>
            </a:r>
            <a:endParaRPr lang="es-MX" dirty="0"/>
          </a:p>
        </p:txBody>
      </p:sp>
      <p:sp>
        <p:nvSpPr>
          <p:cNvPr id="3" name="Marcador de contenido 2"/>
          <p:cNvSpPr>
            <a:spLocks noGrp="1"/>
          </p:cNvSpPr>
          <p:nvPr>
            <p:ph idx="1"/>
          </p:nvPr>
        </p:nvSpPr>
        <p:spPr>
          <a:xfrm>
            <a:off x="827431" y="2513230"/>
            <a:ext cx="10554571" cy="3636513"/>
          </a:xfrm>
        </p:spPr>
        <p:txBody>
          <a:bodyPr anchor="t"/>
          <a:lstStyle/>
          <a:p>
            <a:r>
              <a:rPr lang="en-US" dirty="0" smtClean="0"/>
              <a:t>El </a:t>
            </a:r>
            <a:r>
              <a:rPr lang="en-US" dirty="0" err="1" smtClean="0"/>
              <a:t>ejemplo</a:t>
            </a:r>
            <a:r>
              <a:rPr lang="en-US" dirty="0" smtClean="0"/>
              <a:t> del “</a:t>
            </a:r>
            <a:r>
              <a:rPr lang="en-US" dirty="0" err="1" smtClean="0"/>
              <a:t>limón</a:t>
            </a:r>
            <a:r>
              <a:rPr lang="en-US" dirty="0" smtClean="0"/>
              <a:t>” </a:t>
            </a:r>
            <a:r>
              <a:rPr lang="en-US" dirty="0" err="1" smtClean="0"/>
              <a:t>demuestra</a:t>
            </a:r>
            <a:r>
              <a:rPr lang="en-US" dirty="0" smtClean="0"/>
              <a:t> </a:t>
            </a:r>
            <a:r>
              <a:rPr lang="en-US" dirty="0" err="1" smtClean="0"/>
              <a:t>como</a:t>
            </a:r>
            <a:r>
              <a:rPr lang="en-US" dirty="0" smtClean="0"/>
              <a:t> el </a:t>
            </a:r>
            <a:r>
              <a:rPr lang="en-US" dirty="0" err="1" smtClean="0"/>
              <a:t>uso</a:t>
            </a:r>
            <a:r>
              <a:rPr lang="en-US" dirty="0" smtClean="0"/>
              <a:t> de </a:t>
            </a:r>
            <a:r>
              <a:rPr lang="en-US" dirty="0" err="1" smtClean="0"/>
              <a:t>objetos</a:t>
            </a:r>
            <a:r>
              <a:rPr lang="en-US" dirty="0" smtClean="0"/>
              <a:t> </a:t>
            </a:r>
            <a:r>
              <a:rPr lang="en-US" dirty="0" err="1" smtClean="0"/>
              <a:t>en</a:t>
            </a:r>
            <a:r>
              <a:rPr lang="en-US" dirty="0" smtClean="0"/>
              <a:t> Processing </a:t>
            </a:r>
            <a:r>
              <a:rPr lang="en-US" dirty="0" err="1" smtClean="0"/>
              <a:t>hace</a:t>
            </a:r>
            <a:r>
              <a:rPr lang="en-US" dirty="0" smtClean="0"/>
              <a:t> un </a:t>
            </a:r>
            <a:r>
              <a:rPr lang="en-US" dirty="0" err="1" smtClean="0"/>
              <a:t>código</a:t>
            </a:r>
            <a:r>
              <a:rPr lang="en-US" dirty="0" smtClean="0"/>
              <a:t> </a:t>
            </a:r>
            <a:r>
              <a:rPr lang="en-US" dirty="0" err="1" smtClean="0"/>
              <a:t>más</a:t>
            </a:r>
            <a:r>
              <a:rPr lang="en-US" dirty="0" smtClean="0"/>
              <a:t> </a:t>
            </a:r>
            <a:r>
              <a:rPr lang="en-US" dirty="0" err="1" smtClean="0"/>
              <a:t>reducido</a:t>
            </a:r>
            <a:r>
              <a:rPr lang="en-US" dirty="0" smtClean="0"/>
              <a:t> </a:t>
            </a:r>
            <a:r>
              <a:rPr lang="en-US" dirty="0"/>
              <a:t>y</a:t>
            </a:r>
            <a:r>
              <a:rPr lang="en-US" dirty="0" smtClean="0"/>
              <a:t> legible. El </a:t>
            </a:r>
            <a:r>
              <a:rPr lang="en-US" dirty="0" err="1" smtClean="0"/>
              <a:t>trabajo</a:t>
            </a:r>
            <a:r>
              <a:rPr lang="en-US" dirty="0" smtClean="0"/>
              <a:t> </a:t>
            </a:r>
            <a:r>
              <a:rPr lang="en-US" dirty="0" err="1" smtClean="0"/>
              <a:t>difícil</a:t>
            </a:r>
            <a:r>
              <a:rPr lang="en-US" dirty="0" smtClean="0"/>
              <a:t> </a:t>
            </a:r>
            <a:r>
              <a:rPr lang="en-US" dirty="0" err="1" smtClean="0"/>
              <a:t>consiste</a:t>
            </a:r>
            <a:r>
              <a:rPr lang="en-US" dirty="0" smtClean="0"/>
              <a:t> </a:t>
            </a:r>
            <a:r>
              <a:rPr lang="en-US" dirty="0" err="1" smtClean="0"/>
              <a:t>en</a:t>
            </a:r>
            <a:r>
              <a:rPr lang="en-US" dirty="0" smtClean="0"/>
              <a:t> </a:t>
            </a:r>
            <a:r>
              <a:rPr lang="en-US" dirty="0" err="1" smtClean="0"/>
              <a:t>escribir</a:t>
            </a:r>
            <a:r>
              <a:rPr lang="en-US" dirty="0" smtClean="0"/>
              <a:t> la </a:t>
            </a:r>
            <a:r>
              <a:rPr lang="en-US" dirty="0" err="1" smtClean="0"/>
              <a:t>plantilla</a:t>
            </a:r>
            <a:r>
              <a:rPr lang="en-US" dirty="0" smtClean="0"/>
              <a:t> que describe las </a:t>
            </a:r>
            <a:r>
              <a:rPr lang="en-US" dirty="0" err="1" smtClean="0"/>
              <a:t>propiedades</a:t>
            </a:r>
            <a:r>
              <a:rPr lang="en-US" dirty="0" smtClean="0"/>
              <a:t> y </a:t>
            </a:r>
            <a:r>
              <a:rPr lang="en-US" dirty="0" err="1" smtClean="0"/>
              <a:t>funciones</a:t>
            </a:r>
            <a:r>
              <a:rPr lang="en-US" dirty="0" smtClean="0"/>
              <a:t> del </a:t>
            </a:r>
            <a:r>
              <a:rPr lang="en-US" dirty="0" err="1" smtClean="0"/>
              <a:t>objeto</a:t>
            </a:r>
            <a:r>
              <a:rPr lang="en-US" dirty="0" smtClean="0"/>
              <a:t>, </a:t>
            </a:r>
            <a:r>
              <a:rPr lang="en-US" dirty="0" err="1" smtClean="0"/>
              <a:t>es</a:t>
            </a:r>
            <a:r>
              <a:rPr lang="en-US" dirty="0" smtClean="0"/>
              <a:t> </a:t>
            </a:r>
            <a:r>
              <a:rPr lang="en-US" dirty="0" err="1" smtClean="0"/>
              <a:t>decir</a:t>
            </a:r>
            <a:r>
              <a:rPr lang="en-US" dirty="0" smtClean="0"/>
              <a:t> la </a:t>
            </a:r>
            <a:r>
              <a:rPr lang="en-US" dirty="0" err="1" smtClean="0"/>
              <a:t>clase</a:t>
            </a:r>
            <a:r>
              <a:rPr lang="en-US" dirty="0" smtClean="0"/>
              <a:t>.</a:t>
            </a:r>
          </a:p>
          <a:p>
            <a:r>
              <a:rPr lang="en-US" dirty="0" err="1" smtClean="0"/>
              <a:t>Todas</a:t>
            </a:r>
            <a:r>
              <a:rPr lang="en-US" dirty="0" smtClean="0"/>
              <a:t> las </a:t>
            </a:r>
            <a:r>
              <a:rPr lang="en-US" dirty="0" err="1" smtClean="0"/>
              <a:t>clases</a:t>
            </a:r>
            <a:r>
              <a:rPr lang="en-US" dirty="0" smtClean="0"/>
              <a:t> </a:t>
            </a:r>
            <a:r>
              <a:rPr lang="en-US" dirty="0" err="1" smtClean="0"/>
              <a:t>deben</a:t>
            </a:r>
            <a:r>
              <a:rPr lang="en-US" dirty="0" smtClean="0"/>
              <a:t> </a:t>
            </a:r>
            <a:r>
              <a:rPr lang="en-US" dirty="0" err="1" smtClean="0"/>
              <a:t>incluir</a:t>
            </a:r>
            <a:r>
              <a:rPr lang="en-US" dirty="0" smtClean="0"/>
              <a:t> </a:t>
            </a:r>
            <a:r>
              <a:rPr lang="en-US" dirty="0" err="1" smtClean="0"/>
              <a:t>cuatro</a:t>
            </a:r>
            <a:r>
              <a:rPr lang="en-US" dirty="0" smtClean="0"/>
              <a:t> </a:t>
            </a:r>
            <a:r>
              <a:rPr lang="en-US" dirty="0" err="1" smtClean="0"/>
              <a:t>elementos</a:t>
            </a:r>
            <a:r>
              <a:rPr lang="en-US" dirty="0" smtClean="0"/>
              <a:t>: </a:t>
            </a:r>
            <a:r>
              <a:rPr lang="en-US" i="1" dirty="0" err="1" smtClean="0"/>
              <a:t>nombre</a:t>
            </a:r>
            <a:r>
              <a:rPr lang="en-US" dirty="0" smtClean="0"/>
              <a:t>, </a:t>
            </a:r>
            <a:r>
              <a:rPr lang="en-US" i="1" dirty="0" err="1" smtClean="0"/>
              <a:t>atributos</a:t>
            </a:r>
            <a:r>
              <a:rPr lang="en-US" dirty="0" smtClean="0"/>
              <a:t>, </a:t>
            </a:r>
            <a:r>
              <a:rPr lang="en-US" i="1" dirty="0" smtClean="0"/>
              <a:t>constructor y</a:t>
            </a:r>
            <a:r>
              <a:rPr lang="en-US" dirty="0" smtClean="0"/>
              <a:t> </a:t>
            </a:r>
            <a:r>
              <a:rPr lang="en-US" i="1" dirty="0" err="1" smtClean="0"/>
              <a:t>métodos</a:t>
            </a:r>
            <a:r>
              <a:rPr lang="en-US" dirty="0" smtClean="0"/>
              <a:t>.</a:t>
            </a:r>
            <a:endParaRPr lang="es-MX" dirty="0"/>
          </a:p>
        </p:txBody>
      </p:sp>
      <p:pic>
        <p:nvPicPr>
          <p:cNvPr id="3074" name="Picture 2" descr="Resultado de imagen para clase p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903" y="4153780"/>
            <a:ext cx="6651625" cy="247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11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Escribiendo la clase</a:t>
            </a:r>
            <a:endParaRPr lang="es-MX" dirty="0"/>
          </a:p>
        </p:txBody>
      </p:sp>
      <p:sp>
        <p:nvSpPr>
          <p:cNvPr id="3" name="Marcador de contenido 2"/>
          <p:cNvSpPr>
            <a:spLocks noGrp="1"/>
          </p:cNvSpPr>
          <p:nvPr>
            <p:ph idx="1"/>
          </p:nvPr>
        </p:nvSpPr>
        <p:spPr>
          <a:xfrm>
            <a:off x="810002" y="2637921"/>
            <a:ext cx="10554571" cy="3636513"/>
          </a:xfrm>
        </p:spPr>
        <p:txBody>
          <a:bodyPr>
            <a:noAutofit/>
          </a:bodyPr>
          <a:lstStyle/>
          <a:p>
            <a:pPr marL="0" indent="0">
              <a:buNone/>
            </a:pPr>
            <a:r>
              <a:rPr lang="es-MX" sz="1600" b="1" dirty="0" smtClean="0"/>
              <a:t>A continuación se define cada elemento de la clase:</a:t>
            </a:r>
          </a:p>
          <a:p>
            <a:r>
              <a:rPr lang="es-MX" sz="1600" b="1" dirty="0" smtClean="0"/>
              <a:t>Nombre de la clase:</a:t>
            </a:r>
            <a:r>
              <a:rPr lang="es-MX" sz="1600" dirty="0" smtClean="0"/>
              <a:t> El nombre es determinado por  “</a:t>
            </a:r>
            <a:r>
              <a:rPr lang="es-MX" sz="1600" dirty="0" err="1" smtClean="0"/>
              <a:t>class</a:t>
            </a:r>
            <a:r>
              <a:rPr lang="es-MX" sz="1600" dirty="0" smtClean="0"/>
              <a:t> </a:t>
            </a:r>
            <a:r>
              <a:rPr lang="es-MX" sz="1600" dirty="0" err="1" smtClean="0"/>
              <a:t>ElNombreQueQuieras</a:t>
            </a:r>
            <a:r>
              <a:rPr lang="es-MX" sz="1600" dirty="0" smtClean="0"/>
              <a:t>” (Note que no contiene espacios). Luego encerramos el código de la clase entre llaves, después de la declaración del nombre. El nombre de la clase empieza tradicionalmente con mayúscula (para distinguirlo de los nombres de variables, que tradicionalmente empiezan con minúscula).</a:t>
            </a:r>
          </a:p>
          <a:p>
            <a:r>
              <a:rPr lang="es-MX" sz="1600" b="1" dirty="0" smtClean="0"/>
              <a:t>Atributos:</a:t>
            </a:r>
            <a:r>
              <a:rPr lang="es-MX" sz="1600" dirty="0" smtClean="0"/>
              <a:t> Es una colección de variables. Estas variables son comúnmente denominadas como </a:t>
            </a:r>
            <a:r>
              <a:rPr lang="es-MX" sz="1600" i="1" dirty="0" smtClean="0"/>
              <a:t>variables de instancia</a:t>
            </a:r>
            <a:r>
              <a:rPr lang="es-MX" sz="1600" dirty="0" smtClean="0"/>
              <a:t>, ya que cada instancia de un objeto contiene este conjunto de variables. </a:t>
            </a:r>
          </a:p>
          <a:p>
            <a:r>
              <a:rPr lang="es-MX" sz="1600" b="1" dirty="0" smtClean="0"/>
              <a:t>Constructor:</a:t>
            </a:r>
            <a:r>
              <a:rPr lang="es-MX" sz="1600" dirty="0" smtClean="0"/>
              <a:t> El constructor es una función especial adentro de una clase que crea la instancia del objeto mismo.  Es donde se le dan las instrucciones de inicialización al objeto. Es como la función </a:t>
            </a:r>
            <a:r>
              <a:rPr lang="es-MX" sz="1600" b="1" i="1" dirty="0" err="1" smtClean="0"/>
              <a:t>setup</a:t>
            </a:r>
            <a:r>
              <a:rPr lang="es-MX" sz="1600" b="1" i="1" dirty="0" smtClean="0"/>
              <a:t>( ) </a:t>
            </a:r>
            <a:r>
              <a:rPr lang="es-MX" sz="1600" i="1" dirty="0" smtClean="0"/>
              <a:t>de </a:t>
            </a:r>
            <a:r>
              <a:rPr lang="es-MX" sz="1600" i="1" dirty="0" err="1" smtClean="0"/>
              <a:t>Processing</a:t>
            </a:r>
            <a:r>
              <a:rPr lang="es-MX" sz="1600" dirty="0" smtClean="0"/>
              <a:t>, solo que el constructor se utiliza para crear un objeto individual dentro del sketch, donde sea que un nuevo objeto sea creado a partir de esta clase. Tiene siempre el mismo nombre que la clase y es invocado por el operador </a:t>
            </a:r>
            <a:r>
              <a:rPr lang="es-MX" sz="1600" b="1" dirty="0" smtClean="0"/>
              <a:t>new:</a:t>
            </a:r>
            <a:r>
              <a:rPr lang="es-MX" sz="1600" dirty="0" smtClean="0"/>
              <a:t> “</a:t>
            </a:r>
            <a:r>
              <a:rPr lang="es-MX" sz="1600" b="1" i="1" dirty="0" err="1" smtClean="0"/>
              <a:t>Limon</a:t>
            </a:r>
            <a:r>
              <a:rPr lang="es-MX" sz="1600" b="1" i="1" dirty="0" smtClean="0"/>
              <a:t> </a:t>
            </a:r>
            <a:r>
              <a:rPr lang="es-MX" sz="1600" b="1" i="1" dirty="0" err="1" smtClean="0"/>
              <a:t>miLimon</a:t>
            </a:r>
            <a:r>
              <a:rPr lang="es-MX" sz="1600" b="1" i="1" dirty="0" smtClean="0"/>
              <a:t> </a:t>
            </a:r>
            <a:r>
              <a:rPr lang="es-MX" sz="1600" dirty="0" smtClean="0"/>
              <a:t> = </a:t>
            </a:r>
            <a:r>
              <a:rPr lang="es-MX" sz="1600" b="1" i="1" dirty="0" smtClean="0"/>
              <a:t>new </a:t>
            </a:r>
            <a:r>
              <a:rPr lang="es-MX" sz="1600" b="1" i="1" dirty="0" err="1" smtClean="0"/>
              <a:t>Limon</a:t>
            </a:r>
            <a:r>
              <a:rPr lang="es-MX" sz="1600" b="1" i="1" dirty="0" smtClean="0"/>
              <a:t>( ); </a:t>
            </a:r>
            <a:r>
              <a:rPr lang="es-MX" sz="1600" dirty="0" smtClean="0"/>
              <a:t>”.</a:t>
            </a:r>
          </a:p>
          <a:p>
            <a:r>
              <a:rPr lang="es-MX" sz="1600" b="1" dirty="0" smtClean="0"/>
              <a:t>Métodos</a:t>
            </a:r>
            <a:r>
              <a:rPr lang="es-MX" sz="1600" dirty="0" smtClean="0"/>
              <a:t>: Podemos añadir funcionalidad a nuestro objeto por medio de la escritura de métodos. Estos se definen de la misma manera que una función, con un tipo de dato de retorno, nombre, argumentos y el cuerpo de código.</a:t>
            </a:r>
            <a:endParaRPr lang="es-MX" sz="1600" dirty="0"/>
          </a:p>
        </p:txBody>
      </p:sp>
    </p:spTree>
    <p:extLst>
      <p:ext uri="{BB962C8B-B14F-4D97-AF65-F5344CB8AC3E}">
        <p14:creationId xmlns:p14="http://schemas.microsoft.com/office/powerpoint/2010/main" val="3636327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pic>
        <p:nvPicPr>
          <p:cNvPr id="2" name="Marcador de contenido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rot="16200004">
            <a:off x="1709100" y="816828"/>
            <a:ext cx="6635078" cy="5205478"/>
          </a:xfrm>
        </p:spPr>
      </p:pic>
      <p:pic>
        <p:nvPicPr>
          <p:cNvPr id="3" name="Imagen 4">
            <a:extLst>
              <a:ext uri="{FF2B5EF4-FFF2-40B4-BE49-F238E27FC236}">
                <a16:creationId xmlns:a16="http://schemas.microsoft.com/office/drawing/2014/main" id="{00000000-0000-0000-0000-000000000000}"/>
              </a:ext>
            </a:extLst>
          </p:cNvPr>
          <p:cNvPicPr>
            <a:picLocks noChangeAspect="1"/>
          </p:cNvPicPr>
          <p:nvPr/>
        </p:nvPicPr>
        <p:blipFill>
          <a:blip r:embed="rId3"/>
          <a:srcRect l="15374" r="404"/>
          <a:stretch>
            <a:fillRect/>
          </a:stretch>
        </p:blipFill>
        <p:spPr>
          <a:xfrm rot="16200004">
            <a:off x="5341500" y="2380590"/>
            <a:ext cx="6639860" cy="2072643"/>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a:t>
            </a:r>
            <a:endParaRPr lang="es-MX" dirty="0"/>
          </a:p>
        </p:txBody>
      </p:sp>
      <p:pic>
        <p:nvPicPr>
          <p:cNvPr id="4" name="Marcador de contenido 3"/>
          <p:cNvPicPr>
            <a:picLocks noGrp="1" noChangeAspect="1"/>
          </p:cNvPicPr>
          <p:nvPr>
            <p:ph idx="1"/>
          </p:nvPr>
        </p:nvPicPr>
        <p:blipFill>
          <a:blip r:embed="rId2"/>
          <a:stretch>
            <a:fillRect/>
          </a:stretch>
        </p:blipFill>
        <p:spPr>
          <a:xfrm>
            <a:off x="4064046" y="2327563"/>
            <a:ext cx="3515257" cy="4077220"/>
          </a:xfrm>
          <a:prstGeom prst="rect">
            <a:avLst/>
          </a:prstGeom>
        </p:spPr>
      </p:pic>
    </p:spTree>
    <p:extLst>
      <p:ext uri="{BB962C8B-B14F-4D97-AF65-F5344CB8AC3E}">
        <p14:creationId xmlns:p14="http://schemas.microsoft.com/office/powerpoint/2010/main" val="2474733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En resumen…</a:t>
            </a:r>
            <a:endParaRPr lang="es-MX" dirty="0"/>
          </a:p>
        </p:txBody>
      </p:sp>
      <p:pic>
        <p:nvPicPr>
          <p:cNvPr id="2050" name="Picture 2" descr="Imagen relaciona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1299" y="2374900"/>
            <a:ext cx="5209406" cy="3907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920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dirty="0"/>
              <a:t>Tarea </a:t>
            </a:r>
            <a:r>
              <a:rPr lang="es-MX" dirty="0" smtClean="0"/>
              <a:t>2</a:t>
            </a:r>
            <a:endParaRPr lang="es-MX" dirty="0"/>
          </a:p>
        </p:txBody>
      </p:sp>
      <p:sp>
        <p:nvSpPr>
          <p:cNvPr id="3" name="CuadroTexto 10"/>
          <p:cNvSpPr txBox="1"/>
          <p:nvPr/>
        </p:nvSpPr>
        <p:spPr>
          <a:xfrm>
            <a:off x="810002" y="2494830"/>
            <a:ext cx="10572000" cy="1569660"/>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Char char="-"/>
              <a:tabLst/>
              <a:defRPr sz="1800" b="0" i="0" u="none" strike="noStrike" kern="0" cap="none" spc="0" baseline="0">
                <a:solidFill>
                  <a:srgbClr val="000000"/>
                </a:solidFill>
                <a:uFillTx/>
              </a:defRPr>
            </a:pPr>
            <a:r>
              <a:rPr lang="es-MX" sz="2400" b="1" i="1" u="none" strike="noStrike" kern="1200" cap="none" spc="0" baseline="0" dirty="0" smtClean="0">
                <a:solidFill>
                  <a:srgbClr val="44FFF5"/>
                </a:solidFill>
                <a:uFillTx/>
                <a:latin typeface="Tw Cen MT" pitchFamily="34"/>
              </a:rPr>
              <a:t>En </a:t>
            </a:r>
            <a:r>
              <a:rPr lang="es-MX" sz="2400" b="1" i="1" u="none" strike="noStrike" kern="1200" cap="none" spc="0" baseline="0" dirty="0" err="1" smtClean="0">
                <a:solidFill>
                  <a:srgbClr val="44FFF5"/>
                </a:solidFill>
                <a:uFillTx/>
                <a:latin typeface="Tw Cen MT" pitchFamily="34"/>
              </a:rPr>
              <a:t>Processing</a:t>
            </a:r>
            <a:r>
              <a:rPr lang="es-MX" sz="2400" b="1" i="1" dirty="0" smtClean="0">
                <a:solidFill>
                  <a:srgbClr val="44FFF5"/>
                </a:solidFill>
                <a:latin typeface="Tw Cen MT" pitchFamily="34"/>
              </a:rPr>
              <a:t>, hacer </a:t>
            </a:r>
            <a:r>
              <a:rPr lang="es-MX" sz="2400" b="1" i="1" u="none" strike="noStrike" kern="1200" cap="none" spc="0" baseline="0" dirty="0" smtClean="0">
                <a:solidFill>
                  <a:srgbClr val="44FFF5"/>
                </a:solidFill>
                <a:uFillTx/>
                <a:latin typeface="Tw Cen MT" pitchFamily="34"/>
              </a:rPr>
              <a:t>un</a:t>
            </a:r>
            <a:r>
              <a:rPr lang="es-MX" sz="2400" b="1" i="1" u="none" strike="noStrike" kern="1200" cap="none" spc="0" dirty="0" smtClean="0">
                <a:solidFill>
                  <a:srgbClr val="44FFF5"/>
                </a:solidFill>
                <a:uFillTx/>
                <a:latin typeface="Tw Cen MT" pitchFamily="34"/>
              </a:rPr>
              <a:t> programa “no orientado a objetos” representando uno de los objetos que propuso en la tarea anterior.</a:t>
            </a:r>
          </a:p>
          <a:p>
            <a:pPr marL="342900" marR="0" lvl="0" indent="-342900" algn="l" defTabSz="914400" rtl="0" fontAlgn="auto" hangingPunct="1">
              <a:lnSpc>
                <a:spcPct val="100000"/>
              </a:lnSpc>
              <a:spcBef>
                <a:spcPts val="0"/>
              </a:spcBef>
              <a:spcAft>
                <a:spcPts val="0"/>
              </a:spcAft>
              <a:buSzPct val="100000"/>
              <a:buChar char="-"/>
              <a:tabLst/>
              <a:defRPr sz="1800" b="0" i="0" u="none" strike="noStrike" kern="0" cap="none" spc="0" baseline="0">
                <a:solidFill>
                  <a:srgbClr val="000000"/>
                </a:solidFill>
                <a:uFillTx/>
              </a:defRPr>
            </a:pPr>
            <a:r>
              <a:rPr lang="es-MX" sz="2400" b="1" i="1" baseline="0" dirty="0" smtClean="0">
                <a:solidFill>
                  <a:srgbClr val="44FFF5"/>
                </a:solidFill>
                <a:latin typeface="Tw Cen MT" pitchFamily="34"/>
              </a:rPr>
              <a:t>A</a:t>
            </a:r>
            <a:r>
              <a:rPr lang="es-MX" sz="2400" b="1" i="1" dirty="0" smtClean="0">
                <a:solidFill>
                  <a:srgbClr val="44FFF5"/>
                </a:solidFill>
                <a:latin typeface="Tw Cen MT" pitchFamily="34"/>
              </a:rPr>
              <a:t> partir de ese programa escribir una clase (en la libreta o en un documento de Word).</a:t>
            </a:r>
            <a:endParaRPr lang="es-MX" sz="3200" b="1" i="1" u="none" strike="noStrike" kern="1200" cap="none" spc="0" baseline="0" dirty="0">
              <a:solidFill>
                <a:srgbClr val="44FFF5"/>
              </a:solidFill>
              <a:uFillTx/>
              <a:latin typeface="Tw Cen MT" pitchFamily="3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dirty="0"/>
              <a:t>[Inserte frase intelectual abajo]</a:t>
            </a:r>
          </a:p>
        </p:txBody>
      </p:sp>
      <p:sp>
        <p:nvSpPr>
          <p:cNvPr id="3" name="Marcador de contenido 2"/>
          <p:cNvSpPr txBox="1">
            <a:spLocks noGrp="1"/>
          </p:cNvSpPr>
          <p:nvPr>
            <p:ph idx="1"/>
          </p:nvPr>
        </p:nvSpPr>
        <p:spPr/>
        <p:txBody>
          <a:bodyPr/>
          <a:lstStyle/>
          <a:p>
            <a:pPr marL="0" lvl="0" indent="0">
              <a:spcBef>
                <a:spcPts val="800"/>
              </a:spcBef>
              <a:buNone/>
            </a:pPr>
            <a:r>
              <a:rPr lang="es-MX" sz="3200" b="1" i="1" dirty="0" smtClean="0">
                <a:latin typeface="Tw Cen MT" pitchFamily="34"/>
              </a:rPr>
              <a:t>“”.</a:t>
            </a:r>
            <a:endParaRPr lang="es-MX" sz="3200" b="1" i="1" dirty="0">
              <a:latin typeface="Tw Cen MT" pitchFamily="34"/>
            </a:endParaRPr>
          </a:p>
          <a:p>
            <a:pPr marL="0" lvl="0" indent="0">
              <a:spcBef>
                <a:spcPts val="800"/>
              </a:spcBef>
              <a:buNone/>
            </a:pPr>
            <a:endParaRPr lang="es-MX" sz="3200" b="1" i="1" dirty="0">
              <a:latin typeface="Tw Cen MT" pitchFamily="34"/>
            </a:endParaRPr>
          </a:p>
        </p:txBody>
      </p:sp>
      <p:sp>
        <p:nvSpPr>
          <p:cNvPr id="4" name="CuadroTexto 3"/>
          <p:cNvSpPr txBox="1"/>
          <p:nvPr/>
        </p:nvSpPr>
        <p:spPr>
          <a:xfrm>
            <a:off x="8712924" y="4624248"/>
            <a:ext cx="3122026" cy="46166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MX" sz="2400" b="1" i="1" u="none" strike="noStrike" kern="1200" cap="none" spc="0" baseline="0" dirty="0" smtClean="0">
                <a:solidFill>
                  <a:srgbClr val="44FFF5"/>
                </a:solidFill>
                <a:uFillTx/>
                <a:latin typeface="Century Gothic"/>
              </a:rPr>
              <a:t>Alguien importante</a:t>
            </a:r>
            <a:endParaRPr lang="es-MX" sz="2400" b="1" i="1" u="none" strike="noStrike" kern="1200" cap="none" spc="0" baseline="0" dirty="0">
              <a:solidFill>
                <a:srgbClr val="44FFF5"/>
              </a:solidFill>
              <a:uFillTx/>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Recapitulemos…</a:t>
            </a:r>
            <a:endParaRPr lang="es-MX" dirty="0"/>
          </a:p>
        </p:txBody>
      </p:sp>
      <p:sp>
        <p:nvSpPr>
          <p:cNvPr id="3" name="Marcador de contenido 2"/>
          <p:cNvSpPr>
            <a:spLocks noGrp="1"/>
          </p:cNvSpPr>
          <p:nvPr>
            <p:ph idx="1"/>
          </p:nvPr>
        </p:nvSpPr>
        <p:spPr/>
        <p:txBody>
          <a:bodyPr/>
          <a:lstStyle/>
          <a:p>
            <a:r>
              <a:rPr lang="es-MX" dirty="0" smtClean="0"/>
              <a:t>¿Qué es una clase?</a:t>
            </a:r>
          </a:p>
          <a:p>
            <a:r>
              <a:rPr lang="es-MX" dirty="0" smtClean="0"/>
              <a:t>¿Qué es un objeto?</a:t>
            </a:r>
          </a:p>
          <a:p>
            <a:r>
              <a:rPr lang="es-MX" dirty="0" smtClean="0"/>
              <a:t>Función para sacar el promedio de 100 números</a:t>
            </a:r>
            <a:endParaRPr lang="es-MX" dirty="0"/>
          </a:p>
        </p:txBody>
      </p:sp>
    </p:spTree>
    <p:extLst>
      <p:ext uri="{BB962C8B-B14F-4D97-AF65-F5344CB8AC3E}">
        <p14:creationId xmlns:p14="http://schemas.microsoft.com/office/powerpoint/2010/main" val="3204816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Variables locales y globales</a:t>
            </a:r>
            <a:endParaRPr lang="es-MX" dirty="0"/>
          </a:p>
        </p:txBody>
      </p:sp>
      <p:sp>
        <p:nvSpPr>
          <p:cNvPr id="3" name="Marcador de contenido 2"/>
          <p:cNvSpPr>
            <a:spLocks noGrp="1"/>
          </p:cNvSpPr>
          <p:nvPr>
            <p:ph idx="1"/>
          </p:nvPr>
        </p:nvSpPr>
        <p:spPr>
          <a:xfrm>
            <a:off x="818716" y="2485520"/>
            <a:ext cx="10554571" cy="3636513"/>
          </a:xfrm>
        </p:spPr>
        <p:txBody>
          <a:bodyPr anchor="t"/>
          <a:lstStyle/>
          <a:p>
            <a:r>
              <a:rPr lang="es-MX" b="1" dirty="0"/>
              <a:t>Una </a:t>
            </a:r>
            <a:r>
              <a:rPr lang="es-MX" b="1" i="1" dirty="0">
                <a:solidFill>
                  <a:schemeClr val="accent4">
                    <a:lumMod val="60000"/>
                    <a:lumOff val="40000"/>
                  </a:schemeClr>
                </a:solidFill>
              </a:rPr>
              <a:t>variable local</a:t>
            </a:r>
            <a:r>
              <a:rPr lang="es-MX" b="1" dirty="0"/>
              <a:t> </a:t>
            </a:r>
            <a:r>
              <a:rPr lang="es-MX" dirty="0"/>
              <a:t>es aquella que sólo es utilizable dentro del código de la función</a:t>
            </a:r>
            <a:r>
              <a:rPr lang="es-MX" dirty="0" smtClean="0"/>
              <a:t>.</a:t>
            </a:r>
          </a:p>
          <a:p>
            <a:r>
              <a:rPr lang="es-MX" b="1" dirty="0" smtClean="0"/>
              <a:t>Una</a:t>
            </a:r>
            <a:r>
              <a:rPr lang="es-MX" b="1" dirty="0"/>
              <a:t> </a:t>
            </a:r>
            <a:r>
              <a:rPr lang="es-MX" b="1" i="1" dirty="0">
                <a:solidFill>
                  <a:schemeClr val="accent4">
                    <a:lumMod val="60000"/>
                    <a:lumOff val="40000"/>
                  </a:schemeClr>
                </a:solidFill>
              </a:rPr>
              <a:t>variable global</a:t>
            </a:r>
            <a:r>
              <a:rPr lang="es-MX" b="1" dirty="0"/>
              <a:t> </a:t>
            </a:r>
            <a:r>
              <a:rPr lang="es-MX" dirty="0"/>
              <a:t> es aquella cuyo ámbito es todo el programa, incluso dentro de una función</a:t>
            </a:r>
            <a:r>
              <a:rPr lang="es-MX" dirty="0" smtClean="0"/>
              <a:t>.</a:t>
            </a:r>
            <a:endParaRPr lang="es-MX" dirty="0"/>
          </a:p>
        </p:txBody>
      </p:sp>
      <p:pic>
        <p:nvPicPr>
          <p:cNvPr id="1026" name="Picture 2" descr="Resultado de imagen para home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6327" y="4079569"/>
            <a:ext cx="2050473" cy="20424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globe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4411" y="4079569"/>
            <a:ext cx="2013816" cy="2028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830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Variables locales y globales</a:t>
            </a:r>
            <a:endParaRPr lang="es-MX" dirty="0"/>
          </a:p>
        </p:txBody>
      </p:sp>
      <p:pic>
        <p:nvPicPr>
          <p:cNvPr id="4" name="Marcador de contenido 3"/>
          <p:cNvPicPr>
            <a:picLocks noGrp="1" noChangeAspect="1"/>
          </p:cNvPicPr>
          <p:nvPr>
            <p:ph idx="1"/>
          </p:nvPr>
        </p:nvPicPr>
        <p:blipFill>
          <a:blip r:embed="rId2"/>
          <a:stretch>
            <a:fillRect/>
          </a:stretch>
        </p:blipFill>
        <p:spPr>
          <a:xfrm>
            <a:off x="810002" y="2319481"/>
            <a:ext cx="4817053" cy="4168197"/>
          </a:xfrm>
          <a:prstGeom prst="rect">
            <a:avLst/>
          </a:prstGeom>
        </p:spPr>
      </p:pic>
      <p:pic>
        <p:nvPicPr>
          <p:cNvPr id="5" name="Imagen 4"/>
          <p:cNvPicPr>
            <a:picLocks noChangeAspect="1"/>
          </p:cNvPicPr>
          <p:nvPr/>
        </p:nvPicPr>
        <p:blipFill>
          <a:blip r:embed="rId3"/>
          <a:stretch>
            <a:fillRect/>
          </a:stretch>
        </p:blipFill>
        <p:spPr>
          <a:xfrm>
            <a:off x="6305025" y="2319481"/>
            <a:ext cx="4835952" cy="4168197"/>
          </a:xfrm>
          <a:prstGeom prst="rect">
            <a:avLst/>
          </a:prstGeom>
        </p:spPr>
      </p:pic>
    </p:spTree>
    <p:extLst>
      <p:ext uri="{BB962C8B-B14F-4D97-AF65-F5344CB8AC3E}">
        <p14:creationId xmlns:p14="http://schemas.microsoft.com/office/powerpoint/2010/main" val="2367583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Usando un objeto</a:t>
            </a:r>
            <a:endParaRPr lang="es-MX" dirty="0"/>
          </a:p>
        </p:txBody>
      </p:sp>
      <p:sp>
        <p:nvSpPr>
          <p:cNvPr id="3" name="Marcador de contenido 2"/>
          <p:cNvSpPr>
            <a:spLocks noGrp="1"/>
          </p:cNvSpPr>
          <p:nvPr>
            <p:ph idx="1"/>
          </p:nvPr>
        </p:nvSpPr>
        <p:spPr>
          <a:xfrm>
            <a:off x="827431" y="2388539"/>
            <a:ext cx="10554571" cy="3636513"/>
          </a:xfrm>
        </p:spPr>
        <p:txBody>
          <a:bodyPr anchor="t"/>
          <a:lstStyle/>
          <a:p>
            <a:r>
              <a:rPr lang="es-MX" dirty="0" smtClean="0"/>
              <a:t>Antes de ver como escribir una clase analicemos como usar objetos en nuestro programa principal hace del mundo un lugar mejor. Abajo se puede observar un programa para hacer la representación de un “limón” sin usar programación orientada a objetos.</a:t>
            </a:r>
          </a:p>
        </p:txBody>
      </p:sp>
      <p:sp>
        <p:nvSpPr>
          <p:cNvPr id="4" name="Rectángulo 3"/>
          <p:cNvSpPr/>
          <p:nvPr/>
        </p:nvSpPr>
        <p:spPr>
          <a:xfrm>
            <a:off x="1354529" y="3716728"/>
            <a:ext cx="3768436" cy="1477328"/>
          </a:xfrm>
          <a:prstGeom prst="rect">
            <a:avLst/>
          </a:prstGeom>
        </p:spPr>
        <p:txBody>
          <a:bodyPr wrap="square">
            <a:spAutoFit/>
          </a:bodyPr>
          <a:lstStyle/>
          <a:p>
            <a:r>
              <a:rPr lang="es-MX" b="1" i="1" dirty="0" smtClean="0">
                <a:solidFill>
                  <a:schemeClr val="bg1"/>
                </a:solidFill>
                <a:latin typeface="ACaslonPro-BoldItalic"/>
              </a:rPr>
              <a:t>Datos (Variables globales)</a:t>
            </a:r>
            <a:r>
              <a:rPr lang="es-MX" b="1" dirty="0" smtClean="0">
                <a:solidFill>
                  <a:schemeClr val="bg1"/>
                </a:solidFill>
                <a:latin typeface="ACaslonPro-Bold"/>
              </a:rPr>
              <a:t>:</a:t>
            </a:r>
            <a:endParaRPr lang="es-MX" b="1" dirty="0">
              <a:solidFill>
                <a:schemeClr val="bg1"/>
              </a:solidFill>
              <a:latin typeface="ACaslonPro-Bold"/>
            </a:endParaRPr>
          </a:p>
          <a:p>
            <a:r>
              <a:rPr lang="es-MX" dirty="0" smtClean="0">
                <a:solidFill>
                  <a:schemeClr val="bg1"/>
                </a:solidFill>
                <a:latin typeface="ACaslonPro-Regular"/>
              </a:rPr>
              <a:t>Color del limón,</a:t>
            </a:r>
          </a:p>
          <a:p>
            <a:r>
              <a:rPr lang="es-MX" dirty="0" smtClean="0">
                <a:solidFill>
                  <a:schemeClr val="bg1"/>
                </a:solidFill>
                <a:latin typeface="ACaslonPro-Regular"/>
              </a:rPr>
              <a:t>Peso del limón,</a:t>
            </a:r>
          </a:p>
          <a:p>
            <a:r>
              <a:rPr lang="es-MX" dirty="0" smtClean="0">
                <a:solidFill>
                  <a:schemeClr val="bg1"/>
                </a:solidFill>
                <a:latin typeface="ACaslonPro-Regular"/>
              </a:rPr>
              <a:t>Tamaño del limón,</a:t>
            </a:r>
          </a:p>
          <a:p>
            <a:r>
              <a:rPr lang="es-MX" dirty="0" smtClean="0">
                <a:solidFill>
                  <a:schemeClr val="bg1"/>
                </a:solidFill>
                <a:latin typeface="ACaslonPro-Regular"/>
              </a:rPr>
              <a:t>Posición del limón,</a:t>
            </a:r>
          </a:p>
        </p:txBody>
      </p:sp>
      <p:sp>
        <p:nvSpPr>
          <p:cNvPr id="5" name="Rectángulo 4"/>
          <p:cNvSpPr/>
          <p:nvPr/>
        </p:nvSpPr>
        <p:spPr>
          <a:xfrm>
            <a:off x="5650062" y="3716728"/>
            <a:ext cx="6096000" cy="2862322"/>
          </a:xfrm>
          <a:prstGeom prst="rect">
            <a:avLst/>
          </a:prstGeom>
        </p:spPr>
        <p:txBody>
          <a:bodyPr>
            <a:spAutoFit/>
          </a:bodyPr>
          <a:lstStyle/>
          <a:p>
            <a:r>
              <a:rPr lang="es-MX" b="1" i="1" dirty="0" err="1">
                <a:solidFill>
                  <a:schemeClr val="bg1"/>
                </a:solidFill>
                <a:latin typeface="ACaslonPro-BoldItalic"/>
              </a:rPr>
              <a:t>Setup</a:t>
            </a:r>
            <a:r>
              <a:rPr lang="es-MX" b="1" dirty="0">
                <a:solidFill>
                  <a:schemeClr val="bg1"/>
                </a:solidFill>
                <a:latin typeface="ACaslonPro-Bold"/>
              </a:rPr>
              <a:t>:</a:t>
            </a:r>
          </a:p>
          <a:p>
            <a:r>
              <a:rPr lang="es-MX" dirty="0" smtClean="0">
                <a:solidFill>
                  <a:schemeClr val="bg1"/>
                </a:solidFill>
                <a:latin typeface="ACaslonPro-Regular"/>
              </a:rPr>
              <a:t>Inicializar color del limón,</a:t>
            </a:r>
            <a:endParaRPr lang="es-MX" dirty="0">
              <a:solidFill>
                <a:schemeClr val="bg1"/>
              </a:solidFill>
              <a:latin typeface="ACaslonPro-Regular"/>
            </a:endParaRPr>
          </a:p>
          <a:p>
            <a:r>
              <a:rPr lang="en-US" dirty="0" err="1" smtClean="0">
                <a:solidFill>
                  <a:schemeClr val="bg1"/>
                </a:solidFill>
                <a:latin typeface="ACaslonPro-Regular"/>
              </a:rPr>
              <a:t>Inicializar</a:t>
            </a:r>
            <a:r>
              <a:rPr lang="en-US" dirty="0" smtClean="0">
                <a:solidFill>
                  <a:schemeClr val="bg1"/>
                </a:solidFill>
                <a:latin typeface="ACaslonPro-Regular"/>
              </a:rPr>
              <a:t> el peso del </a:t>
            </a:r>
            <a:r>
              <a:rPr lang="en-US" dirty="0" err="1" smtClean="0">
                <a:solidFill>
                  <a:schemeClr val="bg1"/>
                </a:solidFill>
                <a:latin typeface="ACaslonPro-Regular"/>
              </a:rPr>
              <a:t>limón</a:t>
            </a:r>
            <a:r>
              <a:rPr lang="en-US" dirty="0" smtClean="0">
                <a:solidFill>
                  <a:schemeClr val="bg1"/>
                </a:solidFill>
                <a:latin typeface="ACaslonPro-Regular"/>
              </a:rPr>
              <a:t>,</a:t>
            </a:r>
            <a:endParaRPr lang="en-US" dirty="0">
              <a:solidFill>
                <a:schemeClr val="bg1"/>
              </a:solidFill>
              <a:latin typeface="ACaslonPro-Regular"/>
            </a:endParaRPr>
          </a:p>
          <a:p>
            <a:r>
              <a:rPr lang="es-MX" dirty="0" smtClean="0">
                <a:solidFill>
                  <a:schemeClr val="bg1"/>
                </a:solidFill>
                <a:latin typeface="ACaslonPro-Regular"/>
              </a:rPr>
              <a:t>Inicializar tamaño del limón,</a:t>
            </a:r>
          </a:p>
          <a:p>
            <a:r>
              <a:rPr lang="es-MX" dirty="0" smtClean="0">
                <a:solidFill>
                  <a:schemeClr val="bg1"/>
                </a:solidFill>
                <a:latin typeface="ACaslonPro-Regular"/>
              </a:rPr>
              <a:t>Inicializar posición del limón,</a:t>
            </a:r>
          </a:p>
          <a:p>
            <a:endParaRPr lang="es-MX" dirty="0">
              <a:solidFill>
                <a:schemeClr val="bg1"/>
              </a:solidFill>
              <a:latin typeface="ACaslonPro-Regular"/>
            </a:endParaRPr>
          </a:p>
          <a:p>
            <a:r>
              <a:rPr lang="es-MX" b="1" i="1" dirty="0" err="1">
                <a:solidFill>
                  <a:schemeClr val="bg1"/>
                </a:solidFill>
                <a:latin typeface="ACaslonPro-BoldItalic"/>
              </a:rPr>
              <a:t>Draw</a:t>
            </a:r>
            <a:r>
              <a:rPr lang="es-MX" b="1" dirty="0">
                <a:solidFill>
                  <a:schemeClr val="bg1"/>
                </a:solidFill>
                <a:latin typeface="ACaslonPro-Bold"/>
              </a:rPr>
              <a:t>:</a:t>
            </a:r>
          </a:p>
          <a:p>
            <a:r>
              <a:rPr lang="es-MX" dirty="0" smtClean="0">
                <a:solidFill>
                  <a:schemeClr val="bg1"/>
                </a:solidFill>
                <a:latin typeface="ACaslonPro-Regular"/>
              </a:rPr>
              <a:t>Pintar fondo,</a:t>
            </a:r>
            <a:endParaRPr lang="es-MX" dirty="0">
              <a:solidFill>
                <a:schemeClr val="bg1"/>
              </a:solidFill>
              <a:latin typeface="ACaslonPro-Regular"/>
            </a:endParaRPr>
          </a:p>
          <a:p>
            <a:r>
              <a:rPr lang="en-US" dirty="0" err="1" smtClean="0">
                <a:solidFill>
                  <a:schemeClr val="bg1"/>
                </a:solidFill>
                <a:latin typeface="ACaslonPro-Regular"/>
              </a:rPr>
              <a:t>Mostrar</a:t>
            </a:r>
            <a:r>
              <a:rPr lang="en-US" dirty="0" smtClean="0">
                <a:solidFill>
                  <a:schemeClr val="bg1"/>
                </a:solidFill>
                <a:latin typeface="ACaslonPro-Regular"/>
              </a:rPr>
              <a:t> el </a:t>
            </a:r>
            <a:r>
              <a:rPr lang="en-US" dirty="0" err="1" smtClean="0">
                <a:solidFill>
                  <a:schemeClr val="bg1"/>
                </a:solidFill>
                <a:latin typeface="ACaslonPro-Regular"/>
              </a:rPr>
              <a:t>limón</a:t>
            </a:r>
            <a:r>
              <a:rPr lang="en-US" dirty="0" smtClean="0">
                <a:solidFill>
                  <a:schemeClr val="bg1"/>
                </a:solidFill>
                <a:latin typeface="ACaslonPro-Regular"/>
              </a:rPr>
              <a:t> </a:t>
            </a:r>
            <a:r>
              <a:rPr lang="en-US" dirty="0" err="1" smtClean="0">
                <a:solidFill>
                  <a:schemeClr val="bg1"/>
                </a:solidFill>
                <a:latin typeface="ACaslonPro-Regular"/>
              </a:rPr>
              <a:t>en</a:t>
            </a:r>
            <a:r>
              <a:rPr lang="en-US" dirty="0" smtClean="0">
                <a:solidFill>
                  <a:schemeClr val="bg1"/>
                </a:solidFill>
                <a:latin typeface="ACaslonPro-Regular"/>
              </a:rPr>
              <a:t> la </a:t>
            </a:r>
            <a:r>
              <a:rPr lang="en-US" dirty="0" err="1" smtClean="0">
                <a:solidFill>
                  <a:schemeClr val="bg1"/>
                </a:solidFill>
                <a:latin typeface="ACaslonPro-Regular"/>
              </a:rPr>
              <a:t>posición</a:t>
            </a:r>
            <a:r>
              <a:rPr lang="en-US" dirty="0" smtClean="0">
                <a:solidFill>
                  <a:schemeClr val="bg1"/>
                </a:solidFill>
                <a:latin typeface="ACaslonPro-Regular"/>
              </a:rPr>
              <a:t> y del </a:t>
            </a:r>
            <a:r>
              <a:rPr lang="en-US" dirty="0" err="1" smtClean="0">
                <a:solidFill>
                  <a:schemeClr val="bg1"/>
                </a:solidFill>
                <a:latin typeface="ACaslonPro-Regular"/>
              </a:rPr>
              <a:t>tamaño</a:t>
            </a:r>
            <a:r>
              <a:rPr lang="en-US" dirty="0" smtClean="0">
                <a:solidFill>
                  <a:schemeClr val="bg1"/>
                </a:solidFill>
                <a:latin typeface="ACaslonPro-Regular"/>
              </a:rPr>
              <a:t> </a:t>
            </a:r>
            <a:r>
              <a:rPr lang="en-US" dirty="0" err="1" smtClean="0">
                <a:solidFill>
                  <a:schemeClr val="bg1"/>
                </a:solidFill>
                <a:latin typeface="ACaslonPro-Regular"/>
              </a:rPr>
              <a:t>indicado</a:t>
            </a:r>
            <a:r>
              <a:rPr lang="en-US" dirty="0" smtClean="0">
                <a:solidFill>
                  <a:schemeClr val="bg1"/>
                </a:solidFill>
                <a:latin typeface="ACaslonPro-Regular"/>
              </a:rPr>
              <a:t>,</a:t>
            </a:r>
            <a:endParaRPr lang="en-US" dirty="0">
              <a:solidFill>
                <a:schemeClr val="bg1"/>
              </a:solidFill>
              <a:latin typeface="ACaslonPro-Regular"/>
            </a:endParaRPr>
          </a:p>
          <a:p>
            <a:r>
              <a:rPr lang="en-US" dirty="0" err="1" smtClean="0">
                <a:solidFill>
                  <a:schemeClr val="bg1"/>
                </a:solidFill>
                <a:latin typeface="ACaslonPro-Regular"/>
              </a:rPr>
              <a:t>Incrementar</a:t>
            </a:r>
            <a:r>
              <a:rPr lang="en-US" dirty="0" smtClean="0">
                <a:solidFill>
                  <a:schemeClr val="bg1"/>
                </a:solidFill>
                <a:latin typeface="ACaslonPro-Regular"/>
              </a:rPr>
              <a:t> la </a:t>
            </a:r>
            <a:r>
              <a:rPr lang="en-US" dirty="0" err="1" smtClean="0">
                <a:solidFill>
                  <a:schemeClr val="bg1"/>
                </a:solidFill>
                <a:latin typeface="ACaslonPro-Regular"/>
              </a:rPr>
              <a:t>posición</a:t>
            </a:r>
            <a:r>
              <a:rPr lang="en-US" dirty="0" smtClean="0">
                <a:solidFill>
                  <a:schemeClr val="bg1"/>
                </a:solidFill>
                <a:latin typeface="ACaslonPro-Regular"/>
              </a:rPr>
              <a:t> del </a:t>
            </a:r>
            <a:r>
              <a:rPr lang="en-US" dirty="0" err="1" smtClean="0">
                <a:solidFill>
                  <a:schemeClr val="bg1"/>
                </a:solidFill>
                <a:latin typeface="ACaslonPro-Regular"/>
              </a:rPr>
              <a:t>limón</a:t>
            </a:r>
            <a:r>
              <a:rPr lang="en-US" dirty="0" smtClean="0">
                <a:solidFill>
                  <a:schemeClr val="bg1"/>
                </a:solidFill>
                <a:latin typeface="ACaslonPro-Regular"/>
              </a:rPr>
              <a:t> (</a:t>
            </a:r>
            <a:r>
              <a:rPr lang="en-US" dirty="0" err="1" smtClean="0">
                <a:solidFill>
                  <a:schemeClr val="bg1"/>
                </a:solidFill>
                <a:latin typeface="ACaslonPro-Regular"/>
              </a:rPr>
              <a:t>caer</a:t>
            </a:r>
            <a:r>
              <a:rPr lang="en-US" dirty="0" smtClean="0">
                <a:solidFill>
                  <a:schemeClr val="bg1"/>
                </a:solidFill>
                <a:latin typeface="ACaslonPro-Regular"/>
              </a:rPr>
              <a:t>).</a:t>
            </a:r>
            <a:endParaRPr lang="es-MX" dirty="0">
              <a:solidFill>
                <a:schemeClr val="bg1"/>
              </a:solidFill>
            </a:endParaRPr>
          </a:p>
        </p:txBody>
      </p:sp>
      <p:pic>
        <p:nvPicPr>
          <p:cNvPr id="2050" name="Picture 2" descr="Resultado de imagen para lim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5453" y="349297"/>
            <a:ext cx="1915383" cy="1375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469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Usando un objeto</a:t>
            </a:r>
            <a:endParaRPr lang="es-MX" dirty="0"/>
          </a:p>
        </p:txBody>
      </p:sp>
      <p:sp>
        <p:nvSpPr>
          <p:cNvPr id="3" name="Marcador de contenido 2"/>
          <p:cNvSpPr>
            <a:spLocks noGrp="1"/>
          </p:cNvSpPr>
          <p:nvPr>
            <p:ph idx="1"/>
          </p:nvPr>
        </p:nvSpPr>
        <p:spPr>
          <a:xfrm>
            <a:off x="827431" y="2346975"/>
            <a:ext cx="10554571" cy="3636513"/>
          </a:xfrm>
        </p:spPr>
        <p:txBody>
          <a:bodyPr anchor="t"/>
          <a:lstStyle/>
          <a:p>
            <a:r>
              <a:rPr lang="es-MX" dirty="0" smtClean="0"/>
              <a:t>Representación </a:t>
            </a:r>
            <a:r>
              <a:rPr lang="es-MX" dirty="0"/>
              <a:t>de </a:t>
            </a:r>
            <a:r>
              <a:rPr lang="es-MX" dirty="0" smtClean="0"/>
              <a:t>dos </a:t>
            </a:r>
            <a:r>
              <a:rPr lang="es-MX" dirty="0"/>
              <a:t>“</a:t>
            </a:r>
            <a:r>
              <a:rPr lang="es-MX" dirty="0" smtClean="0"/>
              <a:t>limones” </a:t>
            </a:r>
            <a:r>
              <a:rPr lang="es-MX" dirty="0"/>
              <a:t>sin usar programación orientada a objetos</a:t>
            </a:r>
          </a:p>
        </p:txBody>
      </p:sp>
      <p:sp>
        <p:nvSpPr>
          <p:cNvPr id="4" name="Rectángulo 3"/>
          <p:cNvSpPr/>
          <p:nvPr/>
        </p:nvSpPr>
        <p:spPr>
          <a:xfrm>
            <a:off x="448355" y="3203116"/>
            <a:ext cx="3768436" cy="2616101"/>
          </a:xfrm>
          <a:prstGeom prst="rect">
            <a:avLst/>
          </a:prstGeom>
        </p:spPr>
        <p:txBody>
          <a:bodyPr wrap="square">
            <a:spAutoFit/>
          </a:bodyPr>
          <a:lstStyle/>
          <a:p>
            <a:r>
              <a:rPr lang="es-MX" sz="1600" b="1" i="1" dirty="0" smtClean="0">
                <a:solidFill>
                  <a:schemeClr val="bg1"/>
                </a:solidFill>
                <a:latin typeface="ACaslonPro-BoldItalic"/>
              </a:rPr>
              <a:t>Datos (Variables globales)</a:t>
            </a:r>
            <a:r>
              <a:rPr lang="es-MX" sz="1600" b="1" dirty="0" smtClean="0">
                <a:solidFill>
                  <a:schemeClr val="bg1"/>
                </a:solidFill>
                <a:latin typeface="ACaslonPro-Bold"/>
              </a:rPr>
              <a:t>:</a:t>
            </a:r>
            <a:endParaRPr lang="es-MX" sz="1600" b="1" dirty="0">
              <a:solidFill>
                <a:schemeClr val="bg1"/>
              </a:solidFill>
              <a:latin typeface="ACaslonPro-Bold"/>
            </a:endParaRPr>
          </a:p>
          <a:p>
            <a:r>
              <a:rPr lang="es-MX" sz="1600" dirty="0" smtClean="0">
                <a:solidFill>
                  <a:schemeClr val="bg1"/>
                </a:solidFill>
                <a:latin typeface="ACaslonPro-Regular"/>
              </a:rPr>
              <a:t>Color del limón 1,</a:t>
            </a:r>
          </a:p>
          <a:p>
            <a:r>
              <a:rPr lang="es-MX" sz="1600" dirty="0" smtClean="0">
                <a:solidFill>
                  <a:schemeClr val="bg1"/>
                </a:solidFill>
                <a:latin typeface="ACaslonPro-Regular"/>
              </a:rPr>
              <a:t>Peso del limón 1,</a:t>
            </a:r>
          </a:p>
          <a:p>
            <a:r>
              <a:rPr lang="es-MX" sz="1600" dirty="0" smtClean="0">
                <a:solidFill>
                  <a:schemeClr val="bg1"/>
                </a:solidFill>
                <a:latin typeface="ACaslonPro-Regular"/>
              </a:rPr>
              <a:t>Tamaño del limón 1,</a:t>
            </a:r>
          </a:p>
          <a:p>
            <a:r>
              <a:rPr lang="es-MX" sz="1600" dirty="0" smtClean="0">
                <a:solidFill>
                  <a:schemeClr val="bg1"/>
                </a:solidFill>
                <a:latin typeface="ACaslonPro-Regular"/>
              </a:rPr>
              <a:t>Posición del limón 1,</a:t>
            </a:r>
          </a:p>
          <a:p>
            <a:r>
              <a:rPr lang="es-MX" sz="1600" dirty="0">
                <a:solidFill>
                  <a:schemeClr val="bg1"/>
                </a:solidFill>
                <a:latin typeface="ACaslonPro-Regular"/>
              </a:rPr>
              <a:t>Color del </a:t>
            </a:r>
            <a:r>
              <a:rPr lang="es-MX" sz="1600" dirty="0" smtClean="0">
                <a:solidFill>
                  <a:schemeClr val="bg1"/>
                </a:solidFill>
                <a:latin typeface="ACaslonPro-Regular"/>
              </a:rPr>
              <a:t>limón 2,</a:t>
            </a:r>
            <a:endParaRPr lang="es-MX" sz="1600" dirty="0">
              <a:solidFill>
                <a:schemeClr val="bg1"/>
              </a:solidFill>
              <a:latin typeface="ACaslonPro-Regular"/>
            </a:endParaRPr>
          </a:p>
          <a:p>
            <a:r>
              <a:rPr lang="es-MX" sz="1600" dirty="0">
                <a:solidFill>
                  <a:schemeClr val="bg1"/>
                </a:solidFill>
                <a:latin typeface="ACaslonPro-Regular"/>
              </a:rPr>
              <a:t>Peso del </a:t>
            </a:r>
            <a:r>
              <a:rPr lang="es-MX" sz="1600" dirty="0" smtClean="0">
                <a:solidFill>
                  <a:schemeClr val="bg1"/>
                </a:solidFill>
                <a:latin typeface="ACaslonPro-Regular"/>
              </a:rPr>
              <a:t>limón 2,</a:t>
            </a:r>
            <a:endParaRPr lang="es-MX" sz="1600" dirty="0">
              <a:solidFill>
                <a:schemeClr val="bg1"/>
              </a:solidFill>
              <a:latin typeface="ACaslonPro-Regular"/>
            </a:endParaRPr>
          </a:p>
          <a:p>
            <a:r>
              <a:rPr lang="es-MX" sz="1600" dirty="0">
                <a:solidFill>
                  <a:schemeClr val="bg1"/>
                </a:solidFill>
                <a:latin typeface="ACaslonPro-Regular"/>
              </a:rPr>
              <a:t>Tamaño del </a:t>
            </a:r>
            <a:r>
              <a:rPr lang="es-MX" sz="1600" dirty="0" smtClean="0">
                <a:solidFill>
                  <a:schemeClr val="bg1"/>
                </a:solidFill>
                <a:latin typeface="ACaslonPro-Regular"/>
              </a:rPr>
              <a:t>limón 2,</a:t>
            </a:r>
            <a:endParaRPr lang="es-MX" sz="1600" dirty="0">
              <a:solidFill>
                <a:schemeClr val="bg1"/>
              </a:solidFill>
              <a:latin typeface="ACaslonPro-Regular"/>
            </a:endParaRPr>
          </a:p>
          <a:p>
            <a:r>
              <a:rPr lang="es-MX" sz="1600" dirty="0">
                <a:solidFill>
                  <a:schemeClr val="bg1"/>
                </a:solidFill>
                <a:latin typeface="ACaslonPro-Regular"/>
              </a:rPr>
              <a:t>Posición del </a:t>
            </a:r>
            <a:r>
              <a:rPr lang="es-MX" sz="1600" dirty="0" smtClean="0">
                <a:solidFill>
                  <a:schemeClr val="bg1"/>
                </a:solidFill>
                <a:latin typeface="ACaslonPro-Regular"/>
              </a:rPr>
              <a:t>limón 2,</a:t>
            </a:r>
            <a:endParaRPr lang="es-MX" sz="1600" dirty="0">
              <a:solidFill>
                <a:schemeClr val="bg1"/>
              </a:solidFill>
              <a:latin typeface="ACaslonPro-Regular"/>
            </a:endParaRPr>
          </a:p>
          <a:p>
            <a:endParaRPr lang="es-MX" sz="1600" dirty="0" smtClean="0">
              <a:solidFill>
                <a:schemeClr val="bg1"/>
              </a:solidFill>
              <a:latin typeface="ACaslonPro-Regular"/>
            </a:endParaRPr>
          </a:p>
        </p:txBody>
      </p:sp>
      <p:sp>
        <p:nvSpPr>
          <p:cNvPr id="5" name="Rectángulo 4"/>
          <p:cNvSpPr/>
          <p:nvPr/>
        </p:nvSpPr>
        <p:spPr>
          <a:xfrm>
            <a:off x="3325093" y="3202959"/>
            <a:ext cx="3616037" cy="2308324"/>
          </a:xfrm>
          <a:prstGeom prst="rect">
            <a:avLst/>
          </a:prstGeom>
        </p:spPr>
        <p:txBody>
          <a:bodyPr wrap="square">
            <a:spAutoFit/>
          </a:bodyPr>
          <a:lstStyle/>
          <a:p>
            <a:r>
              <a:rPr lang="es-MX" sz="1600" b="1" i="1" dirty="0" err="1">
                <a:solidFill>
                  <a:schemeClr val="bg1"/>
                </a:solidFill>
                <a:latin typeface="ACaslonPro-BoldItalic"/>
              </a:rPr>
              <a:t>Setup</a:t>
            </a:r>
            <a:r>
              <a:rPr lang="es-MX" sz="1600" b="1" dirty="0">
                <a:solidFill>
                  <a:schemeClr val="bg1"/>
                </a:solidFill>
                <a:latin typeface="ACaslonPro-Bold"/>
              </a:rPr>
              <a:t>:</a:t>
            </a:r>
          </a:p>
          <a:p>
            <a:r>
              <a:rPr lang="es-MX" sz="1600" dirty="0" smtClean="0">
                <a:solidFill>
                  <a:schemeClr val="bg1"/>
                </a:solidFill>
                <a:latin typeface="ACaslonPro-Regular"/>
              </a:rPr>
              <a:t>Inicializar color del limón 1,</a:t>
            </a:r>
            <a:endParaRPr lang="es-MX" sz="1600" dirty="0">
              <a:solidFill>
                <a:schemeClr val="bg1"/>
              </a:solidFill>
              <a:latin typeface="ACaslonPro-Regular"/>
            </a:endParaRPr>
          </a:p>
          <a:p>
            <a:r>
              <a:rPr lang="en-US" sz="1600" dirty="0" err="1" smtClean="0">
                <a:solidFill>
                  <a:schemeClr val="bg1"/>
                </a:solidFill>
                <a:latin typeface="ACaslonPro-Regular"/>
              </a:rPr>
              <a:t>Inicializar</a:t>
            </a:r>
            <a:r>
              <a:rPr lang="en-US" sz="1600" dirty="0" smtClean="0">
                <a:solidFill>
                  <a:schemeClr val="bg1"/>
                </a:solidFill>
                <a:latin typeface="ACaslonPro-Regular"/>
              </a:rPr>
              <a:t> el peso del </a:t>
            </a:r>
            <a:r>
              <a:rPr lang="en-US" sz="1600" dirty="0" err="1" smtClean="0">
                <a:solidFill>
                  <a:schemeClr val="bg1"/>
                </a:solidFill>
                <a:latin typeface="ACaslonPro-Regular"/>
              </a:rPr>
              <a:t>limón</a:t>
            </a:r>
            <a:r>
              <a:rPr lang="en-US" sz="1600" dirty="0" smtClean="0">
                <a:solidFill>
                  <a:schemeClr val="bg1"/>
                </a:solidFill>
                <a:latin typeface="ACaslonPro-Regular"/>
              </a:rPr>
              <a:t> 1,</a:t>
            </a:r>
            <a:endParaRPr lang="en-US" sz="1600" dirty="0">
              <a:solidFill>
                <a:schemeClr val="bg1"/>
              </a:solidFill>
              <a:latin typeface="ACaslonPro-Regular"/>
            </a:endParaRPr>
          </a:p>
          <a:p>
            <a:r>
              <a:rPr lang="es-MX" sz="1600" dirty="0" smtClean="0">
                <a:solidFill>
                  <a:schemeClr val="bg1"/>
                </a:solidFill>
                <a:latin typeface="ACaslonPro-Regular"/>
              </a:rPr>
              <a:t>Inicializar tamaño del limón 1,</a:t>
            </a:r>
          </a:p>
          <a:p>
            <a:r>
              <a:rPr lang="es-MX" sz="1600" dirty="0" smtClean="0">
                <a:solidFill>
                  <a:schemeClr val="bg1"/>
                </a:solidFill>
                <a:latin typeface="ACaslonPro-Regular"/>
              </a:rPr>
              <a:t>Inicializar posición del limón 1,</a:t>
            </a:r>
          </a:p>
          <a:p>
            <a:r>
              <a:rPr lang="es-MX" sz="1600" dirty="0">
                <a:solidFill>
                  <a:schemeClr val="bg1"/>
                </a:solidFill>
                <a:latin typeface="ACaslonPro-Regular"/>
              </a:rPr>
              <a:t>Inicializar color del </a:t>
            </a:r>
            <a:r>
              <a:rPr lang="es-MX" sz="1600" dirty="0" smtClean="0">
                <a:solidFill>
                  <a:schemeClr val="bg1"/>
                </a:solidFill>
                <a:latin typeface="ACaslonPro-Regular"/>
              </a:rPr>
              <a:t>limón 2,</a:t>
            </a:r>
            <a:endParaRPr lang="es-MX" sz="1600" dirty="0">
              <a:solidFill>
                <a:schemeClr val="bg1"/>
              </a:solidFill>
              <a:latin typeface="ACaslonPro-Regular"/>
            </a:endParaRPr>
          </a:p>
          <a:p>
            <a:r>
              <a:rPr lang="en-US" sz="1600" dirty="0" err="1">
                <a:solidFill>
                  <a:schemeClr val="bg1"/>
                </a:solidFill>
                <a:latin typeface="ACaslonPro-Regular"/>
              </a:rPr>
              <a:t>Inicializar</a:t>
            </a:r>
            <a:r>
              <a:rPr lang="en-US" sz="1600" dirty="0">
                <a:solidFill>
                  <a:schemeClr val="bg1"/>
                </a:solidFill>
                <a:latin typeface="ACaslonPro-Regular"/>
              </a:rPr>
              <a:t> el peso del </a:t>
            </a:r>
            <a:r>
              <a:rPr lang="en-US" sz="1600" dirty="0" err="1" smtClean="0">
                <a:solidFill>
                  <a:schemeClr val="bg1"/>
                </a:solidFill>
                <a:latin typeface="ACaslonPro-Regular"/>
              </a:rPr>
              <a:t>limón</a:t>
            </a:r>
            <a:r>
              <a:rPr lang="en-US" sz="1600" dirty="0" smtClean="0">
                <a:solidFill>
                  <a:schemeClr val="bg1"/>
                </a:solidFill>
                <a:latin typeface="ACaslonPro-Regular"/>
              </a:rPr>
              <a:t> 2,</a:t>
            </a:r>
            <a:endParaRPr lang="en-US" sz="1600" dirty="0">
              <a:solidFill>
                <a:schemeClr val="bg1"/>
              </a:solidFill>
              <a:latin typeface="ACaslonPro-Regular"/>
            </a:endParaRPr>
          </a:p>
          <a:p>
            <a:r>
              <a:rPr lang="es-MX" sz="1600" dirty="0">
                <a:solidFill>
                  <a:schemeClr val="bg1"/>
                </a:solidFill>
                <a:latin typeface="ACaslonPro-Regular"/>
              </a:rPr>
              <a:t>Inicializar tamaño del </a:t>
            </a:r>
            <a:r>
              <a:rPr lang="es-MX" sz="1600" dirty="0" smtClean="0">
                <a:solidFill>
                  <a:schemeClr val="bg1"/>
                </a:solidFill>
                <a:latin typeface="ACaslonPro-Regular"/>
              </a:rPr>
              <a:t>limón 2,</a:t>
            </a:r>
            <a:endParaRPr lang="es-MX" sz="1600" dirty="0">
              <a:solidFill>
                <a:schemeClr val="bg1"/>
              </a:solidFill>
              <a:latin typeface="ACaslonPro-Regular"/>
            </a:endParaRPr>
          </a:p>
          <a:p>
            <a:r>
              <a:rPr lang="es-MX" sz="1600" dirty="0">
                <a:solidFill>
                  <a:schemeClr val="bg1"/>
                </a:solidFill>
                <a:latin typeface="ACaslonPro-Regular"/>
              </a:rPr>
              <a:t>Inicializar posición del </a:t>
            </a:r>
            <a:r>
              <a:rPr lang="es-MX" sz="1600" dirty="0" smtClean="0">
                <a:solidFill>
                  <a:schemeClr val="bg1"/>
                </a:solidFill>
                <a:latin typeface="ACaslonPro-Regular"/>
              </a:rPr>
              <a:t>limón 2,</a:t>
            </a:r>
            <a:endParaRPr lang="es-MX" sz="1600" dirty="0">
              <a:solidFill>
                <a:schemeClr val="bg1"/>
              </a:solidFill>
              <a:latin typeface="ACaslonPro-Regular"/>
            </a:endParaRPr>
          </a:p>
        </p:txBody>
      </p:sp>
      <p:sp>
        <p:nvSpPr>
          <p:cNvPr id="6" name="CuadroTexto 5"/>
          <p:cNvSpPr txBox="1"/>
          <p:nvPr/>
        </p:nvSpPr>
        <p:spPr>
          <a:xfrm>
            <a:off x="6490546" y="2938885"/>
            <a:ext cx="5425170" cy="2062103"/>
          </a:xfrm>
          <a:prstGeom prst="rect">
            <a:avLst/>
          </a:prstGeom>
          <a:noFill/>
        </p:spPr>
        <p:txBody>
          <a:bodyPr wrap="square" rtlCol="0">
            <a:spAutoFit/>
          </a:bodyPr>
          <a:lstStyle/>
          <a:p>
            <a:endParaRPr lang="es-MX" sz="1600" dirty="0">
              <a:solidFill>
                <a:schemeClr val="bg1"/>
              </a:solidFill>
              <a:latin typeface="ACaslonPro-Regular"/>
            </a:endParaRPr>
          </a:p>
          <a:p>
            <a:r>
              <a:rPr lang="es-MX" sz="1600" b="1" i="1" dirty="0" err="1">
                <a:solidFill>
                  <a:schemeClr val="bg1"/>
                </a:solidFill>
                <a:latin typeface="ACaslonPro-BoldItalic"/>
              </a:rPr>
              <a:t>Draw</a:t>
            </a:r>
            <a:r>
              <a:rPr lang="es-MX" sz="1600" b="1" dirty="0">
                <a:solidFill>
                  <a:schemeClr val="bg1"/>
                </a:solidFill>
                <a:latin typeface="ACaslonPro-Bold"/>
              </a:rPr>
              <a:t>:</a:t>
            </a:r>
          </a:p>
          <a:p>
            <a:r>
              <a:rPr lang="es-MX" sz="1600" dirty="0">
                <a:solidFill>
                  <a:schemeClr val="bg1"/>
                </a:solidFill>
                <a:latin typeface="ACaslonPro-Regular"/>
              </a:rPr>
              <a:t>Pintar fondo,</a:t>
            </a:r>
          </a:p>
          <a:p>
            <a:r>
              <a:rPr lang="en-US" sz="1600" dirty="0" err="1">
                <a:solidFill>
                  <a:schemeClr val="bg1"/>
                </a:solidFill>
                <a:latin typeface="ACaslonPro-Regular"/>
              </a:rPr>
              <a:t>Mostrar</a:t>
            </a:r>
            <a:r>
              <a:rPr lang="en-US" sz="1600" dirty="0">
                <a:solidFill>
                  <a:schemeClr val="bg1"/>
                </a:solidFill>
                <a:latin typeface="ACaslonPro-Regular"/>
              </a:rPr>
              <a:t> el </a:t>
            </a:r>
            <a:r>
              <a:rPr lang="en-US" sz="1600" dirty="0" err="1" smtClean="0">
                <a:solidFill>
                  <a:schemeClr val="bg1"/>
                </a:solidFill>
                <a:latin typeface="ACaslonPro-Regular"/>
              </a:rPr>
              <a:t>limón</a:t>
            </a:r>
            <a:r>
              <a:rPr lang="en-US" sz="1600" dirty="0" smtClean="0">
                <a:solidFill>
                  <a:schemeClr val="bg1"/>
                </a:solidFill>
                <a:latin typeface="ACaslonPro-Regular"/>
              </a:rPr>
              <a:t> 1 </a:t>
            </a:r>
            <a:r>
              <a:rPr lang="en-US" sz="1600" dirty="0" err="1">
                <a:solidFill>
                  <a:schemeClr val="bg1"/>
                </a:solidFill>
                <a:latin typeface="ACaslonPro-Regular"/>
              </a:rPr>
              <a:t>en</a:t>
            </a:r>
            <a:r>
              <a:rPr lang="en-US" sz="1600" dirty="0">
                <a:solidFill>
                  <a:schemeClr val="bg1"/>
                </a:solidFill>
                <a:latin typeface="ACaslonPro-Regular"/>
              </a:rPr>
              <a:t> la </a:t>
            </a:r>
            <a:r>
              <a:rPr lang="en-US" sz="1600" dirty="0" err="1">
                <a:solidFill>
                  <a:schemeClr val="bg1"/>
                </a:solidFill>
                <a:latin typeface="ACaslonPro-Regular"/>
              </a:rPr>
              <a:t>posición</a:t>
            </a:r>
            <a:r>
              <a:rPr lang="en-US" sz="1600" dirty="0">
                <a:solidFill>
                  <a:schemeClr val="bg1"/>
                </a:solidFill>
                <a:latin typeface="ACaslonPro-Regular"/>
              </a:rPr>
              <a:t> y del </a:t>
            </a:r>
            <a:r>
              <a:rPr lang="en-US" sz="1600" dirty="0" err="1">
                <a:solidFill>
                  <a:schemeClr val="bg1"/>
                </a:solidFill>
                <a:latin typeface="ACaslonPro-Regular"/>
              </a:rPr>
              <a:t>tamaño</a:t>
            </a:r>
            <a:r>
              <a:rPr lang="en-US" sz="1600" dirty="0">
                <a:solidFill>
                  <a:schemeClr val="bg1"/>
                </a:solidFill>
                <a:latin typeface="ACaslonPro-Regular"/>
              </a:rPr>
              <a:t> </a:t>
            </a:r>
            <a:r>
              <a:rPr lang="en-US" sz="1600" dirty="0" err="1">
                <a:solidFill>
                  <a:schemeClr val="bg1"/>
                </a:solidFill>
                <a:latin typeface="ACaslonPro-Regular"/>
              </a:rPr>
              <a:t>indicado</a:t>
            </a:r>
            <a:r>
              <a:rPr lang="en-US" sz="1600" dirty="0">
                <a:solidFill>
                  <a:schemeClr val="bg1"/>
                </a:solidFill>
                <a:latin typeface="ACaslonPro-Regular"/>
              </a:rPr>
              <a:t>,</a:t>
            </a:r>
          </a:p>
          <a:p>
            <a:r>
              <a:rPr lang="en-US" sz="1600" dirty="0" err="1">
                <a:solidFill>
                  <a:schemeClr val="bg1"/>
                </a:solidFill>
                <a:latin typeface="ACaslonPro-Regular"/>
              </a:rPr>
              <a:t>Incrementar</a:t>
            </a:r>
            <a:r>
              <a:rPr lang="en-US" sz="1600" dirty="0">
                <a:solidFill>
                  <a:schemeClr val="bg1"/>
                </a:solidFill>
                <a:latin typeface="ACaslonPro-Regular"/>
              </a:rPr>
              <a:t> la </a:t>
            </a:r>
            <a:r>
              <a:rPr lang="en-US" sz="1600" dirty="0" err="1">
                <a:solidFill>
                  <a:schemeClr val="bg1"/>
                </a:solidFill>
                <a:latin typeface="ACaslonPro-Regular"/>
              </a:rPr>
              <a:t>posición</a:t>
            </a:r>
            <a:r>
              <a:rPr lang="en-US" sz="1600" dirty="0">
                <a:solidFill>
                  <a:schemeClr val="bg1"/>
                </a:solidFill>
                <a:latin typeface="ACaslonPro-Regular"/>
              </a:rPr>
              <a:t> del </a:t>
            </a:r>
            <a:r>
              <a:rPr lang="en-US" sz="1600" dirty="0" err="1" smtClean="0">
                <a:solidFill>
                  <a:schemeClr val="bg1"/>
                </a:solidFill>
                <a:latin typeface="ACaslonPro-Regular"/>
              </a:rPr>
              <a:t>limón</a:t>
            </a:r>
            <a:r>
              <a:rPr lang="en-US" sz="1600" dirty="0" smtClean="0">
                <a:solidFill>
                  <a:schemeClr val="bg1"/>
                </a:solidFill>
                <a:latin typeface="ACaslonPro-Regular"/>
              </a:rPr>
              <a:t> 1.</a:t>
            </a:r>
            <a:endParaRPr lang="en-US" sz="1600" dirty="0">
              <a:solidFill>
                <a:schemeClr val="bg1"/>
              </a:solidFill>
              <a:latin typeface="ACaslonPro-Regular"/>
            </a:endParaRPr>
          </a:p>
          <a:p>
            <a:r>
              <a:rPr lang="en-US" sz="1600" dirty="0" err="1">
                <a:solidFill>
                  <a:schemeClr val="bg1"/>
                </a:solidFill>
                <a:latin typeface="ACaslonPro-Regular"/>
              </a:rPr>
              <a:t>Mostrar</a:t>
            </a:r>
            <a:r>
              <a:rPr lang="en-US" sz="1600" dirty="0">
                <a:solidFill>
                  <a:schemeClr val="bg1"/>
                </a:solidFill>
                <a:latin typeface="ACaslonPro-Regular"/>
              </a:rPr>
              <a:t> el </a:t>
            </a:r>
            <a:r>
              <a:rPr lang="en-US" sz="1600" dirty="0" err="1">
                <a:solidFill>
                  <a:schemeClr val="bg1"/>
                </a:solidFill>
                <a:latin typeface="ACaslonPro-Regular"/>
              </a:rPr>
              <a:t>limón</a:t>
            </a:r>
            <a:r>
              <a:rPr lang="en-US" sz="1600" dirty="0">
                <a:solidFill>
                  <a:schemeClr val="bg1"/>
                </a:solidFill>
                <a:latin typeface="ACaslonPro-Regular"/>
              </a:rPr>
              <a:t> </a:t>
            </a:r>
            <a:r>
              <a:rPr lang="en-US" sz="1600" dirty="0" smtClean="0">
                <a:solidFill>
                  <a:schemeClr val="bg1"/>
                </a:solidFill>
                <a:latin typeface="ACaslonPro-Regular"/>
              </a:rPr>
              <a:t>2 </a:t>
            </a:r>
            <a:r>
              <a:rPr lang="en-US" sz="1600" dirty="0" err="1" smtClean="0">
                <a:solidFill>
                  <a:schemeClr val="bg1"/>
                </a:solidFill>
                <a:latin typeface="ACaslonPro-Regular"/>
              </a:rPr>
              <a:t>en</a:t>
            </a:r>
            <a:r>
              <a:rPr lang="en-US" sz="1600" dirty="0" smtClean="0">
                <a:solidFill>
                  <a:schemeClr val="bg1"/>
                </a:solidFill>
                <a:latin typeface="ACaslonPro-Regular"/>
              </a:rPr>
              <a:t> </a:t>
            </a:r>
            <a:r>
              <a:rPr lang="en-US" sz="1600" dirty="0">
                <a:solidFill>
                  <a:schemeClr val="bg1"/>
                </a:solidFill>
                <a:latin typeface="ACaslonPro-Regular"/>
              </a:rPr>
              <a:t>la </a:t>
            </a:r>
            <a:r>
              <a:rPr lang="en-US" sz="1600" dirty="0" err="1">
                <a:solidFill>
                  <a:schemeClr val="bg1"/>
                </a:solidFill>
                <a:latin typeface="ACaslonPro-Regular"/>
              </a:rPr>
              <a:t>posición</a:t>
            </a:r>
            <a:r>
              <a:rPr lang="en-US" sz="1600" dirty="0">
                <a:solidFill>
                  <a:schemeClr val="bg1"/>
                </a:solidFill>
                <a:latin typeface="ACaslonPro-Regular"/>
              </a:rPr>
              <a:t> y del </a:t>
            </a:r>
            <a:r>
              <a:rPr lang="en-US" sz="1600" dirty="0" err="1">
                <a:solidFill>
                  <a:schemeClr val="bg1"/>
                </a:solidFill>
                <a:latin typeface="ACaslonPro-Regular"/>
              </a:rPr>
              <a:t>tamaño</a:t>
            </a:r>
            <a:r>
              <a:rPr lang="en-US" sz="1600" dirty="0">
                <a:solidFill>
                  <a:schemeClr val="bg1"/>
                </a:solidFill>
                <a:latin typeface="ACaslonPro-Regular"/>
              </a:rPr>
              <a:t> </a:t>
            </a:r>
            <a:r>
              <a:rPr lang="en-US" sz="1600" dirty="0" err="1">
                <a:solidFill>
                  <a:schemeClr val="bg1"/>
                </a:solidFill>
                <a:latin typeface="ACaslonPro-Regular"/>
              </a:rPr>
              <a:t>indicado</a:t>
            </a:r>
            <a:r>
              <a:rPr lang="en-US" sz="1600" dirty="0">
                <a:solidFill>
                  <a:schemeClr val="bg1"/>
                </a:solidFill>
                <a:latin typeface="ACaslonPro-Regular"/>
              </a:rPr>
              <a:t>,</a:t>
            </a:r>
          </a:p>
          <a:p>
            <a:r>
              <a:rPr lang="en-US" sz="1600" dirty="0" err="1">
                <a:solidFill>
                  <a:schemeClr val="bg1"/>
                </a:solidFill>
                <a:latin typeface="ACaslonPro-Regular"/>
              </a:rPr>
              <a:t>Incrementar</a:t>
            </a:r>
            <a:r>
              <a:rPr lang="en-US" sz="1600" dirty="0">
                <a:solidFill>
                  <a:schemeClr val="bg1"/>
                </a:solidFill>
                <a:latin typeface="ACaslonPro-Regular"/>
              </a:rPr>
              <a:t> la </a:t>
            </a:r>
            <a:r>
              <a:rPr lang="en-US" sz="1600" dirty="0" err="1">
                <a:solidFill>
                  <a:schemeClr val="bg1"/>
                </a:solidFill>
                <a:latin typeface="ACaslonPro-Regular"/>
              </a:rPr>
              <a:t>posición</a:t>
            </a:r>
            <a:r>
              <a:rPr lang="en-US" sz="1600" dirty="0">
                <a:solidFill>
                  <a:schemeClr val="bg1"/>
                </a:solidFill>
                <a:latin typeface="ACaslonPro-Regular"/>
              </a:rPr>
              <a:t> del </a:t>
            </a:r>
            <a:r>
              <a:rPr lang="en-US" sz="1600" dirty="0" err="1" smtClean="0">
                <a:solidFill>
                  <a:schemeClr val="bg1"/>
                </a:solidFill>
                <a:latin typeface="ACaslonPro-Regular"/>
              </a:rPr>
              <a:t>limón</a:t>
            </a:r>
            <a:r>
              <a:rPr lang="en-US" sz="1600" dirty="0" smtClean="0">
                <a:solidFill>
                  <a:schemeClr val="bg1"/>
                </a:solidFill>
                <a:latin typeface="ACaslonPro-Regular"/>
              </a:rPr>
              <a:t> 2.</a:t>
            </a:r>
            <a:endParaRPr lang="es-MX" sz="1600" dirty="0">
              <a:solidFill>
                <a:schemeClr val="bg1"/>
              </a:solidFill>
            </a:endParaRPr>
          </a:p>
          <a:p>
            <a:endParaRPr lang="es-MX" sz="1600" dirty="0"/>
          </a:p>
        </p:txBody>
      </p:sp>
      <p:sp>
        <p:nvSpPr>
          <p:cNvPr id="7" name="CuadroTexto 6"/>
          <p:cNvSpPr txBox="1"/>
          <p:nvPr/>
        </p:nvSpPr>
        <p:spPr>
          <a:xfrm>
            <a:off x="6941130" y="5424220"/>
            <a:ext cx="4440872" cy="646331"/>
          </a:xfrm>
          <a:prstGeom prst="rect">
            <a:avLst/>
          </a:prstGeom>
          <a:noFill/>
        </p:spPr>
        <p:txBody>
          <a:bodyPr wrap="square" rtlCol="0">
            <a:spAutoFit/>
          </a:bodyPr>
          <a:lstStyle/>
          <a:p>
            <a:r>
              <a:rPr lang="es-MX" b="1" i="1" dirty="0" smtClean="0">
                <a:solidFill>
                  <a:schemeClr val="bg1"/>
                </a:solidFill>
              </a:rPr>
              <a:t>*Piense en el caso de representar 100 ‘limones’.</a:t>
            </a:r>
            <a:endParaRPr lang="es-MX" b="1" i="1" dirty="0">
              <a:solidFill>
                <a:schemeClr val="bg1"/>
              </a:solidFill>
            </a:endParaRPr>
          </a:p>
        </p:txBody>
      </p:sp>
      <p:pic>
        <p:nvPicPr>
          <p:cNvPr id="8"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1926" y="434181"/>
            <a:ext cx="1570076" cy="11272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lim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9073" y="434181"/>
            <a:ext cx="1570076" cy="112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05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Usando un objeto</a:t>
            </a:r>
            <a:endParaRPr lang="es-MX" dirty="0"/>
          </a:p>
        </p:txBody>
      </p:sp>
      <p:sp>
        <p:nvSpPr>
          <p:cNvPr id="3" name="Marcador de contenido 2"/>
          <p:cNvSpPr>
            <a:spLocks noGrp="1"/>
          </p:cNvSpPr>
          <p:nvPr>
            <p:ph idx="1"/>
          </p:nvPr>
        </p:nvSpPr>
        <p:spPr>
          <a:xfrm>
            <a:off x="444643" y="2277704"/>
            <a:ext cx="10554571" cy="3636513"/>
          </a:xfrm>
        </p:spPr>
        <p:txBody>
          <a:bodyPr anchor="t">
            <a:normAutofit/>
          </a:bodyPr>
          <a:lstStyle/>
          <a:p>
            <a:pPr marL="0" indent="0">
              <a:buNone/>
            </a:pPr>
            <a:r>
              <a:rPr lang="en-US" sz="1600" dirty="0" smtClean="0"/>
              <a:t>La </a:t>
            </a:r>
            <a:r>
              <a:rPr lang="en-US" sz="1600" dirty="0" err="1" smtClean="0"/>
              <a:t>programación</a:t>
            </a:r>
            <a:r>
              <a:rPr lang="en-US" sz="1600" dirty="0" smtClean="0"/>
              <a:t> </a:t>
            </a:r>
            <a:r>
              <a:rPr lang="en-US" sz="1600" dirty="0" err="1" smtClean="0"/>
              <a:t>orientada</a:t>
            </a:r>
            <a:r>
              <a:rPr lang="en-US" sz="1600" dirty="0" smtClean="0"/>
              <a:t> a </a:t>
            </a:r>
            <a:r>
              <a:rPr lang="en-US" sz="1600" dirty="0" err="1" smtClean="0"/>
              <a:t>objetos</a:t>
            </a:r>
            <a:r>
              <a:rPr lang="en-US" sz="1600" dirty="0" smtClean="0"/>
              <a:t> </a:t>
            </a:r>
            <a:r>
              <a:rPr lang="en-US" sz="1600" dirty="0" err="1" smtClean="0"/>
              <a:t>nos</a:t>
            </a:r>
            <a:r>
              <a:rPr lang="en-US" sz="1600" dirty="0" smtClean="0"/>
              <a:t> </a:t>
            </a:r>
            <a:r>
              <a:rPr lang="en-US" sz="1600" dirty="0" err="1" smtClean="0"/>
              <a:t>permite</a:t>
            </a:r>
            <a:r>
              <a:rPr lang="en-US" sz="1600" dirty="0" smtClean="0"/>
              <a:t> </a:t>
            </a:r>
            <a:r>
              <a:rPr lang="en-US" sz="1600" dirty="0" err="1" smtClean="0"/>
              <a:t>tomar</a:t>
            </a:r>
            <a:r>
              <a:rPr lang="en-US" sz="1600" dirty="0" smtClean="0"/>
              <a:t> las variables y </a:t>
            </a:r>
            <a:r>
              <a:rPr lang="en-US" sz="1600" dirty="0" err="1" smtClean="0"/>
              <a:t>funciones</a:t>
            </a:r>
            <a:r>
              <a:rPr lang="en-US" sz="1600" dirty="0" smtClean="0"/>
              <a:t> </a:t>
            </a:r>
            <a:r>
              <a:rPr lang="en-US" sz="1600" dirty="0" err="1" smtClean="0"/>
              <a:t>fuera</a:t>
            </a:r>
            <a:r>
              <a:rPr lang="en-US" sz="1600" dirty="0" smtClean="0"/>
              <a:t> del </a:t>
            </a:r>
            <a:r>
              <a:rPr lang="en-US" sz="1600" dirty="0" err="1" smtClean="0"/>
              <a:t>programa</a:t>
            </a:r>
            <a:r>
              <a:rPr lang="en-US" sz="1600" dirty="0" smtClean="0"/>
              <a:t> principal y </a:t>
            </a:r>
            <a:r>
              <a:rPr lang="en-US" sz="1600" dirty="0" err="1" smtClean="0"/>
              <a:t>almacenarlas</a:t>
            </a:r>
            <a:r>
              <a:rPr lang="en-US" sz="1600" dirty="0" smtClean="0"/>
              <a:t> </a:t>
            </a:r>
            <a:r>
              <a:rPr lang="en-US" sz="1600" dirty="0" err="1" smtClean="0"/>
              <a:t>dentro</a:t>
            </a:r>
            <a:r>
              <a:rPr lang="en-US" sz="1600" dirty="0" smtClean="0"/>
              <a:t> de un </a:t>
            </a:r>
            <a:r>
              <a:rPr lang="en-US" sz="1600" dirty="0" err="1" smtClean="0"/>
              <a:t>objeto</a:t>
            </a:r>
            <a:r>
              <a:rPr lang="en-US" sz="1600" dirty="0" smtClean="0"/>
              <a:t> ‘</a:t>
            </a:r>
            <a:r>
              <a:rPr lang="en-US" sz="1600" dirty="0" err="1" smtClean="0"/>
              <a:t>limón</a:t>
            </a:r>
            <a:r>
              <a:rPr lang="en-US" sz="1600" dirty="0" smtClean="0"/>
              <a:t>’:</a:t>
            </a:r>
          </a:p>
          <a:p>
            <a:pPr>
              <a:buFont typeface="+mj-lt"/>
              <a:buAutoNum type="arabicPeriod"/>
            </a:pPr>
            <a:r>
              <a:rPr lang="en-US" sz="1600" dirty="0" smtClean="0"/>
              <a:t>Un </a:t>
            </a:r>
            <a:r>
              <a:rPr lang="en-US" sz="1600" dirty="0" err="1" smtClean="0"/>
              <a:t>objeto</a:t>
            </a:r>
            <a:r>
              <a:rPr lang="en-US" sz="1600" dirty="0" smtClean="0"/>
              <a:t> ‘</a:t>
            </a:r>
            <a:r>
              <a:rPr lang="en-US" sz="1600" dirty="0" err="1" smtClean="0"/>
              <a:t>limón</a:t>
            </a:r>
            <a:r>
              <a:rPr lang="en-US" sz="1600" dirty="0" smtClean="0"/>
              <a:t>’ </a:t>
            </a:r>
            <a:r>
              <a:rPr lang="en-US" sz="1600" dirty="0" err="1" smtClean="0"/>
              <a:t>tiene</a:t>
            </a:r>
            <a:r>
              <a:rPr lang="en-US" sz="1600" dirty="0" smtClean="0"/>
              <a:t> </a:t>
            </a:r>
            <a:r>
              <a:rPr lang="en-US" sz="1600" dirty="0" err="1" smtClean="0"/>
              <a:t>acceso</a:t>
            </a:r>
            <a:r>
              <a:rPr lang="en-US" sz="1600" dirty="0" smtClean="0"/>
              <a:t> a </a:t>
            </a:r>
            <a:r>
              <a:rPr lang="en-US" sz="1600" dirty="0" err="1" smtClean="0"/>
              <a:t>sus</a:t>
            </a:r>
            <a:r>
              <a:rPr lang="en-US" sz="1600" dirty="0" smtClean="0"/>
              <a:t> </a:t>
            </a:r>
            <a:r>
              <a:rPr lang="en-US" sz="1600" dirty="0" err="1" smtClean="0"/>
              <a:t>datos</a:t>
            </a:r>
            <a:r>
              <a:rPr lang="en-US" sz="1600" dirty="0" smtClean="0"/>
              <a:t> (color, peso, </a:t>
            </a:r>
            <a:r>
              <a:rPr lang="en-US" sz="1600" dirty="0" err="1" smtClean="0"/>
              <a:t>tamaño</a:t>
            </a:r>
            <a:r>
              <a:rPr lang="en-US" sz="1600" dirty="0" smtClean="0"/>
              <a:t>, </a:t>
            </a:r>
            <a:r>
              <a:rPr lang="en-US" sz="1600" dirty="0" err="1" smtClean="0"/>
              <a:t>posición</a:t>
            </a:r>
            <a:r>
              <a:rPr lang="en-US" sz="1600" dirty="0" smtClean="0"/>
              <a:t>). </a:t>
            </a:r>
          </a:p>
          <a:p>
            <a:pPr>
              <a:buFont typeface="+mj-lt"/>
              <a:buAutoNum type="arabicPeriod"/>
            </a:pPr>
            <a:r>
              <a:rPr lang="en-US" sz="1600" dirty="0" smtClean="0"/>
              <a:t>La </a:t>
            </a:r>
            <a:r>
              <a:rPr lang="en-US" sz="1600" dirty="0" err="1" smtClean="0"/>
              <a:t>segunda</a:t>
            </a:r>
            <a:r>
              <a:rPr lang="en-US" sz="1600" dirty="0" smtClean="0"/>
              <a:t> parte del </a:t>
            </a:r>
            <a:r>
              <a:rPr lang="en-US" sz="1600" dirty="0" err="1" smtClean="0"/>
              <a:t>objeto</a:t>
            </a:r>
            <a:r>
              <a:rPr lang="en-US" sz="1600" dirty="0" smtClean="0"/>
              <a:t> ‘</a:t>
            </a:r>
            <a:r>
              <a:rPr lang="en-US" sz="1600" dirty="0" err="1" smtClean="0"/>
              <a:t>limón</a:t>
            </a:r>
            <a:r>
              <a:rPr lang="en-US" sz="1600" dirty="0" smtClean="0"/>
              <a:t>’ son las </a:t>
            </a:r>
            <a:r>
              <a:rPr lang="en-US" sz="1600" dirty="0" err="1" smtClean="0"/>
              <a:t>acciones</a:t>
            </a:r>
            <a:r>
              <a:rPr lang="en-US" sz="1600" dirty="0" smtClean="0"/>
              <a:t> que </a:t>
            </a:r>
            <a:r>
              <a:rPr lang="en-US" sz="1600" dirty="0" err="1" smtClean="0"/>
              <a:t>puede</a:t>
            </a:r>
            <a:r>
              <a:rPr lang="en-US" sz="1600" dirty="0" smtClean="0"/>
              <a:t> realizer, </a:t>
            </a:r>
            <a:r>
              <a:rPr lang="en-US" sz="1600" dirty="0" err="1" smtClean="0"/>
              <a:t>los</a:t>
            </a:r>
            <a:r>
              <a:rPr lang="en-US" sz="1600" dirty="0" smtClean="0"/>
              <a:t> </a:t>
            </a:r>
            <a:r>
              <a:rPr lang="en-US" sz="1600" dirty="0" err="1" smtClean="0"/>
              <a:t>métodos</a:t>
            </a:r>
            <a:r>
              <a:rPr lang="en-US" sz="1600" dirty="0" smtClean="0"/>
              <a:t> (</a:t>
            </a:r>
            <a:r>
              <a:rPr lang="en-US" sz="1600" dirty="0" err="1" smtClean="0"/>
              <a:t>funciones</a:t>
            </a:r>
            <a:r>
              <a:rPr lang="en-US" sz="1600" dirty="0" smtClean="0"/>
              <a:t> </a:t>
            </a:r>
            <a:r>
              <a:rPr lang="en-US" sz="1600" dirty="0" err="1" smtClean="0"/>
              <a:t>dentro</a:t>
            </a:r>
            <a:r>
              <a:rPr lang="en-US" sz="1600" dirty="0" smtClean="0"/>
              <a:t> de un </a:t>
            </a:r>
            <a:r>
              <a:rPr lang="en-US" sz="1600" dirty="0" err="1" smtClean="0"/>
              <a:t>objeto</a:t>
            </a:r>
            <a:r>
              <a:rPr lang="en-US" sz="1600" dirty="0" smtClean="0"/>
              <a:t>). El </a:t>
            </a:r>
            <a:r>
              <a:rPr lang="en-US" sz="1600" dirty="0" err="1" smtClean="0"/>
              <a:t>objeto</a:t>
            </a:r>
            <a:r>
              <a:rPr lang="en-US" sz="1600" dirty="0" smtClean="0"/>
              <a:t> ‘</a:t>
            </a:r>
            <a:r>
              <a:rPr lang="en-US" sz="1600" dirty="0" err="1" smtClean="0"/>
              <a:t>limón</a:t>
            </a:r>
            <a:r>
              <a:rPr lang="en-US" sz="1600" dirty="0" smtClean="0"/>
              <a:t>’ </a:t>
            </a:r>
            <a:r>
              <a:rPr lang="en-US" sz="1600" dirty="0" err="1" smtClean="0"/>
              <a:t>puede</a:t>
            </a:r>
            <a:r>
              <a:rPr lang="en-US" sz="1600" dirty="0" smtClean="0"/>
              <a:t> </a:t>
            </a:r>
            <a:r>
              <a:rPr lang="en-US" sz="1600" i="1" dirty="0" err="1" smtClean="0"/>
              <a:t>caer</a:t>
            </a:r>
            <a:r>
              <a:rPr lang="en-US" sz="1600" dirty="0" smtClean="0"/>
              <a:t> y </a:t>
            </a:r>
            <a:r>
              <a:rPr lang="en-US" sz="1600" dirty="0" err="1" smtClean="0"/>
              <a:t>ser</a:t>
            </a:r>
            <a:r>
              <a:rPr lang="en-US" sz="1600" dirty="0" smtClean="0"/>
              <a:t> </a:t>
            </a:r>
            <a:r>
              <a:rPr lang="en-US" sz="1600" i="1" dirty="0" err="1" smtClean="0"/>
              <a:t>mostrado</a:t>
            </a:r>
            <a:r>
              <a:rPr lang="en-US" sz="1600" dirty="0" smtClean="0"/>
              <a:t> </a:t>
            </a:r>
            <a:r>
              <a:rPr lang="en-US" sz="1600" dirty="0" err="1" smtClean="0"/>
              <a:t>en</a:t>
            </a:r>
            <a:r>
              <a:rPr lang="en-US" sz="1600" dirty="0" smtClean="0"/>
              <a:t> </a:t>
            </a:r>
            <a:r>
              <a:rPr lang="en-US" sz="1600" dirty="0" err="1" smtClean="0"/>
              <a:t>pantalla</a:t>
            </a:r>
            <a:r>
              <a:rPr lang="en-US" sz="1600" dirty="0" smtClean="0"/>
              <a:t>. </a:t>
            </a:r>
            <a:r>
              <a:rPr lang="en-US" sz="1600" dirty="0" err="1" smtClean="0"/>
              <a:t>Usando</a:t>
            </a:r>
            <a:r>
              <a:rPr lang="en-US" sz="1600" dirty="0" smtClean="0"/>
              <a:t> un </a:t>
            </a:r>
            <a:r>
              <a:rPr lang="en-US" sz="1600" dirty="0" err="1" smtClean="0"/>
              <a:t>diseño</a:t>
            </a:r>
            <a:r>
              <a:rPr lang="en-US" sz="1600" dirty="0" smtClean="0"/>
              <a:t> </a:t>
            </a:r>
            <a:r>
              <a:rPr lang="en-US" sz="1600" dirty="0" err="1" smtClean="0"/>
              <a:t>orientado</a:t>
            </a:r>
            <a:r>
              <a:rPr lang="en-US" sz="1600" dirty="0" smtClean="0"/>
              <a:t> a </a:t>
            </a:r>
            <a:r>
              <a:rPr lang="en-US" sz="1600" dirty="0" err="1" smtClean="0"/>
              <a:t>objetos</a:t>
            </a:r>
            <a:r>
              <a:rPr lang="en-US" sz="1600" dirty="0" smtClean="0"/>
              <a:t> el </a:t>
            </a:r>
            <a:r>
              <a:rPr lang="en-US" sz="1600" dirty="0" err="1" smtClean="0"/>
              <a:t>pseudocódigo</a:t>
            </a:r>
            <a:r>
              <a:rPr lang="en-US" sz="1600" dirty="0" smtClean="0"/>
              <a:t> </a:t>
            </a:r>
            <a:r>
              <a:rPr lang="en-US" sz="1600" dirty="0" err="1" smtClean="0"/>
              <a:t>puede</a:t>
            </a:r>
            <a:r>
              <a:rPr lang="en-US" sz="1600" dirty="0" smtClean="0"/>
              <a:t> </a:t>
            </a:r>
            <a:r>
              <a:rPr lang="en-US" sz="1600" dirty="0" err="1" smtClean="0"/>
              <a:t>mejorar</a:t>
            </a:r>
            <a:r>
              <a:rPr lang="en-US" sz="1600" dirty="0" smtClean="0"/>
              <a:t> y verse </a:t>
            </a:r>
            <a:r>
              <a:rPr lang="en-US" sz="1600" dirty="0" err="1" smtClean="0"/>
              <a:t>algo</a:t>
            </a:r>
            <a:r>
              <a:rPr lang="en-US" sz="1600" dirty="0" smtClean="0"/>
              <a:t> </a:t>
            </a:r>
            <a:r>
              <a:rPr lang="en-US" sz="1600" dirty="0" err="1" smtClean="0"/>
              <a:t>así</a:t>
            </a:r>
            <a:r>
              <a:rPr lang="en-US" sz="1600" dirty="0" smtClean="0"/>
              <a:t>.</a:t>
            </a:r>
            <a:endParaRPr lang="en-US" sz="1600" dirty="0"/>
          </a:p>
          <a:p>
            <a:pPr marL="0" indent="0">
              <a:buNone/>
            </a:pPr>
            <a:endParaRPr lang="es-MX" sz="1600" b="1" i="1" dirty="0"/>
          </a:p>
        </p:txBody>
      </p:sp>
      <p:sp>
        <p:nvSpPr>
          <p:cNvPr id="4" name="CuadroTexto 3"/>
          <p:cNvSpPr txBox="1"/>
          <p:nvPr/>
        </p:nvSpPr>
        <p:spPr>
          <a:xfrm>
            <a:off x="8314025" y="4262681"/>
            <a:ext cx="3643746" cy="2308324"/>
          </a:xfrm>
          <a:prstGeom prst="rect">
            <a:avLst/>
          </a:prstGeom>
          <a:noFill/>
        </p:spPr>
        <p:txBody>
          <a:bodyPr wrap="square" rtlCol="0">
            <a:spAutoFit/>
          </a:bodyPr>
          <a:lstStyle/>
          <a:p>
            <a:r>
              <a:rPr lang="es-MX" b="1" i="1" dirty="0" smtClean="0">
                <a:solidFill>
                  <a:schemeClr val="accent2">
                    <a:lumMod val="60000"/>
                    <a:lumOff val="40000"/>
                  </a:schemeClr>
                </a:solidFill>
              </a:rPr>
              <a:t>Datos (Variables globales)</a:t>
            </a:r>
            <a:r>
              <a:rPr lang="es-MX" b="1" dirty="0" smtClean="0">
                <a:solidFill>
                  <a:schemeClr val="accent2">
                    <a:lumMod val="60000"/>
                    <a:lumOff val="40000"/>
                  </a:schemeClr>
                </a:solidFill>
              </a:rPr>
              <a:t>:</a:t>
            </a:r>
            <a:endParaRPr lang="es-MX" b="1" dirty="0">
              <a:solidFill>
                <a:schemeClr val="accent2">
                  <a:lumMod val="60000"/>
                  <a:lumOff val="40000"/>
                </a:schemeClr>
              </a:solidFill>
            </a:endParaRPr>
          </a:p>
          <a:p>
            <a:r>
              <a:rPr lang="es-MX" dirty="0" smtClean="0">
                <a:solidFill>
                  <a:srgbClr val="FFFF00"/>
                </a:solidFill>
              </a:rPr>
              <a:t>Objeto limón,</a:t>
            </a:r>
            <a:endParaRPr lang="es-MX" dirty="0">
              <a:solidFill>
                <a:srgbClr val="FFFF00"/>
              </a:solidFill>
            </a:endParaRPr>
          </a:p>
          <a:p>
            <a:r>
              <a:rPr lang="es-MX" b="1" i="1" dirty="0" err="1">
                <a:solidFill>
                  <a:schemeClr val="accent2">
                    <a:lumMod val="60000"/>
                    <a:lumOff val="40000"/>
                  </a:schemeClr>
                </a:solidFill>
              </a:rPr>
              <a:t>Setup</a:t>
            </a:r>
            <a:r>
              <a:rPr lang="es-MX" b="1" dirty="0">
                <a:solidFill>
                  <a:schemeClr val="accent2">
                    <a:lumMod val="60000"/>
                    <a:lumOff val="40000"/>
                  </a:schemeClr>
                </a:solidFill>
              </a:rPr>
              <a:t>:</a:t>
            </a:r>
          </a:p>
          <a:p>
            <a:r>
              <a:rPr lang="es-MX" dirty="0" smtClean="0">
                <a:solidFill>
                  <a:srgbClr val="FFFF00"/>
                </a:solidFill>
              </a:rPr>
              <a:t>Inicializar objeto limón,</a:t>
            </a:r>
            <a:endParaRPr lang="es-MX" dirty="0">
              <a:solidFill>
                <a:srgbClr val="FFFF00"/>
              </a:solidFill>
            </a:endParaRPr>
          </a:p>
          <a:p>
            <a:r>
              <a:rPr lang="es-MX" b="1" i="1" dirty="0" err="1">
                <a:solidFill>
                  <a:schemeClr val="accent2">
                    <a:lumMod val="60000"/>
                    <a:lumOff val="40000"/>
                  </a:schemeClr>
                </a:solidFill>
              </a:rPr>
              <a:t>Draw</a:t>
            </a:r>
            <a:r>
              <a:rPr lang="es-MX" b="1" dirty="0">
                <a:solidFill>
                  <a:schemeClr val="accent2">
                    <a:lumMod val="60000"/>
                    <a:lumOff val="40000"/>
                  </a:schemeClr>
                </a:solidFill>
              </a:rPr>
              <a:t>:</a:t>
            </a:r>
          </a:p>
          <a:p>
            <a:r>
              <a:rPr lang="es-MX" dirty="0" smtClean="0">
                <a:solidFill>
                  <a:srgbClr val="FFFF00"/>
                </a:solidFill>
              </a:rPr>
              <a:t>Pintar fondo,</a:t>
            </a:r>
            <a:endParaRPr lang="es-MX" dirty="0">
              <a:solidFill>
                <a:srgbClr val="FFFF00"/>
              </a:solidFill>
            </a:endParaRPr>
          </a:p>
          <a:p>
            <a:r>
              <a:rPr lang="es-MX" dirty="0" smtClean="0">
                <a:solidFill>
                  <a:srgbClr val="FFFF00"/>
                </a:solidFill>
              </a:rPr>
              <a:t>Mostrar objeto limón,</a:t>
            </a:r>
            <a:endParaRPr lang="es-MX" dirty="0">
              <a:solidFill>
                <a:srgbClr val="FFFF00"/>
              </a:solidFill>
            </a:endParaRPr>
          </a:p>
          <a:p>
            <a:r>
              <a:rPr lang="es-MX" dirty="0" smtClean="0">
                <a:solidFill>
                  <a:srgbClr val="FFFF00"/>
                </a:solidFill>
              </a:rPr>
              <a:t>Caída de limón.</a:t>
            </a:r>
            <a:endParaRPr lang="es-MX" dirty="0">
              <a:solidFill>
                <a:srgbClr val="FFFF00"/>
              </a:solidFill>
            </a:endParaRPr>
          </a:p>
        </p:txBody>
      </p:sp>
      <p:pic>
        <p:nvPicPr>
          <p:cNvPr id="5" name="Picture 2" descr="Resultado de imagen para lim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447187"/>
            <a:ext cx="1634836" cy="1173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659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Usando un objeto</a:t>
            </a:r>
            <a:endParaRPr lang="es-MX" dirty="0"/>
          </a:p>
        </p:txBody>
      </p:sp>
      <p:sp>
        <p:nvSpPr>
          <p:cNvPr id="4" name="Marcador de contenido 2"/>
          <p:cNvSpPr>
            <a:spLocks noGrp="1"/>
          </p:cNvSpPr>
          <p:nvPr>
            <p:ph idx="1"/>
          </p:nvPr>
        </p:nvSpPr>
        <p:spPr/>
        <p:txBody>
          <a:bodyPr anchor="t"/>
          <a:lstStyle/>
          <a:p>
            <a:r>
              <a:rPr lang="es-MX" dirty="0" smtClean="0"/>
              <a:t>Representación </a:t>
            </a:r>
            <a:r>
              <a:rPr lang="es-MX" dirty="0"/>
              <a:t>de </a:t>
            </a:r>
            <a:r>
              <a:rPr lang="es-MX" dirty="0" smtClean="0"/>
              <a:t>dos </a:t>
            </a:r>
            <a:r>
              <a:rPr lang="es-MX" dirty="0"/>
              <a:t>“</a:t>
            </a:r>
            <a:r>
              <a:rPr lang="es-MX" dirty="0" smtClean="0"/>
              <a:t>limones” usando programación </a:t>
            </a:r>
            <a:r>
              <a:rPr lang="es-MX" dirty="0"/>
              <a:t>orientada a objetos</a:t>
            </a:r>
          </a:p>
        </p:txBody>
      </p:sp>
      <p:sp>
        <p:nvSpPr>
          <p:cNvPr id="5" name="CuadroTexto 4"/>
          <p:cNvSpPr txBox="1"/>
          <p:nvPr/>
        </p:nvSpPr>
        <p:spPr>
          <a:xfrm>
            <a:off x="2168228" y="2914247"/>
            <a:ext cx="3643746" cy="3416320"/>
          </a:xfrm>
          <a:prstGeom prst="rect">
            <a:avLst/>
          </a:prstGeom>
          <a:noFill/>
        </p:spPr>
        <p:txBody>
          <a:bodyPr wrap="square" rtlCol="0">
            <a:spAutoFit/>
          </a:bodyPr>
          <a:lstStyle/>
          <a:p>
            <a:r>
              <a:rPr lang="es-MX" b="1" i="1" dirty="0" smtClean="0">
                <a:solidFill>
                  <a:srgbClr val="FFC000"/>
                </a:solidFill>
              </a:rPr>
              <a:t>Datos (Variables globales)</a:t>
            </a:r>
            <a:r>
              <a:rPr lang="es-MX" b="1" dirty="0" smtClean="0">
                <a:solidFill>
                  <a:srgbClr val="FFC000"/>
                </a:solidFill>
              </a:rPr>
              <a:t>:</a:t>
            </a:r>
            <a:endParaRPr lang="es-MX" b="1" dirty="0">
              <a:solidFill>
                <a:srgbClr val="FFC000"/>
              </a:solidFill>
            </a:endParaRPr>
          </a:p>
          <a:p>
            <a:r>
              <a:rPr lang="es-MX" dirty="0" smtClean="0">
                <a:solidFill>
                  <a:srgbClr val="FFFF00"/>
                </a:solidFill>
              </a:rPr>
              <a:t>Objeto limón 1,</a:t>
            </a:r>
          </a:p>
          <a:p>
            <a:r>
              <a:rPr lang="es-MX" dirty="0">
                <a:solidFill>
                  <a:srgbClr val="FFFF00"/>
                </a:solidFill>
              </a:rPr>
              <a:t>Objeto limón </a:t>
            </a:r>
            <a:r>
              <a:rPr lang="es-MX" dirty="0" smtClean="0">
                <a:solidFill>
                  <a:srgbClr val="FFFF00"/>
                </a:solidFill>
              </a:rPr>
              <a:t>2,</a:t>
            </a:r>
            <a:endParaRPr lang="es-MX" dirty="0">
              <a:solidFill>
                <a:srgbClr val="FFFF00"/>
              </a:solidFill>
            </a:endParaRPr>
          </a:p>
          <a:p>
            <a:r>
              <a:rPr lang="es-MX" b="1" i="1" dirty="0" err="1">
                <a:solidFill>
                  <a:srgbClr val="FFC000"/>
                </a:solidFill>
              </a:rPr>
              <a:t>Setup</a:t>
            </a:r>
            <a:r>
              <a:rPr lang="es-MX" b="1" dirty="0">
                <a:solidFill>
                  <a:srgbClr val="FFFF00"/>
                </a:solidFill>
              </a:rPr>
              <a:t>:</a:t>
            </a:r>
          </a:p>
          <a:p>
            <a:r>
              <a:rPr lang="es-MX" dirty="0" smtClean="0">
                <a:solidFill>
                  <a:srgbClr val="FFFF00"/>
                </a:solidFill>
              </a:rPr>
              <a:t>Inicializar objeto limón 1,</a:t>
            </a:r>
          </a:p>
          <a:p>
            <a:r>
              <a:rPr lang="es-MX" dirty="0">
                <a:solidFill>
                  <a:srgbClr val="FFFF00"/>
                </a:solidFill>
              </a:rPr>
              <a:t>Inicializar objeto limón </a:t>
            </a:r>
            <a:r>
              <a:rPr lang="es-MX" dirty="0" smtClean="0">
                <a:solidFill>
                  <a:srgbClr val="FFFF00"/>
                </a:solidFill>
              </a:rPr>
              <a:t>2,</a:t>
            </a:r>
            <a:endParaRPr lang="es-MX" dirty="0">
              <a:solidFill>
                <a:srgbClr val="FFFF00"/>
              </a:solidFill>
            </a:endParaRPr>
          </a:p>
          <a:p>
            <a:r>
              <a:rPr lang="es-MX" b="1" i="1" dirty="0" err="1">
                <a:solidFill>
                  <a:srgbClr val="FFC000"/>
                </a:solidFill>
              </a:rPr>
              <a:t>Draw</a:t>
            </a:r>
            <a:r>
              <a:rPr lang="es-MX" b="1" dirty="0">
                <a:solidFill>
                  <a:srgbClr val="FFC000"/>
                </a:solidFill>
              </a:rPr>
              <a:t>:</a:t>
            </a:r>
          </a:p>
          <a:p>
            <a:r>
              <a:rPr lang="es-MX" dirty="0" smtClean="0">
                <a:solidFill>
                  <a:srgbClr val="FFFF00"/>
                </a:solidFill>
              </a:rPr>
              <a:t>Pintar fondo,</a:t>
            </a:r>
            <a:endParaRPr lang="es-MX" dirty="0">
              <a:solidFill>
                <a:srgbClr val="FFFF00"/>
              </a:solidFill>
            </a:endParaRPr>
          </a:p>
          <a:p>
            <a:r>
              <a:rPr lang="es-MX" dirty="0" smtClean="0">
                <a:solidFill>
                  <a:srgbClr val="FFFF00"/>
                </a:solidFill>
              </a:rPr>
              <a:t>Mostrar objeto limón 1,</a:t>
            </a:r>
          </a:p>
          <a:p>
            <a:r>
              <a:rPr lang="es-MX" dirty="0">
                <a:solidFill>
                  <a:srgbClr val="FFFF00"/>
                </a:solidFill>
              </a:rPr>
              <a:t>Mostrar objeto limón </a:t>
            </a:r>
            <a:r>
              <a:rPr lang="es-MX" dirty="0" smtClean="0">
                <a:solidFill>
                  <a:srgbClr val="FFFF00"/>
                </a:solidFill>
              </a:rPr>
              <a:t>2,</a:t>
            </a:r>
            <a:endParaRPr lang="es-MX" dirty="0">
              <a:solidFill>
                <a:srgbClr val="FFFF00"/>
              </a:solidFill>
            </a:endParaRPr>
          </a:p>
          <a:p>
            <a:r>
              <a:rPr lang="es-MX" dirty="0" smtClean="0">
                <a:solidFill>
                  <a:srgbClr val="FFFF00"/>
                </a:solidFill>
              </a:rPr>
              <a:t>Caída </a:t>
            </a:r>
            <a:r>
              <a:rPr lang="es-MX" dirty="0">
                <a:solidFill>
                  <a:srgbClr val="FFFF00"/>
                </a:solidFill>
              </a:rPr>
              <a:t>de </a:t>
            </a:r>
            <a:r>
              <a:rPr lang="es-MX" dirty="0" smtClean="0">
                <a:solidFill>
                  <a:srgbClr val="FFFF00"/>
                </a:solidFill>
              </a:rPr>
              <a:t>limón 1</a:t>
            </a:r>
            <a:endParaRPr lang="es-MX" dirty="0">
              <a:solidFill>
                <a:srgbClr val="FFFF00"/>
              </a:solidFill>
            </a:endParaRPr>
          </a:p>
          <a:p>
            <a:r>
              <a:rPr lang="es-MX" dirty="0" smtClean="0">
                <a:solidFill>
                  <a:srgbClr val="FFFF00"/>
                </a:solidFill>
              </a:rPr>
              <a:t>Caída </a:t>
            </a:r>
            <a:r>
              <a:rPr lang="es-MX" dirty="0">
                <a:solidFill>
                  <a:srgbClr val="FFFF00"/>
                </a:solidFill>
              </a:rPr>
              <a:t>de </a:t>
            </a:r>
            <a:r>
              <a:rPr lang="es-MX" dirty="0" smtClean="0">
                <a:solidFill>
                  <a:srgbClr val="FFFF00"/>
                </a:solidFill>
              </a:rPr>
              <a:t>limón</a:t>
            </a:r>
            <a:r>
              <a:rPr lang="es-MX" dirty="0">
                <a:solidFill>
                  <a:srgbClr val="FFFF00"/>
                </a:solidFill>
              </a:rPr>
              <a:t> </a:t>
            </a:r>
            <a:r>
              <a:rPr lang="es-MX" dirty="0" smtClean="0">
                <a:solidFill>
                  <a:srgbClr val="FFFF00"/>
                </a:solidFill>
              </a:rPr>
              <a:t>2</a:t>
            </a:r>
            <a:endParaRPr lang="es-MX" dirty="0">
              <a:solidFill>
                <a:srgbClr val="FFFF00"/>
              </a:solidFill>
            </a:endParaRPr>
          </a:p>
        </p:txBody>
      </p:sp>
      <p:sp>
        <p:nvSpPr>
          <p:cNvPr id="6" name="CuadroTexto 5"/>
          <p:cNvSpPr txBox="1"/>
          <p:nvPr/>
        </p:nvSpPr>
        <p:spPr>
          <a:xfrm>
            <a:off x="6211969" y="5684236"/>
            <a:ext cx="4440872" cy="646331"/>
          </a:xfrm>
          <a:prstGeom prst="rect">
            <a:avLst/>
          </a:prstGeom>
          <a:noFill/>
        </p:spPr>
        <p:txBody>
          <a:bodyPr wrap="square" rtlCol="0">
            <a:spAutoFit/>
          </a:bodyPr>
          <a:lstStyle/>
          <a:p>
            <a:r>
              <a:rPr lang="es-MX" b="1" i="1" dirty="0" smtClean="0">
                <a:solidFill>
                  <a:schemeClr val="bg1"/>
                </a:solidFill>
              </a:rPr>
              <a:t>*Piense en el caso de representar </a:t>
            </a:r>
            <a:r>
              <a:rPr lang="es-MX" b="1" i="1" dirty="0" smtClean="0">
                <a:solidFill>
                  <a:schemeClr val="bg1"/>
                </a:solidFill>
              </a:rPr>
              <a:t>64</a:t>
            </a:r>
            <a:r>
              <a:rPr lang="es-MX" b="1" i="1" dirty="0" smtClean="0">
                <a:solidFill>
                  <a:schemeClr val="bg1"/>
                </a:solidFill>
              </a:rPr>
              <a:t> </a:t>
            </a:r>
            <a:r>
              <a:rPr lang="es-MX" b="1" i="1" dirty="0" smtClean="0">
                <a:solidFill>
                  <a:schemeClr val="bg1"/>
                </a:solidFill>
              </a:rPr>
              <a:t>‘limones’.</a:t>
            </a:r>
            <a:endParaRPr lang="es-MX" b="1" i="1" dirty="0">
              <a:solidFill>
                <a:schemeClr val="bg1"/>
              </a:solidFill>
            </a:endParaRPr>
          </a:p>
        </p:txBody>
      </p:sp>
    </p:spTree>
    <p:extLst>
      <p:ext uri="{BB962C8B-B14F-4D97-AF65-F5344CB8AC3E}">
        <p14:creationId xmlns:p14="http://schemas.microsoft.com/office/powerpoint/2010/main" val="3003388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itab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1168</TotalTime>
  <Words>971</Words>
  <Application>Microsoft Office PowerPoint</Application>
  <PresentationFormat>Panorámica</PresentationFormat>
  <Paragraphs>113</Paragraphs>
  <Slides>16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ACaslonPro-Bold</vt:lpstr>
      <vt:lpstr>ACaslonPro-BoldItalic</vt:lpstr>
      <vt:lpstr>ACaslonPro-Regular</vt:lpstr>
      <vt:lpstr>Arial</vt:lpstr>
      <vt:lpstr>Calibri</vt:lpstr>
      <vt:lpstr>Century Gothic</vt:lpstr>
      <vt:lpstr>Tw Cen MT</vt:lpstr>
      <vt:lpstr>Wingdings 2</vt:lpstr>
      <vt:lpstr>Citable</vt:lpstr>
      <vt:lpstr>Programación Orientada a Objetos</vt:lpstr>
      <vt:lpstr>[Inserte frase intelectual abajo]</vt:lpstr>
      <vt:lpstr>Recapitulemos…</vt:lpstr>
      <vt:lpstr>Variables locales y globales</vt:lpstr>
      <vt:lpstr>Variables locales y globales</vt:lpstr>
      <vt:lpstr>Usando un objeto</vt:lpstr>
      <vt:lpstr>Usando un objeto</vt:lpstr>
      <vt:lpstr>Usando un objeto</vt:lpstr>
      <vt:lpstr>Usando un objeto</vt:lpstr>
      <vt:lpstr>Usando un objeto</vt:lpstr>
      <vt:lpstr>Escribiendo la clase</vt:lpstr>
      <vt:lpstr>Escribiendo la clase</vt:lpstr>
      <vt:lpstr>Presentación de PowerPoint</vt:lpstr>
      <vt:lpstr>Ejercicio</vt:lpstr>
      <vt:lpstr>En resumen…</vt:lpstr>
      <vt:lpstr>Tarea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Usuario de Windows</dc:creator>
  <cp:lastModifiedBy>Usuario de Windows</cp:lastModifiedBy>
  <cp:revision>57</cp:revision>
  <dcterms:created xsi:type="dcterms:W3CDTF">2018-01-19T00:48:03Z</dcterms:created>
  <dcterms:modified xsi:type="dcterms:W3CDTF">2018-01-27T15:24:05Z</dcterms:modified>
</cp:coreProperties>
</file>