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Sensores y Actuadores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Recapitulemos…</a:t>
            </a:r>
            <a:endParaRPr lang="es-MX" dirty="0"/>
          </a:p>
        </p:txBody>
      </p:sp>
      <p:pic>
        <p:nvPicPr>
          <p:cNvPr id="1026" name="Picture 2" descr="Resultado de imagen para sensor actu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2093185"/>
            <a:ext cx="4451372" cy="369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590798" y="6097229"/>
            <a:ext cx="7010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https://www.youtube.com/watch?v=dcpXBBmfOrg&amp;t=1395s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10000" y="3434268"/>
            <a:ext cx="6061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una variable física?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una magnitud física?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un estímulo?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4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 ingeniería moderno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83545"/>
            <a:ext cx="10554574" cy="2663222"/>
          </a:xfrm>
        </p:spPr>
        <p:txBody>
          <a:bodyPr/>
          <a:lstStyle/>
          <a:p>
            <a:r>
              <a:rPr lang="es-MX" dirty="0" smtClean="0"/>
              <a:t>Los sensores miden variables físicas tales como la temperatura, velocidad o presión. Convierten un fenómeno físico en un impulso eléctrico*. </a:t>
            </a:r>
          </a:p>
          <a:p>
            <a:r>
              <a:rPr lang="es-MX" dirty="0" smtClean="0"/>
              <a:t>Los impulsos eléctricos son después enviados en intervalos definidos de tiempo a un centro de control donde los datos son procesados y analizados para llegar a una conclusión de como debe actuar el sistema.</a:t>
            </a:r>
          </a:p>
          <a:p>
            <a:r>
              <a:rPr lang="es-MX" dirty="0" smtClean="0"/>
              <a:t>Los actuadores hacen lo opuesto: reciben ordenes del centro de control. El actuador transforma impulsos eléctricos* en acciones físicas.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7578436" y="5843342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* En la mayoría de los casos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2380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 ingeniería moderno</a:t>
            </a:r>
            <a:endParaRPr lang="es-MX" dirty="0"/>
          </a:p>
        </p:txBody>
      </p:sp>
      <p:pic>
        <p:nvPicPr>
          <p:cNvPr id="4" name="Picture 2" descr="Resultado de imagen para sensor actu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04" y="2470694"/>
            <a:ext cx="7273926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resumen…</a:t>
            </a:r>
            <a:endParaRPr lang="es-MX" dirty="0"/>
          </a:p>
        </p:txBody>
      </p:sp>
      <p:pic>
        <p:nvPicPr>
          <p:cNvPr id="3074" name="Picture 2" descr="Resultado de imagen para sensor actu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62" y="2863779"/>
            <a:ext cx="8292873" cy="26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Transductor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721116"/>
            <a:ext cx="10554574" cy="3636511"/>
          </a:xfrm>
        </p:spPr>
        <p:txBody>
          <a:bodyPr anchor="t"/>
          <a:lstStyle/>
          <a:p>
            <a:r>
              <a:rPr lang="es-MX" dirty="0" smtClean="0"/>
              <a:t>Se define como aquel dispositivo que es capaz de convertir una variable física en otra que tiene un dominio diferente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89" y="3721954"/>
            <a:ext cx="5697804" cy="24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Transductor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430105"/>
            <a:ext cx="10554574" cy="3636511"/>
          </a:xfrm>
        </p:spPr>
        <p:txBody>
          <a:bodyPr anchor="t"/>
          <a:lstStyle/>
          <a:p>
            <a:r>
              <a:rPr lang="es-MX" dirty="0" smtClean="0"/>
              <a:t>Un transductor que transforma un tipo de energía a otra y provee una salida legible sin circuitería adicional, es un sensor y un transductor al mismo tiempo (</a:t>
            </a:r>
            <a:r>
              <a:rPr lang="es-MX" dirty="0" err="1" smtClean="0"/>
              <a:t>e.g</a:t>
            </a:r>
            <a:r>
              <a:rPr lang="es-MX" dirty="0" smtClean="0"/>
              <a:t>., termómetro de mercurio).</a:t>
            </a:r>
            <a:endParaRPr lang="es-MX" dirty="0"/>
          </a:p>
        </p:txBody>
      </p:sp>
      <p:pic>
        <p:nvPicPr>
          <p:cNvPr id="5122" name="Picture 2" descr="Resultado de imagen para mercury thermomet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57" y="3231720"/>
            <a:ext cx="4217962" cy="26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5269380" y="6066616"/>
            <a:ext cx="5809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https://www.youtube.com/watch?v=FoMlESYy17o</a:t>
            </a:r>
          </a:p>
        </p:txBody>
      </p:sp>
    </p:spTree>
    <p:extLst>
      <p:ext uri="{BB962C8B-B14F-4D97-AF65-F5344CB8AC3E}">
        <p14:creationId xmlns:p14="http://schemas.microsoft.com/office/powerpoint/2010/main" val="21951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 de transducción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485523"/>
            <a:ext cx="10554574" cy="3636511"/>
          </a:xfrm>
        </p:spPr>
        <p:txBody>
          <a:bodyPr anchor="t"/>
          <a:lstStyle/>
          <a:p>
            <a:r>
              <a:rPr lang="es-MX" dirty="0" smtClean="0"/>
              <a:t>Es un principio físico de transformación de energía.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86" y="3050164"/>
            <a:ext cx="5962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509670"/>
            <a:ext cx="10554574" cy="3636511"/>
          </a:xfrm>
        </p:spPr>
        <p:txBody>
          <a:bodyPr anchor="t"/>
          <a:lstStyle/>
          <a:p>
            <a:r>
              <a:rPr lang="es-MX" dirty="0" smtClean="0"/>
              <a:t>Investigar cinco principios de transducción y describir brevemente cómo funcionan.</a:t>
            </a:r>
          </a:p>
          <a:p>
            <a:r>
              <a:rPr lang="es-MX" dirty="0" smtClean="0"/>
              <a:t>Hacer una cuenta en </a:t>
            </a:r>
            <a:r>
              <a:rPr lang="es-MX" dirty="0" err="1" smtClean="0"/>
              <a:t>TinkerCad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187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564</TotalTime>
  <Words>226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Citable</vt:lpstr>
      <vt:lpstr>Sensores y Actuadores</vt:lpstr>
      <vt:lpstr>Recapitulemos…</vt:lpstr>
      <vt:lpstr>Sistema de ingeniería moderno</vt:lpstr>
      <vt:lpstr>Sistema de ingeniería moderno</vt:lpstr>
      <vt:lpstr>En resumen…</vt:lpstr>
      <vt:lpstr>Transductor</vt:lpstr>
      <vt:lpstr>Transductor</vt:lpstr>
      <vt:lpstr>Principio de transducción</vt:lpstr>
      <vt:lpstr>Tarea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50</cp:revision>
  <dcterms:created xsi:type="dcterms:W3CDTF">2018-01-24T20:08:52Z</dcterms:created>
  <dcterms:modified xsi:type="dcterms:W3CDTF">2018-01-26T22:23:41Z</dcterms:modified>
</cp:coreProperties>
</file>