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296" r:id="rId14"/>
    <p:sldId id="301" r:id="rId15"/>
    <p:sldId id="288" r:id="rId16"/>
    <p:sldId id="302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8F"/>
    <a:srgbClr val="17A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Sensores y Actuadores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Importancia de los retardos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27424" y="2392104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¿Cuál es el problema con el siguiente código al momento de encender y apagar el LED?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61" y="3043644"/>
            <a:ext cx="3325228" cy="32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3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Importancia de los retardos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27424" y="2392104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¿Cuál es el problema con el siguiente código?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61" y="3043644"/>
            <a:ext cx="3325228" cy="32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2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Importancia de los retardos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34" y="2579724"/>
            <a:ext cx="3399649" cy="3695915"/>
          </a:xfrm>
          <a:prstGeom prst="rect">
            <a:avLst/>
          </a:prstGeom>
        </p:spPr>
      </p:pic>
      <p:pic>
        <p:nvPicPr>
          <p:cNvPr id="1026" name="Picture 2" descr="Resultado de imagen para kid thumbs u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3" y="3159396"/>
            <a:ext cx="3382091" cy="253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 rot="16200000">
            <a:off x="-373063" y="3929792"/>
            <a:ext cx="4135425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Hacen que una función permanezca activa durante un tiempo determinado.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766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Declaración de </a:t>
            </a:r>
            <a:r>
              <a:rPr lang="es-MX" dirty="0"/>
              <a:t>v</a:t>
            </a:r>
            <a:r>
              <a:rPr lang="es-MX" dirty="0" smtClean="0"/>
              <a:t>ariables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3448595" y="2926078"/>
            <a:ext cx="4963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 </a:t>
            </a:r>
            <a:r>
              <a:rPr lang="es-MX" sz="4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 = 13;</a:t>
            </a:r>
            <a:endParaRPr lang="es-MX" sz="4800" dirty="0">
              <a:solidFill>
                <a:schemeClr val="tx2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s-MX" sz="4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4310743" y="3710908"/>
            <a:ext cx="7707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689565" y="3710908"/>
            <a:ext cx="0" cy="665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5233851" y="3710908"/>
            <a:ext cx="7707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5612673" y="3710908"/>
            <a:ext cx="6532" cy="163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6696892" y="3710908"/>
            <a:ext cx="7707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7075714" y="3710908"/>
            <a:ext cx="0" cy="665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029891" y="4495738"/>
            <a:ext cx="131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Tipo de dato</a:t>
            </a:r>
            <a:endParaRPr lang="es-MX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959531" y="5321871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Nombre</a:t>
            </a:r>
            <a:endParaRPr lang="es-MX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401887" y="4376056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Valor</a:t>
            </a:r>
            <a:endParaRPr lang="es-MX" b="1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943701" y="4017354"/>
            <a:ext cx="232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¿Para que son útiles las variables?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384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Importancia de las variables</a:t>
            </a: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64841" y="3518846"/>
            <a:ext cx="4135425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Hacen al código más fácil de manejar al momento de hacer cambios. Compare el siguiente programa con el mostrado anteriormente: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12" y="2056501"/>
            <a:ext cx="3663653" cy="45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2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4 (por equipos)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Realizar un programa en el cual el led permanezca encendido 1000 milisegundos  y apagado 1000 milisegundos. Después, debe permanecer encendido 900 milisegundos y apagado 900 milisegundos. Así sucesivamente hasta llegar a 100 milisegundos encendido y 100 milisegundos apagado. Una vez que se llega a 100 milisegundos empezar de nuevo en 1000 milisegundos.</a:t>
            </a:r>
          </a:p>
          <a:p>
            <a:endParaRPr lang="es-MX" dirty="0"/>
          </a:p>
          <a:p>
            <a:r>
              <a:rPr lang="es-MX" dirty="0" smtClean="0"/>
              <a:t>Entregar un reporte en el que se especifique como se logró realizar el programa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73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 la siguiente clase…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Instalar </a:t>
            </a:r>
            <a:r>
              <a:rPr lang="es-MX" dirty="0" err="1"/>
              <a:t>qucs</a:t>
            </a:r>
            <a:r>
              <a:rPr lang="es-MX" dirty="0"/>
              <a:t> (Quite Universal </a:t>
            </a:r>
            <a:r>
              <a:rPr lang="es-MX" dirty="0" err="1"/>
              <a:t>Circuit</a:t>
            </a:r>
            <a:r>
              <a:rPr lang="es-MX" dirty="0"/>
              <a:t> Simulator</a:t>
            </a:r>
            <a:r>
              <a:rPr lang="es-MX" dirty="0" smtClean="0"/>
              <a:t>).</a:t>
            </a:r>
          </a:p>
          <a:p>
            <a:r>
              <a:rPr lang="es-MX" dirty="0" smtClean="0"/>
              <a:t>Traer </a:t>
            </a:r>
            <a:r>
              <a:rPr lang="es-MX" dirty="0" err="1" smtClean="0"/>
              <a:t>LEDs</a:t>
            </a:r>
            <a:r>
              <a:rPr lang="es-MX" dirty="0" smtClean="0"/>
              <a:t> de diferentes colores y resistencias de 330 </a:t>
            </a:r>
            <a:r>
              <a:rPr lang="es-MX" dirty="0" err="1" smtClean="0"/>
              <a:t>ohms</a:t>
            </a:r>
            <a:r>
              <a:rPr lang="es-MX" dirty="0"/>
              <a:t> </a:t>
            </a:r>
            <a:r>
              <a:rPr lang="es-MX" dirty="0" smtClean="0"/>
              <a:t>o 470 </a:t>
            </a:r>
            <a:r>
              <a:rPr lang="es-MX" dirty="0" err="1" smtClean="0"/>
              <a:t>ohms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985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a </a:t>
            </a:r>
            <a:r>
              <a:rPr lang="es-MX" dirty="0" err="1" smtClean="0"/>
              <a:t>Arduino</a:t>
            </a:r>
            <a:r>
              <a:rPr lang="es-MX" dirty="0" smtClean="0"/>
              <a:t>, parte 2</a:t>
            </a:r>
            <a:endParaRPr lang="es-MX" dirty="0"/>
          </a:p>
        </p:txBody>
      </p:sp>
      <p:pic>
        <p:nvPicPr>
          <p:cNvPr id="10" name="Picture 2" descr="Resultado de imagen para png arduin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9" y="2500108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Estructuras principales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19" y="2552112"/>
            <a:ext cx="8083197" cy="363696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36868" y="2927328"/>
            <a:ext cx="1201783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4330335" y="4744851"/>
            <a:ext cx="1058092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313508" y="3544522"/>
            <a:ext cx="286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*La doble diagonal es para poner comentarios o apuntes de programador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80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placa conectaste?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221" b="54435"/>
          <a:stretch/>
        </p:blipFill>
        <p:spPr>
          <a:xfrm>
            <a:off x="2538410" y="2862579"/>
            <a:ext cx="7115178" cy="29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3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¿En qué puerto?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4719939" cy="3636511"/>
          </a:xfrm>
        </p:spPr>
        <p:txBody>
          <a:bodyPr/>
          <a:lstStyle/>
          <a:p>
            <a:r>
              <a:rPr lang="es-MX" dirty="0" smtClean="0"/>
              <a:t>Inicio + R</a:t>
            </a:r>
          </a:p>
          <a:p>
            <a:r>
              <a:rPr lang="es-MX" dirty="0" smtClean="0"/>
              <a:t>Escribir </a:t>
            </a:r>
            <a:r>
              <a:rPr lang="es-MX" dirty="0" err="1" smtClean="0"/>
              <a:t>devmgmt.msc</a:t>
            </a:r>
            <a:endParaRPr lang="es-MX" dirty="0" smtClean="0"/>
          </a:p>
          <a:p>
            <a:r>
              <a:rPr lang="es-MX" dirty="0" smtClean="0"/>
              <a:t>Ver dispositivos conectados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65" y="2222287"/>
            <a:ext cx="5924734" cy="43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4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¿En qué puerto?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58" y="2000432"/>
            <a:ext cx="3850380" cy="46980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7829" y="3735977"/>
            <a:ext cx="281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Seleccionar el puerto donde está conectado el </a:t>
            </a:r>
            <a:r>
              <a:rPr lang="es-MX" dirty="0" err="1" smtClean="0"/>
              <a:t>Arduino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3269964" y="3905795"/>
            <a:ext cx="1942116" cy="130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70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errores comunes al programar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 sintaxis (escribir mal una función).</a:t>
            </a:r>
          </a:p>
          <a:p>
            <a:r>
              <a:rPr lang="es-MX" dirty="0" smtClean="0"/>
              <a:t>De operación (hacer una operación invalida).</a:t>
            </a:r>
          </a:p>
          <a:p>
            <a:r>
              <a:rPr lang="es-MX" dirty="0" smtClean="0"/>
              <a:t>De lógica (el programa se ejecuta exitosamente pero no hace lo que el programador desea).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95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ascarr.com/wp-content/uploads/2017/07/ArduinoCheatSheet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5889" y="433159"/>
            <a:ext cx="8245838" cy="604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 rot="16200000">
            <a:off x="-649037" y="3643528"/>
            <a:ext cx="5076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 smtClean="0">
                <a:solidFill>
                  <a:srgbClr val="FFC000"/>
                </a:solidFill>
              </a:rPr>
              <a:t>Arduino</a:t>
            </a:r>
            <a:r>
              <a:rPr lang="es-MX" sz="3200" b="1" dirty="0" smtClean="0">
                <a:solidFill>
                  <a:srgbClr val="FFC000"/>
                </a:solidFill>
              </a:rPr>
              <a:t> </a:t>
            </a:r>
            <a:r>
              <a:rPr lang="es-MX" sz="3200" b="1" dirty="0" err="1" smtClean="0">
                <a:solidFill>
                  <a:srgbClr val="FFC000"/>
                </a:solidFill>
              </a:rPr>
              <a:t>Cheat</a:t>
            </a:r>
            <a:r>
              <a:rPr lang="es-MX" sz="3200" b="1" dirty="0" smtClean="0">
                <a:solidFill>
                  <a:srgbClr val="FFC000"/>
                </a:solidFill>
              </a:rPr>
              <a:t> </a:t>
            </a:r>
            <a:r>
              <a:rPr lang="es-MX" sz="3200" b="1" dirty="0" err="1" smtClean="0">
                <a:solidFill>
                  <a:srgbClr val="FFC000"/>
                </a:solidFill>
              </a:rPr>
              <a:t>Sheet</a:t>
            </a:r>
            <a:endParaRPr lang="es-MX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4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básicas</a:t>
            </a: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66309" y="2614172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solidFill>
                  <a:srgbClr val="FFC000"/>
                </a:solidFill>
              </a:rPr>
              <a:t>pinMode</a:t>
            </a:r>
            <a:r>
              <a:rPr lang="es-MX" dirty="0" smtClean="0"/>
              <a:t>(pin, </a:t>
            </a:r>
            <a:r>
              <a:rPr lang="es-MX" dirty="0" smtClean="0">
                <a:solidFill>
                  <a:srgbClr val="00B0F0"/>
                </a:solidFill>
              </a:rPr>
              <a:t>[INPUT,OUTPUT]</a:t>
            </a:r>
            <a:r>
              <a:rPr lang="es-MX" dirty="0" smtClean="0"/>
              <a:t>); 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//INPUT: </a:t>
            </a:r>
            <a:r>
              <a:rPr lang="es-MX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Arduino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recibe datos, OUTPUT: </a:t>
            </a:r>
            <a:r>
              <a:rPr lang="es-MX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Arduino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envía datos</a:t>
            </a:r>
          </a:p>
          <a:p>
            <a:r>
              <a:rPr lang="es-MX" dirty="0" err="1" smtClean="0">
                <a:solidFill>
                  <a:srgbClr val="FFC000"/>
                </a:solidFill>
              </a:rPr>
              <a:t>digitalWrite</a:t>
            </a:r>
            <a:r>
              <a:rPr lang="es-MX" dirty="0" smtClean="0"/>
              <a:t>(pin</a:t>
            </a:r>
            <a:r>
              <a:rPr lang="es-MX" dirty="0"/>
              <a:t>, </a:t>
            </a:r>
            <a:r>
              <a:rPr lang="es-MX" dirty="0" smtClean="0">
                <a:solidFill>
                  <a:srgbClr val="00B0F0"/>
                </a:solidFill>
              </a:rPr>
              <a:t>[HIGH,LOW]</a:t>
            </a:r>
            <a:r>
              <a:rPr lang="es-MX" dirty="0" smtClean="0"/>
              <a:t>); 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//HIGH: Presencia de voltaje, LOW: Ausencia de voltaje</a:t>
            </a:r>
            <a:endParaRPr lang="es-MX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MX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846321" y="5881351"/>
            <a:ext cx="72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FF00"/>
                </a:solidFill>
              </a:rPr>
              <a:t>IMPORTANTE </a:t>
            </a:r>
            <a:r>
              <a:rPr lang="es-MX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s-MX" b="1" dirty="0" smtClean="0">
                <a:solidFill>
                  <a:srgbClr val="FFFF00"/>
                </a:solidFill>
              </a:rPr>
              <a:t>Cada función termina con punto y coma ( ; )</a:t>
            </a:r>
            <a:endParaRPr lang="es-MX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62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937</TotalTime>
  <Words>355</Words>
  <Application>Microsoft Office PowerPoint</Application>
  <PresentationFormat>Panorámica</PresentationFormat>
  <Paragraphs>42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Lato</vt:lpstr>
      <vt:lpstr>Wingdings</vt:lpstr>
      <vt:lpstr>Wingdings 2</vt:lpstr>
      <vt:lpstr>Citable</vt:lpstr>
      <vt:lpstr>Sensores y Actuadores</vt:lpstr>
      <vt:lpstr>Introducción a Arduino, parte 2</vt:lpstr>
      <vt:lpstr>Estructuras principales</vt:lpstr>
      <vt:lpstr>¿Cuál placa conectaste?</vt:lpstr>
      <vt:lpstr>¿En qué puerto?</vt:lpstr>
      <vt:lpstr>¿En qué puerto?</vt:lpstr>
      <vt:lpstr>Tipos de errores comunes al programar</vt:lpstr>
      <vt:lpstr>Presentación de PowerPoint</vt:lpstr>
      <vt:lpstr>Funciones básicas</vt:lpstr>
      <vt:lpstr>Importancia de los retardos</vt:lpstr>
      <vt:lpstr>Importancia de los retardos</vt:lpstr>
      <vt:lpstr>Importancia de los retardos</vt:lpstr>
      <vt:lpstr>Declaración de variables</vt:lpstr>
      <vt:lpstr>Importancia de las variables</vt:lpstr>
      <vt:lpstr>Tarea 4 (por equipos)</vt:lpstr>
      <vt:lpstr>Para la siguiente clase…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Víctor de Jesús Medrano Zarazúa</cp:lastModifiedBy>
  <cp:revision>105</cp:revision>
  <dcterms:created xsi:type="dcterms:W3CDTF">2018-01-24T20:08:52Z</dcterms:created>
  <dcterms:modified xsi:type="dcterms:W3CDTF">2018-02-10T00:25:08Z</dcterms:modified>
</cp:coreProperties>
</file>