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5" r:id="rId3"/>
    <p:sldId id="274" r:id="rId4"/>
    <p:sldId id="272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14/02/2018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Sensores y Actuadores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855131" cy="970450"/>
          </a:xfrm>
        </p:spPr>
        <p:txBody>
          <a:bodyPr/>
          <a:lstStyle/>
          <a:p>
            <a:r>
              <a:rPr lang="es-MX" dirty="0" smtClean="0"/>
              <a:t>Analogía flujo de agua/corriente eléctrica</a:t>
            </a:r>
            <a:endParaRPr lang="es-MX" dirty="0"/>
          </a:p>
        </p:txBody>
      </p:sp>
      <p:pic>
        <p:nvPicPr>
          <p:cNvPr id="4" name="Picture 2" descr="Resultado de imagen para electricity water analogy tan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47" y="2287814"/>
            <a:ext cx="6638504" cy="41521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9448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Conectando más </a:t>
            </a:r>
            <a:r>
              <a:rPr lang="es-MX" dirty="0" err="1" smtClean="0"/>
              <a:t>LEDs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662" y="2736908"/>
            <a:ext cx="6709347" cy="3396871"/>
          </a:xfrm>
          <a:prstGeom prst="rect">
            <a:avLst/>
          </a:prstGeom>
        </p:spPr>
      </p:pic>
      <p:pic>
        <p:nvPicPr>
          <p:cNvPr id="5" name="Picture 2" descr="Resultado de imagen para arduino pin 9 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3" y="3193851"/>
            <a:ext cx="4365242" cy="24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23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Conectando más salidas</a:t>
            </a:r>
            <a:endParaRPr lang="es-MX" dirty="0"/>
          </a:p>
        </p:txBody>
      </p:sp>
      <p:pic>
        <p:nvPicPr>
          <p:cNvPr id="4" name="Picture 2" descr="Resultado de imagen para arduino pin 9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65" y="2600179"/>
            <a:ext cx="5902304" cy="33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571998" y="3422072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¿Cómo se programaría la siguiente secuencia de </a:t>
            </a:r>
            <a:r>
              <a:rPr lang="es-MX" dirty="0" err="1" smtClean="0"/>
              <a:t>LEDs</a:t>
            </a:r>
            <a:r>
              <a:rPr lang="es-MX" dirty="0" smtClean="0"/>
              <a:t>?</a:t>
            </a:r>
          </a:p>
          <a:p>
            <a:endParaRPr lang="es-MX" dirty="0"/>
          </a:p>
          <a:p>
            <a:r>
              <a:rPr lang="es-MX" dirty="0" smtClean="0"/>
              <a:t>La secuencia deseada es: rojo, verde, azul, rojo, verde, azul…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041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960</TotalTime>
  <Words>49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2</vt:lpstr>
      <vt:lpstr>Citable</vt:lpstr>
      <vt:lpstr>Sensores y Actuadores</vt:lpstr>
      <vt:lpstr>Analogía flujo de agua/corriente eléctrica</vt:lpstr>
      <vt:lpstr>Conectando más LEDs</vt:lpstr>
      <vt:lpstr>Conectando más salidas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Víctor de Jesús Medrano Zarazúa</cp:lastModifiedBy>
  <cp:revision>107</cp:revision>
  <dcterms:created xsi:type="dcterms:W3CDTF">2018-01-24T20:08:52Z</dcterms:created>
  <dcterms:modified xsi:type="dcterms:W3CDTF">2018-02-14T14:50:28Z</dcterms:modified>
</cp:coreProperties>
</file>