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9" r:id="rId3"/>
    <p:sldId id="271" r:id="rId4"/>
    <p:sldId id="292" r:id="rId5"/>
    <p:sldId id="290" r:id="rId6"/>
    <p:sldId id="293" r:id="rId7"/>
    <p:sldId id="291" r:id="rId8"/>
    <p:sldId id="294" r:id="rId9"/>
    <p:sldId id="288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8F"/>
    <a:srgbClr val="17A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Electrónica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Universidad del Valle de México (UVM)</a:t>
            </a:r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842069" cy="970450"/>
          </a:xfrm>
        </p:spPr>
        <p:txBody>
          <a:bodyPr/>
          <a:lstStyle/>
          <a:p>
            <a:r>
              <a:rPr lang="es-MX" dirty="0" smtClean="0"/>
              <a:t>Analogía flujo de agua/corriente eléctrica</a:t>
            </a:r>
            <a:endParaRPr lang="es-MX" dirty="0"/>
          </a:p>
        </p:txBody>
      </p:sp>
      <p:pic>
        <p:nvPicPr>
          <p:cNvPr id="1026" name="Picture 2" descr="Resultado de imagen para electricity water analogy t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88" y="2463883"/>
            <a:ext cx="6716255" cy="4200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3774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 de Ohm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 smtClean="0"/>
              <a:t>La ley de Ohm establece que el voltaje a través de una resistencia es directamente proporcional a la corriente que fluye a lo largo de ésta.</a:t>
            </a:r>
            <a:endParaRPr lang="es-MX" dirty="0"/>
          </a:p>
        </p:txBody>
      </p:sp>
      <p:pic>
        <p:nvPicPr>
          <p:cNvPr id="1028" name="Picture 4" descr="Resultado de imagen para ohm's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99" y="3408317"/>
            <a:ext cx="3462200" cy="221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illuminati gravity fa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05" y="3330358"/>
            <a:ext cx="19335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6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 de Ohm</a:t>
            </a:r>
            <a:endParaRPr lang="es-MX" dirty="0"/>
          </a:p>
        </p:txBody>
      </p:sp>
      <p:pic>
        <p:nvPicPr>
          <p:cNvPr id="3076" name="Picture 4" descr="Resultado de imagen para ohm's la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03" y="2235564"/>
            <a:ext cx="7737592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2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 de Ohm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533" y="3046163"/>
            <a:ext cx="6120158" cy="23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0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 de Ohm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263" y="3030785"/>
            <a:ext cx="6845472" cy="20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0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78" y="2793615"/>
            <a:ext cx="6296194" cy="5533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78" y="3547246"/>
            <a:ext cx="6296194" cy="6102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676" y="2854483"/>
            <a:ext cx="4591115" cy="28234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78" y="4414327"/>
            <a:ext cx="6291650" cy="6018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178" y="5272948"/>
            <a:ext cx="6291650" cy="4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6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 de Ohm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208" y="2577390"/>
            <a:ext cx="4793582" cy="32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Del libro de </a:t>
            </a:r>
            <a:r>
              <a:rPr lang="es-MX" dirty="0" err="1" smtClean="0"/>
              <a:t>Irwin</a:t>
            </a:r>
            <a:r>
              <a:rPr lang="es-MX" dirty="0" smtClean="0"/>
              <a:t> hacer los ejercicios del 2.1 </a:t>
            </a:r>
            <a:r>
              <a:rPr lang="es-MX" dirty="0"/>
              <a:t>al 2.7 (p.85 y </a:t>
            </a:r>
            <a:r>
              <a:rPr lang="es-MX" dirty="0" smtClean="0"/>
              <a:t>86, </a:t>
            </a:r>
            <a:r>
              <a:rPr lang="es-MX" smtClean="0"/>
              <a:t>5ª edición).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2730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984</TotalTime>
  <Words>78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Citable</vt:lpstr>
      <vt:lpstr>Electrónica</vt:lpstr>
      <vt:lpstr>Analogía flujo de agua/corriente eléctrica</vt:lpstr>
      <vt:lpstr>Ley de Ohm</vt:lpstr>
      <vt:lpstr>Ley de Ohm</vt:lpstr>
      <vt:lpstr>Ley de Ohm</vt:lpstr>
      <vt:lpstr>Ley de Ohm</vt:lpstr>
      <vt:lpstr>Ejercicios</vt:lpstr>
      <vt:lpstr>Ley de Ohm</vt:lpstr>
      <vt:lpstr>Tarea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Víctor de Jesús Medrano Zarazúa</cp:lastModifiedBy>
  <cp:revision>118</cp:revision>
  <dcterms:created xsi:type="dcterms:W3CDTF">2018-01-24T20:08:52Z</dcterms:created>
  <dcterms:modified xsi:type="dcterms:W3CDTF">2018-02-09T20:20:13Z</dcterms:modified>
</cp:coreProperties>
</file>