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289" r:id="rId4"/>
    <p:sldId id="271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Electrónica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Universidad del Valle de México (UVM)</a:t>
            </a:r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 de Ohm</a:t>
            </a:r>
            <a:endParaRPr lang="es-MX" dirty="0"/>
          </a:p>
        </p:txBody>
      </p:sp>
      <p:pic>
        <p:nvPicPr>
          <p:cNvPr id="1026" name="Picture 2" descr="http://rlv.zcache.es/circulo_de_la_ley_de_ohmio_pegatina_redonda-r69abfa1b3f9c4e6c971704ad25429b06_v9i1a_1024.jpg?rlvnet=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93" y="2052683"/>
            <a:ext cx="4492012" cy="44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2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842069" cy="970450"/>
          </a:xfrm>
        </p:spPr>
        <p:txBody>
          <a:bodyPr/>
          <a:lstStyle/>
          <a:p>
            <a:r>
              <a:rPr lang="es-MX" dirty="0" smtClean="0"/>
              <a:t>Más ejercicios de repaso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21" y="2248988"/>
            <a:ext cx="3600450" cy="42672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09999" y="3082834"/>
            <a:ext cx="263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MX" dirty="0" smtClean="0"/>
              <a:t>Encontrar: R, Vs</a:t>
            </a:r>
          </a:p>
          <a:p>
            <a:pPr marL="342900" indent="-342900">
              <a:buAutoNum type="alphaLcParenR"/>
            </a:pPr>
            <a:r>
              <a:rPr lang="es-MX" dirty="0" smtClean="0"/>
              <a:t>Encontrar: I, 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774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Leyes de Kirchhoff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603994"/>
            <a:ext cx="4628499" cy="3636511"/>
          </a:xfrm>
        </p:spPr>
        <p:txBody>
          <a:bodyPr anchor="t"/>
          <a:lstStyle/>
          <a:p>
            <a:r>
              <a:rPr lang="es-MX" dirty="0" smtClean="0"/>
              <a:t>Un </a:t>
            </a:r>
            <a:r>
              <a:rPr lang="es-MX" b="1" dirty="0" smtClean="0"/>
              <a:t>nodo</a:t>
            </a:r>
            <a:r>
              <a:rPr lang="es-MX" dirty="0" smtClean="0"/>
              <a:t> es simplemente un punto de conexión entre dos o más elementos de un circuito</a:t>
            </a:r>
          </a:p>
          <a:p>
            <a:r>
              <a:rPr lang="es-MX" dirty="0" smtClean="0"/>
              <a:t>Una </a:t>
            </a:r>
            <a:r>
              <a:rPr lang="es-MX" b="1" dirty="0" smtClean="0"/>
              <a:t>malla</a:t>
            </a:r>
            <a:r>
              <a:rPr lang="es-MX" dirty="0" smtClean="0"/>
              <a:t> es una trayectoria cerrada a través del circuito en la cual ningún nodo se encuentra más de una vez.</a:t>
            </a:r>
          </a:p>
          <a:p>
            <a:r>
              <a:rPr lang="es-MX" dirty="0" smtClean="0"/>
              <a:t>Una </a:t>
            </a:r>
            <a:r>
              <a:rPr lang="es-MX" b="1" dirty="0" smtClean="0"/>
              <a:t>rama</a:t>
            </a:r>
            <a:r>
              <a:rPr lang="es-MX" dirty="0" smtClean="0"/>
              <a:t> del circuito contiene solo un único elemento y los nodos a cada extremo del elemento.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03994"/>
            <a:ext cx="5052877" cy="34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6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Leyes de Kirchhoff</a:t>
            </a:r>
            <a:endParaRPr lang="es-MX" dirty="0"/>
          </a:p>
        </p:txBody>
      </p:sp>
      <p:pic>
        <p:nvPicPr>
          <p:cNvPr id="2050" name="Picture 2" descr="Resultado de imagen para kirchhoff la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4" y="2451885"/>
            <a:ext cx="7640409" cy="349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2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Leyes de Kirchhoff (LCK)</a:t>
            </a:r>
            <a:endParaRPr lang="es-MX" dirty="0"/>
          </a:p>
        </p:txBody>
      </p:sp>
      <p:pic>
        <p:nvPicPr>
          <p:cNvPr id="3074" name="Picture 2" descr="Resultado de imagen para kirchhoff la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54" y="2656046"/>
            <a:ext cx="3316333" cy="322588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076" name="Picture 4" descr="Resultado de imagen para kirchhoff corrient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3377" b="35829"/>
          <a:stretch/>
        </p:blipFill>
        <p:spPr bwMode="auto">
          <a:xfrm>
            <a:off x="6342743" y="3673904"/>
            <a:ext cx="3890736" cy="11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8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Leyes de Kirchhoff (LVK)</a:t>
            </a:r>
            <a:endParaRPr lang="es-MX" dirty="0"/>
          </a:p>
        </p:txBody>
      </p:sp>
      <p:pic>
        <p:nvPicPr>
          <p:cNvPr id="4098" name="Picture 2" descr="Resultado de imagen para kirchhoff caidas sub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5" y="3389792"/>
            <a:ext cx="7344228" cy="19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7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171" y="2441461"/>
            <a:ext cx="5747656" cy="37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599" y="2665299"/>
            <a:ext cx="6400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70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1065</TotalTime>
  <Words>103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Citable</vt:lpstr>
      <vt:lpstr>Electrónica</vt:lpstr>
      <vt:lpstr>Ley de Ohm</vt:lpstr>
      <vt:lpstr>Más ejercicios de repaso</vt:lpstr>
      <vt:lpstr>Leyes de Kirchhoff</vt:lpstr>
      <vt:lpstr>Leyes de Kirchhoff</vt:lpstr>
      <vt:lpstr>Leyes de Kirchhoff (LCK)</vt:lpstr>
      <vt:lpstr>Leyes de Kirchhoff (LVK)</vt:lpstr>
      <vt:lpstr>Ejercicios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Víctor de Jesús Medrano Zarazúa</cp:lastModifiedBy>
  <cp:revision>125</cp:revision>
  <dcterms:created xsi:type="dcterms:W3CDTF">2018-01-24T20:08:52Z</dcterms:created>
  <dcterms:modified xsi:type="dcterms:W3CDTF">2018-02-14T16:13:04Z</dcterms:modified>
</cp:coreProperties>
</file>