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90" r:id="rId4"/>
    <p:sldId id="291" r:id="rId5"/>
    <p:sldId id="292" r:id="rId6"/>
    <p:sldId id="293" r:id="rId7"/>
    <p:sldId id="294" r:id="rId8"/>
    <p:sldId id="296" r:id="rId9"/>
    <p:sldId id="295" r:id="rId10"/>
    <p:sldId id="297" r:id="rId11"/>
    <p:sldId id="298" r:id="rId12"/>
    <p:sldId id="299" r:id="rId13"/>
    <p:sldId id="300" r:id="rId14"/>
    <p:sldId id="301" r:id="rId15"/>
    <p:sldId id="28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13/02/2018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Universidad del Valle de México (UVM)</a:t>
            </a:r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3. Conectar el </a:t>
            </a:r>
            <a:r>
              <a:rPr lang="es-MX" dirty="0" err="1"/>
              <a:t>Arduino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Para conectar el </a:t>
            </a:r>
            <a:r>
              <a:rPr lang="es-MX" dirty="0" err="1"/>
              <a:t>Arduino</a:t>
            </a:r>
            <a:r>
              <a:rPr lang="es-MX" dirty="0"/>
              <a:t> se utiliza el mismo cable que utiliza una impresora convencional. Si todo ha salido bien, el equipo debe reconocer la placa.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41" y="3112009"/>
            <a:ext cx="3089716" cy="30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7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FB8319AB-3C80-475A-93CB-28F69F59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21358"/>
            <a:ext cx="6277349" cy="34996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B76A3-D502-46D0-926A-B6E5BCCB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Proyecto Mini-sumo</a:t>
            </a:r>
          </a:p>
        </p:txBody>
      </p:sp>
      <p:pic>
        <p:nvPicPr>
          <p:cNvPr id="4" name="Picture 7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DEFC05-7429-4DD4-956E-EA995E599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50" y="2477537"/>
            <a:ext cx="3835400" cy="35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9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A picture containing indoor, floor, table, sitting&#10;&#10;Description generated with very high confidence">
            <a:extLst>
              <a:ext uri="{FF2B5EF4-FFF2-40B4-BE49-F238E27FC236}">
                <a16:creationId xmlns:a16="http://schemas.microsoft.com/office/drawing/2014/main" id="{782B9FD7-1D23-4492-9398-D2C6B46F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72" y="2152650"/>
            <a:ext cx="3241314" cy="2587353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240216-7CEE-456F-A7FF-8F301E5E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21" y="5133975"/>
            <a:ext cx="7545646" cy="121560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AE6AC-4183-4610-B3BB-FCF3562A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Proyecto Mini-sumo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A060765-BF70-4677-B8B5-47E90105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2152650"/>
            <a:ext cx="2566943" cy="25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8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997F-AEC2-47B6-A5A9-3B55059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Mini-sumo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7F335-ED52-4CB8-8C5F-2C507B30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77" y="2762145"/>
            <a:ext cx="8957023" cy="70654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1D246B-E7B0-4998-AB73-1C9CDF0AC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55" y="3876675"/>
            <a:ext cx="8990431" cy="19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6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4270-3B00-4F40-A769-6C64E23B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Mini-sumo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CF39F0-3F66-497F-BB78-5BFDF6DE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434" y="3371850"/>
            <a:ext cx="8332684" cy="15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Tarea </a:t>
            </a:r>
            <a:r>
              <a:rPr lang="es-MX" smtClean="0"/>
              <a:t>1</a:t>
            </a:r>
            <a:r>
              <a:rPr lang="es-MX"/>
              <a:t> </a:t>
            </a:r>
            <a:r>
              <a:rPr lang="es-MX" smtClean="0"/>
              <a:t>(por </a:t>
            </a:r>
            <a:r>
              <a:rPr lang="es-MX" dirty="0"/>
              <a:t>equipos)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Comprar una placa de </a:t>
            </a:r>
            <a:r>
              <a:rPr lang="es-MX" dirty="0" err="1"/>
              <a:t>Arduino</a:t>
            </a:r>
            <a:r>
              <a:rPr lang="es-MX" dirty="0"/>
              <a:t> por equipos y componentes electrónicos.</a:t>
            </a:r>
          </a:p>
          <a:p>
            <a:r>
              <a:rPr lang="es-MX" dirty="0"/>
              <a:t>Seguir los pasos descritos para configurarla.</a:t>
            </a:r>
          </a:p>
          <a:p>
            <a:r>
              <a:rPr lang="es-MX" dirty="0"/>
              <a:t>Traer la placa, componentes electrónicos y una laptop por equipo para empezar a programar.</a:t>
            </a:r>
          </a:p>
        </p:txBody>
      </p:sp>
    </p:spTree>
    <p:extLst>
      <p:ext uri="{BB962C8B-B14F-4D97-AF65-F5344CB8AC3E}">
        <p14:creationId xmlns:p14="http://schemas.microsoft.com/office/powerpoint/2010/main" val="30527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</a:t>
            </a:r>
            <a:r>
              <a:rPr lang="es-MX" dirty="0" err="1"/>
              <a:t>Arduino</a:t>
            </a:r>
            <a:endParaRPr lang="es-MX" dirty="0"/>
          </a:p>
        </p:txBody>
      </p:sp>
      <p:pic>
        <p:nvPicPr>
          <p:cNvPr id="10" name="Picture 2" descr="Resultado de imagen para png ardui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2500108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Acomodarse por equipos (3 personas máx.)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será armar en cada clase diferentes circuitos y programar el </a:t>
            </a:r>
            <a:r>
              <a:rPr lang="es-MX" dirty="0" err="1"/>
              <a:t>Arduino</a:t>
            </a:r>
            <a:r>
              <a:rPr lang="es-MX" dirty="0"/>
              <a:t> entre los integrantes del equipo. Se documentará cada actividad realizada en clase como tarea. La tarea se entregará individual o por equipos según indique el profesor.</a:t>
            </a:r>
          </a:p>
        </p:txBody>
      </p:sp>
    </p:spTree>
    <p:extLst>
      <p:ext uri="{BB962C8B-B14F-4D97-AF65-F5344CB8AC3E}">
        <p14:creationId xmlns:p14="http://schemas.microsoft.com/office/powerpoint/2010/main" val="30758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1. Conseguir la placa de </a:t>
            </a:r>
            <a:r>
              <a:rPr lang="es-MX" dirty="0" err="1"/>
              <a:t>Arduino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/>
              <a:t>Dentro de la ciudad se encuentran diversas tiendas que proporcionan estas placas:</a:t>
            </a:r>
          </a:p>
          <a:p>
            <a:endParaRPr lang="es-MX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48" y="3064164"/>
            <a:ext cx="3603916" cy="24158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39901" y="5623269"/>
            <a:ext cx="371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http://semty.mx/index.php?id_product=1764&amp;controller=product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209" y="3064164"/>
            <a:ext cx="4232704" cy="241581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58209" y="5623269"/>
            <a:ext cx="423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http://www.techmake.com/productos/desarrollo/arduino/00430.html</a:t>
            </a:r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9048838" y="3955955"/>
            <a:ext cx="45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</a:rPr>
              <a:t>IMPORTANTE: ¡Debe contener cable!</a:t>
            </a:r>
          </a:p>
        </p:txBody>
      </p:sp>
    </p:spTree>
    <p:extLst>
      <p:ext uri="{BB962C8B-B14F-4D97-AF65-F5344CB8AC3E}">
        <p14:creationId xmlns:p14="http://schemas.microsoft.com/office/powerpoint/2010/main" val="48466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1. Conseguir la placa de </a:t>
            </a:r>
            <a:r>
              <a:rPr lang="es-MX" dirty="0" err="1"/>
              <a:t>Arduino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44" y="2522946"/>
            <a:ext cx="7995970" cy="36369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rot="16200000">
            <a:off x="9089467" y="3883211"/>
            <a:ext cx="45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</a:rPr>
              <a:t>IMPORTANTE: </a:t>
            </a:r>
            <a:r>
              <a:rPr lang="es-MX" b="1" dirty="0" err="1">
                <a:solidFill>
                  <a:srgbClr val="FFC000"/>
                </a:solidFill>
                <a:latin typeface="3ds" panose="02000503020000020004" pitchFamily="2" charset="0"/>
              </a:rPr>
              <a:t>Steren</a:t>
            </a:r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</a:rPr>
              <a:t> está cariñoso</a:t>
            </a:r>
          </a:p>
        </p:txBody>
      </p:sp>
    </p:spTree>
    <p:extLst>
      <p:ext uri="{BB962C8B-B14F-4D97-AF65-F5344CB8AC3E}">
        <p14:creationId xmlns:p14="http://schemas.microsoft.com/office/powerpoint/2010/main" val="10766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1. Conseguir la placa de </a:t>
            </a:r>
            <a:r>
              <a:rPr lang="es-MX" dirty="0" err="1"/>
              <a:t>Arduino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93" y="2864049"/>
            <a:ext cx="4741714" cy="23913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25539" y="5457150"/>
            <a:ext cx="4598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https://www.lionchipmexico.com/product-page/arduino-uno-r3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73" y="2864049"/>
            <a:ext cx="4772755" cy="239133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15142" y="5410983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https://troxino.com/categoria/arduino/1</a:t>
            </a:r>
          </a:p>
        </p:txBody>
      </p:sp>
    </p:spTree>
    <p:extLst>
      <p:ext uri="{BB962C8B-B14F-4D97-AF65-F5344CB8AC3E}">
        <p14:creationId xmlns:p14="http://schemas.microsoft.com/office/powerpoint/2010/main" val="20119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2. Instalar el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En el siguiente sitio web: </a:t>
            </a:r>
            <a:r>
              <a:rPr lang="es-MX" dirty="0">
                <a:hlinkClick r:id="rId2"/>
              </a:rPr>
              <a:t>https://www.arduino.cc/en/Main/Software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3" y="2983719"/>
            <a:ext cx="7379878" cy="333870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04691" y="3631474"/>
            <a:ext cx="1162595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7809962" y="3734637"/>
            <a:ext cx="1520849" cy="1594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392422" y="3432405"/>
            <a:ext cx="202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</a:rPr>
              <a:t>Dar </a:t>
            </a:r>
            <a:r>
              <a:rPr lang="es-MX" b="1" dirty="0" err="1">
                <a:solidFill>
                  <a:srgbClr val="FFC000"/>
                </a:solidFill>
                <a:latin typeface="3ds" panose="02000503020000020004" pitchFamily="2" charset="0"/>
              </a:rPr>
              <a:t>click</a:t>
            </a:r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</a:rPr>
              <a:t> aquí (si tienes Windows, obviamente)</a:t>
            </a:r>
          </a:p>
        </p:txBody>
      </p:sp>
    </p:spTree>
    <p:extLst>
      <p:ext uri="{BB962C8B-B14F-4D97-AF65-F5344CB8AC3E}">
        <p14:creationId xmlns:p14="http://schemas.microsoft.com/office/powerpoint/2010/main" val="384365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2. Instalar el entorno de desarrollo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Posteriormente te pedirá contribuir con lo que desees: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989354" y="3566160"/>
            <a:ext cx="1162595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227909" y="4412903"/>
            <a:ext cx="230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</a:rPr>
              <a:t>Dar clic aquí si no hay $$$ </a:t>
            </a:r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  <a:sym typeface="Wingdings" panose="05000000000000000000" pitchFamily="2" charset="2"/>
              </a:rPr>
              <a:t></a:t>
            </a:r>
            <a:endParaRPr lang="es-MX" b="1" dirty="0">
              <a:solidFill>
                <a:srgbClr val="FFC000"/>
              </a:solidFill>
              <a:latin typeface="3ds" panose="02000503020000020004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37" y="2867604"/>
            <a:ext cx="5916386" cy="335009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926080" y="5023226"/>
            <a:ext cx="4049486" cy="9073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2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79041"/>
            <a:ext cx="10554574" cy="3636511"/>
          </a:xfrm>
        </p:spPr>
        <p:txBody>
          <a:bodyPr anchor="t"/>
          <a:lstStyle/>
          <a:p>
            <a:r>
              <a:rPr lang="es-MX" dirty="0"/>
              <a:t>Ejecuta el archivo descargado para instalar el entorno de desarrollo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2984726"/>
            <a:ext cx="4114800" cy="28479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55726" y="3808548"/>
            <a:ext cx="2304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latin typeface="3ds" panose="02000503020000020004" pitchFamily="2" charset="0"/>
              </a:rPr>
              <a:t>Es importante que se instale el driver para que tu equipo reconozca la placa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6701246" y="4197296"/>
            <a:ext cx="155448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2. Instalar el entorno de desarrollo</a:t>
            </a:r>
          </a:p>
        </p:txBody>
      </p:sp>
    </p:spTree>
    <p:extLst>
      <p:ext uri="{BB962C8B-B14F-4D97-AF65-F5344CB8AC3E}">
        <p14:creationId xmlns:p14="http://schemas.microsoft.com/office/powerpoint/2010/main" val="4104123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841</TotalTime>
  <Words>292</Words>
  <Application>Microsoft Office PowerPoint</Application>
  <PresentationFormat>Panorámica</PresentationFormat>
  <Paragraphs>34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3ds</vt:lpstr>
      <vt:lpstr>Calibri</vt:lpstr>
      <vt:lpstr>Century Gothic</vt:lpstr>
      <vt:lpstr>Wingdings</vt:lpstr>
      <vt:lpstr>Wingdings 2</vt:lpstr>
      <vt:lpstr>Citable</vt:lpstr>
      <vt:lpstr>Programación Orientada a Objetos</vt:lpstr>
      <vt:lpstr>Introducción a Arduino</vt:lpstr>
      <vt:lpstr>Acomodarse por equipos (3 personas máx.)</vt:lpstr>
      <vt:lpstr>Paso 1. Conseguir la placa de Arduino</vt:lpstr>
      <vt:lpstr>Paso 1. Conseguir la placa de Arduino</vt:lpstr>
      <vt:lpstr>Paso 1. Conseguir la placa de Arduino</vt:lpstr>
      <vt:lpstr>Paso 2. Instalar el entorno de desarrollo</vt:lpstr>
      <vt:lpstr>Paso 2. Instalar el entorno de desarrollo</vt:lpstr>
      <vt:lpstr>Paso 2. Instalar el entorno de desarrollo</vt:lpstr>
      <vt:lpstr>Paso 3. Conectar el Arduino</vt:lpstr>
      <vt:lpstr>Proyecto Mini-sumo</vt:lpstr>
      <vt:lpstr>Proyecto Mini-sumo</vt:lpstr>
      <vt:lpstr>Proyecto Mini-sumo</vt:lpstr>
      <vt:lpstr>Proyecto Mini-sumo</vt:lpstr>
      <vt:lpstr>Tarea 1 (por equipos)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Víctor de Jesús Medrano Zarazúa</cp:lastModifiedBy>
  <cp:revision>109</cp:revision>
  <dcterms:created xsi:type="dcterms:W3CDTF">2018-01-24T20:08:52Z</dcterms:created>
  <dcterms:modified xsi:type="dcterms:W3CDTF">2018-02-14T05:33:36Z</dcterms:modified>
</cp:coreProperties>
</file>